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2192000" cy="6858000"/>
  <p:notesSz cx="6858000" cy="9144000"/>
  <p:defaultTextStyle>
    <a:defPPr>
      <a:defRPr lang="es-H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5878"/>
  </p:normalViewPr>
  <p:slideViewPr>
    <p:cSldViewPr snapToGrid="0">
      <p:cViewPr varScale="1">
        <p:scale>
          <a:sx n="108" d="100"/>
          <a:sy n="108" d="100"/>
        </p:scale>
        <p:origin x="73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F0EAD5-A864-828C-D592-257BAFABFB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HN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83C37F9-CC79-8E21-5D87-745B4658B7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HN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5C7F59F-DCBE-679C-084C-192A4FB49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888F4-844F-D245-88FD-EF95C5D370B0}" type="datetimeFigureOut">
              <a:rPr lang="es-HN" smtClean="0"/>
              <a:t>17/11/25</a:t>
            </a:fld>
            <a:endParaRPr lang="es-HN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FC40E0C-62D9-3D7C-3227-CDABE6DB6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82FEF7C-E928-31EF-C9D5-17B113410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6E30D-78B3-5549-AF3D-DD7DFAD6C69A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3067576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E2775E-FE69-B49A-CCD3-63F278003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HN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8C4CFDD-D5B2-FD10-BE82-E30B33ECE0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HN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A187237-7E87-67E9-195B-6AD85FE70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888F4-844F-D245-88FD-EF95C5D370B0}" type="datetimeFigureOut">
              <a:rPr lang="es-HN" smtClean="0"/>
              <a:t>17/11/25</a:t>
            </a:fld>
            <a:endParaRPr lang="es-HN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858E197-2324-010C-B190-682462ED6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04A86D3-F0E7-7744-DE26-3C26CB037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6E30D-78B3-5549-AF3D-DD7DFAD6C69A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2152641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8B7D70D-57ED-244E-2FDC-28A57522EE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HN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965F886-7EDB-2A86-1FB9-DDF1C9F793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HN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DB05FD7-BA62-392B-AFFD-D55A9B0A7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888F4-844F-D245-88FD-EF95C5D370B0}" type="datetimeFigureOut">
              <a:rPr lang="es-HN" smtClean="0"/>
              <a:t>17/11/25</a:t>
            </a:fld>
            <a:endParaRPr lang="es-HN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E24EB1A-067E-F827-78FB-0C9922511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9D70622-8FC8-8110-B68C-60D02B6DA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6E30D-78B3-5549-AF3D-DD7DFAD6C69A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2800541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2557B9-FDD5-D02F-F705-DBD7FB42E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HN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315DE27-8CD7-DC12-71FF-435BD7AD29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HN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5DD7399-9C7C-2404-5A62-4C3B12CE4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888F4-844F-D245-88FD-EF95C5D370B0}" type="datetimeFigureOut">
              <a:rPr lang="es-HN" smtClean="0"/>
              <a:t>17/11/25</a:t>
            </a:fld>
            <a:endParaRPr lang="es-HN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66A9039-A9EC-079E-4E0D-8327DA64B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DEF8637-B7BE-EBC4-EBCA-D3AF67A1E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6E30D-78B3-5549-AF3D-DD7DFAD6C69A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2478442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B00F93-6E6E-67F1-22B7-CD13F9524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HN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5BF2F62-EE8F-9C74-69C1-F9F97FA2F2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EEE9B19-BFD9-F7C8-38D1-B76F83618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888F4-844F-D245-88FD-EF95C5D370B0}" type="datetimeFigureOut">
              <a:rPr lang="es-HN" smtClean="0"/>
              <a:t>17/11/25</a:t>
            </a:fld>
            <a:endParaRPr lang="es-HN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BAF89CA-4E99-D71E-4F02-E4030362E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9797A3-A9B2-2653-B7BA-88C783A0B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6E30D-78B3-5549-AF3D-DD7DFAD6C69A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1655579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BF871B-1F5A-88AC-177E-FC2B67832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HN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9779CC6-9108-3317-08EA-CDE703098A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HN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18EC20D-58F8-03FC-6AA1-CA46DB803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HN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AEABF94-7304-A6EF-D8D8-BDD9A2BA6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888F4-844F-D245-88FD-EF95C5D370B0}" type="datetimeFigureOut">
              <a:rPr lang="es-HN" smtClean="0"/>
              <a:t>17/11/25</a:t>
            </a:fld>
            <a:endParaRPr lang="es-HN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658B6C5-24DE-8B90-41ED-A8D90C0B1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951FC51-F411-F557-93D4-EFCE479FE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6E30D-78B3-5549-AF3D-DD7DFAD6C69A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3410332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DB0CB2-EBFE-F3E9-2B14-1B78C6B2B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HN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7715A7C-6414-0E07-AA24-25FA59157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BC34E59-F99A-FEF9-B1E0-6761957B75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HN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6F34C18-44ED-2C40-0392-1506C9890D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074A41E-E493-9FD1-05A2-FA18DA64D8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HN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834E418-9792-E749-77DA-86D66CCBB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888F4-844F-D245-88FD-EF95C5D370B0}" type="datetimeFigureOut">
              <a:rPr lang="es-HN" smtClean="0"/>
              <a:t>17/11/25</a:t>
            </a:fld>
            <a:endParaRPr lang="es-HN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A179C1A7-5285-F207-94F7-32627D6A9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C39F8AC-49DE-52A0-E93A-D6CA995E8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6E30D-78B3-5549-AF3D-DD7DFAD6C69A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1458569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2DD3AD-D5C5-D32D-50E4-CA6FA35DD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HN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BBA22CE-1A21-FB39-46E0-63CB26178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888F4-844F-D245-88FD-EF95C5D370B0}" type="datetimeFigureOut">
              <a:rPr lang="es-HN" smtClean="0"/>
              <a:t>17/11/25</a:t>
            </a:fld>
            <a:endParaRPr lang="es-HN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AE9CF12-1189-3D54-13BE-10461E7D1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DA7A0C8-401E-8029-AE0D-D43E984BB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6E30D-78B3-5549-AF3D-DD7DFAD6C69A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3948365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CE65DCA-412E-ECAF-C51B-5A3708A51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888F4-844F-D245-88FD-EF95C5D370B0}" type="datetimeFigureOut">
              <a:rPr lang="es-HN" smtClean="0"/>
              <a:t>17/11/25</a:t>
            </a:fld>
            <a:endParaRPr lang="es-HN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6DDAD53-1ADD-7EFC-0B0B-B1696808D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FB4F2F-5DFE-CB4E-1F74-917738802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6E30D-78B3-5549-AF3D-DD7DFAD6C69A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3479458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1B3D89-B454-8F27-FDCA-336E23EB9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HN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5FB3C88-612D-AD37-3961-8BA95963A6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HN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6BCF97A-896C-D044-CAF7-DC6FDD6E05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8FB02D1-017D-FFFE-06C7-8A53B636C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888F4-844F-D245-88FD-EF95C5D370B0}" type="datetimeFigureOut">
              <a:rPr lang="es-HN" smtClean="0"/>
              <a:t>17/11/25</a:t>
            </a:fld>
            <a:endParaRPr lang="es-HN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426C5CA-3AC9-4B12-963D-5CC3B7D2E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E1039AA-BC66-7834-F5C6-64DD53077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6E30D-78B3-5549-AF3D-DD7DFAD6C69A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2675043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40E499-5FA1-C728-1C0A-F4A7F4BF3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HN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E26128D-C377-96E9-1C00-F08C335F85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HN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2A027E2-B4C6-FC8D-664E-D60203F0CA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5F0DB14-D62D-312F-3B6B-31405385F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888F4-844F-D245-88FD-EF95C5D370B0}" type="datetimeFigureOut">
              <a:rPr lang="es-HN" smtClean="0"/>
              <a:t>17/11/25</a:t>
            </a:fld>
            <a:endParaRPr lang="es-HN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21DF1F8-CEF1-31E4-9954-049A41C84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8E6669E-585B-FA32-7F31-8B28AC28D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6E30D-78B3-5549-AF3D-DD7DFAD6C69A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3396510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BF2F0EC-F264-52EE-A938-C304279E1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HN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582AB99-0299-A54B-7478-C198F57413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HN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EA7B2D3-EE6C-F9B9-CB9D-ACC69DFBA9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5888F4-844F-D245-88FD-EF95C5D370B0}" type="datetimeFigureOut">
              <a:rPr lang="es-HN" smtClean="0"/>
              <a:t>17/11/25</a:t>
            </a:fld>
            <a:endParaRPr lang="es-HN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B37A27C-571C-E822-C052-29B250DD80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HN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A7767CB-60B8-F646-ECF5-06332DC61F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6E30D-78B3-5549-AF3D-DD7DFAD6C69A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250792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H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04F594-3007-8E73-BD2C-CB5F0B91F8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35200"/>
            <a:ext cx="9144000" cy="2387600"/>
          </a:xfrm>
          <a:solidFill>
            <a:srgbClr val="C00000"/>
          </a:solidFill>
        </p:spPr>
        <p:txBody>
          <a:bodyPr anchor="ctr"/>
          <a:lstStyle/>
          <a:p>
            <a:r>
              <a:rPr lang="es-HN" dirty="0">
                <a:solidFill>
                  <a:schemeClr val="bg1"/>
                </a:solidFill>
              </a:rPr>
              <a:t>Vallas TEGUCIGALPA</a:t>
            </a:r>
          </a:p>
        </p:txBody>
      </p:sp>
    </p:spTree>
    <p:extLst>
      <p:ext uri="{BB962C8B-B14F-4D97-AF65-F5344CB8AC3E}">
        <p14:creationId xmlns:p14="http://schemas.microsoft.com/office/powerpoint/2010/main" val="39148140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04F594-3007-8E73-BD2C-CB5F0B91F8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35200"/>
            <a:ext cx="9144000" cy="2387600"/>
          </a:xfrm>
          <a:solidFill>
            <a:srgbClr val="C00000"/>
          </a:solidFill>
        </p:spPr>
        <p:txBody>
          <a:bodyPr anchor="ctr"/>
          <a:lstStyle/>
          <a:p>
            <a:r>
              <a:rPr lang="es-HN" dirty="0">
                <a:solidFill>
                  <a:schemeClr val="bg1"/>
                </a:solidFill>
              </a:rPr>
              <a:t>Vallas SAN PEDRO SULA</a:t>
            </a:r>
          </a:p>
        </p:txBody>
      </p:sp>
    </p:spTree>
    <p:extLst>
      <p:ext uri="{BB962C8B-B14F-4D97-AF65-F5344CB8AC3E}">
        <p14:creationId xmlns:p14="http://schemas.microsoft.com/office/powerpoint/2010/main" val="33477529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ECB8DE3-6A4E-F562-8D0B-983CC9BB8F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509" y="207032"/>
            <a:ext cx="11530939" cy="6446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6340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54AF641-3221-AD7A-A248-839B44F033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95916"/>
            <a:ext cx="11970327" cy="615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4567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9404366-240C-57A3-B8C3-BD317F2D6B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00" y="105162"/>
            <a:ext cx="11922826" cy="6500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2977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CF8F779-339C-7672-B9A3-9DBEAD9C07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879" y="133679"/>
            <a:ext cx="11851575" cy="6475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6312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784FC59-116C-3027-3A69-23F8CF5858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10" y="323175"/>
            <a:ext cx="12041579" cy="6211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5512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4294430-0FBB-AFA9-C337-44DDA345AA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11856"/>
            <a:ext cx="12053455" cy="6558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3559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F13F678-AF1D-BE13-B290-D6F554E06C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48" y="97965"/>
            <a:ext cx="11996057" cy="652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5312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772457B-3962-D840-24D5-91BADAECE3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376" y="405455"/>
            <a:ext cx="12005953" cy="595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5274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6924AF1-5100-D647-8161-CFCBD323F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42817"/>
            <a:ext cx="12065259" cy="511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69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9A77689-2C88-B4B3-49B5-82431D7B6A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124" y="425046"/>
            <a:ext cx="11732821" cy="578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2438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3CDC85E-5A31-F5E1-E356-DB02C5E80C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839" y="556270"/>
            <a:ext cx="11780322" cy="5745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7513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020CA8B-EE1D-072A-5528-49F909A7F9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92004"/>
            <a:ext cx="11982203" cy="577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4320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2E00A7C-CE10-5E4A-7078-0D7973CA5C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91" y="226409"/>
            <a:ext cx="11364684" cy="6544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9773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22D4442D-ECB9-C0D1-C9AB-1B7B5A02CE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39014"/>
            <a:ext cx="12005953" cy="588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2313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5F95219-A23A-A0AB-67C8-77E35CF59A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58025"/>
            <a:ext cx="12041579" cy="5868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9863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A0A7BCC8-9634-CC2D-587F-507C01A3D2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76250"/>
            <a:ext cx="12017829" cy="5821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6012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16E9E1F1-8F2C-FB05-D546-8DC0B6CF67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17938"/>
            <a:ext cx="11982203" cy="572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3725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4B95308-B633-2205-A7F6-216A02A0A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05" y="0"/>
            <a:ext cx="11903172" cy="6743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4624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85F2168-BEA2-5B34-A3A2-98D230D233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299" y="149704"/>
            <a:ext cx="11665527" cy="648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5561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25C60BC-43CB-3FD3-7F2E-AFE4C64DA0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731" y="0"/>
            <a:ext cx="11896474" cy="689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7976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F539DB9-32A4-11E2-7E5B-3F5149D4E1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620"/>
            <a:ext cx="11542816" cy="629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0091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97F0495-FE23-016F-6A63-B32A28D20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01706"/>
            <a:ext cx="11863449" cy="628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6877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35FCCFF-E76F-356A-023C-815C9C3B33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838"/>
            <a:ext cx="11530940" cy="632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50575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6</Words>
  <Application>Microsoft Macintosh PowerPoint</Application>
  <PresentationFormat>Panorámica</PresentationFormat>
  <Paragraphs>2</Paragraphs>
  <Slides>25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Tema de Office</vt:lpstr>
      <vt:lpstr>Vallas TEGUCIGALPA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Vallas SAN PEDRO SULA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Vallas TEGUCIGALPA</dc:title>
  <dc:creator>Microsoft Office User</dc:creator>
  <cp:lastModifiedBy>Microsoft Office User</cp:lastModifiedBy>
  <cp:revision>1</cp:revision>
  <dcterms:created xsi:type="dcterms:W3CDTF">2025-11-17T22:15:53Z</dcterms:created>
  <dcterms:modified xsi:type="dcterms:W3CDTF">2025-11-17T23:51:22Z</dcterms:modified>
</cp:coreProperties>
</file>