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DF5596F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3"/>
  </p:notesMasterIdLst>
  <p:sldIdLst>
    <p:sldId id="261" r:id="rId5"/>
    <p:sldId id="264" r:id="rId6"/>
    <p:sldId id="265" r:id="rId7"/>
    <p:sldId id="2147481465" r:id="rId8"/>
    <p:sldId id="2147481470" r:id="rId9"/>
    <p:sldId id="2147481466" r:id="rId10"/>
    <p:sldId id="263" r:id="rId11"/>
    <p:sldId id="266" r:id="rId12"/>
    <p:sldId id="267" r:id="rId13"/>
    <p:sldId id="270" r:id="rId14"/>
    <p:sldId id="273" r:id="rId15"/>
    <p:sldId id="279" r:id="rId16"/>
    <p:sldId id="2147481468" r:id="rId17"/>
    <p:sldId id="2147481469" r:id="rId18"/>
    <p:sldId id="287" r:id="rId19"/>
    <p:sldId id="282" r:id="rId20"/>
    <p:sldId id="283" r:id="rId21"/>
    <p:sldId id="411" r:id="rId22"/>
  </p:sldIdLst>
  <p:sldSz cx="12192000" cy="6858000"/>
  <p:notesSz cx="6858000" cy="9144000"/>
  <p:embeddedFontLst>
    <p:embeddedFont>
      <p:font typeface="Neue Haas Grotesk Text Pro" panose="020B0504020202020204" pitchFamily="34" charset="77"/>
      <p:regular r:id="rId24"/>
      <p:bold r:id="rId25"/>
      <p:italic r:id="rId26"/>
      <p:boldItalic r:id="rId27"/>
    </p:embeddedFont>
    <p:embeddedFont>
      <p:font typeface="Poppins ExtraBold" pitchFamily="2" charset="77"/>
      <p:bold r:id="rId28"/>
      <p:italic r:id="rId29"/>
      <p:boldItalic r:id="rId30"/>
    </p:embeddedFont>
    <p:embeddedFont>
      <p:font typeface="WPP" charset="0"/>
      <p:regular r:id="rId31"/>
      <p:bold r:id="rId32"/>
      <p:italic r:id="rId33"/>
      <p:boldItalic r:id="rId34"/>
    </p:embeddedFont>
    <p:embeddedFont>
      <p:font typeface="WPP Light" pitchFamily="2" charset="0"/>
      <p:regular r:id="rId35"/>
      <p:italic r:id="rId36"/>
    </p:embeddedFont>
    <p:embeddedFont>
      <p:font typeface="WPP Thin" charset="0"/>
      <p:regular r:id="rId37"/>
      <p:italic r:id="rId38"/>
    </p:embeddedFont>
    <p:embeddedFont>
      <p:font typeface="WPP-Bold"/>
      <p:bold r:id="rId39"/>
    </p:embeddedFont>
    <p:embeddedFont>
      <p:font typeface="WPP-Regular"/>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39D5DF-B4DF-CB10-579D-03EC274BBB26}" name="Jimena Ramirez" initials="JR" userId="S::jimena.ramirez@essencemediacom.com::c0013203-f486-4ece-b40e-c39aac5f7d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4F"/>
    <a:srgbClr val="4BACC6"/>
    <a:srgbClr val="000000"/>
    <a:srgbClr val="9A3DFF"/>
    <a:srgbClr val="B0F467"/>
    <a:srgbClr val="B0F367"/>
    <a:srgbClr val="AFF266"/>
    <a:srgbClr val="FF0059"/>
    <a:srgbClr val="F8EED1"/>
    <a:srgbClr val="1E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96"/>
    <p:restoredTop sz="96452"/>
  </p:normalViewPr>
  <p:slideViewPr>
    <p:cSldViewPr snapToGrid="0">
      <p:cViewPr varScale="1">
        <p:scale>
          <a:sx n="100" d="100"/>
          <a:sy n="100" d="100"/>
        </p:scale>
        <p:origin x="176" y="504"/>
      </p:cViewPr>
      <p:guideLst/>
    </p:cSldViewPr>
  </p:slideViewPr>
  <p:notesTextViewPr>
    <p:cViewPr>
      <p:scale>
        <a:sx n="1" d="1"/>
        <a:sy n="1" d="1"/>
      </p:scale>
      <p:origin x="0" y="0"/>
    </p:cViewPr>
  </p:notesTextViewPr>
  <p:sorterViewPr>
    <p:cViewPr>
      <p:scale>
        <a:sx n="100" d="100"/>
        <a:sy n="100" d="100"/>
      </p:scale>
      <p:origin x="0" y="-5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gelica/Desktop/Diciembre%2025/Reporte%20Pinturas%2025/Reporte%20Pinturas%20Elia-Master/COMPETENCIA%20PINTURO%201ER%20SEMESTRE/Gra&#769;fico%20en%20Microsoft%20PowerPoint.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Pinturas</c:v>
                </c:pt>
              </c:strCache>
            </c:strRef>
          </c:tx>
          <c:spPr>
            <a:solidFill>
              <a:schemeClr val="tx2"/>
            </a:solidFill>
            <a:ln w="25400">
              <a:noFill/>
            </a:ln>
            <a:effectLst/>
          </c:spPr>
          <c:invertIfNegative val="0"/>
          <c:cat>
            <c:strRef>
              <c:f>Hoja1!$B$1:$D$1</c:f>
              <c:strCache>
                <c:ptCount val="3"/>
                <c:pt idx="0">
                  <c:v>2023</c:v>
                </c:pt>
                <c:pt idx="1">
                  <c:v>2024</c:v>
                </c:pt>
                <c:pt idx="2">
                  <c:v>2025</c:v>
                </c:pt>
              </c:strCache>
            </c:strRef>
          </c:cat>
          <c:val>
            <c:numRef>
              <c:f>Hoja1!$B$2:$D$2</c:f>
              <c:numCache>
                <c:formatCode>_-"$"\ * #,##0_-;\-"$"\ * #,##0_-;_-"$"\ * "-"??_-;_-@_-</c:formatCode>
                <c:ptCount val="3"/>
                <c:pt idx="0">
                  <c:v>2994288.2774968008</c:v>
                </c:pt>
                <c:pt idx="1">
                  <c:v>3766439.5760927433</c:v>
                </c:pt>
                <c:pt idx="2">
                  <c:v>3145195.5093309619</c:v>
                </c:pt>
              </c:numCache>
            </c:numRef>
          </c:val>
          <c:extLst>
            <c:ext xmlns:c16="http://schemas.microsoft.com/office/drawing/2014/chart" uri="{C3380CC4-5D6E-409C-BE32-E72D297353CC}">
              <c16:uniqueId val="{00000000-58FC-4DE0-90D6-AA49AE317112}"/>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STREET</c:v>
                </c:pt>
              </c:strCache>
            </c:strRef>
          </c:tx>
          <c:spPr>
            <a:solidFill>
              <a:schemeClr val="tx2"/>
            </a:solidFill>
            <a:ln w="25400">
              <a:noFill/>
            </a:ln>
            <a:effectLst/>
          </c:spPr>
          <c:invertIfNegative val="0"/>
          <c:cat>
            <c:strRef>
              <c:f>Hoja1!$B$1:$C$1</c:f>
              <c:strCache>
                <c:ptCount val="2"/>
                <c:pt idx="0">
                  <c:v>2024 a Dic</c:v>
                </c:pt>
                <c:pt idx="1">
                  <c:v>2025 YTD</c:v>
                </c:pt>
              </c:strCache>
            </c:strRef>
          </c:cat>
          <c:val>
            <c:numRef>
              <c:f>Hoja1!$B$2:$C$2</c:f>
              <c:numCache>
                <c:formatCode>"$"\ #,##0</c:formatCode>
                <c:ptCount val="2"/>
                <c:pt idx="0">
                  <c:v>3766439.5760927433</c:v>
                </c:pt>
                <c:pt idx="1">
                  <c:v>3145195.5093309619</c:v>
                </c:pt>
              </c:numCache>
            </c:numRef>
          </c:val>
          <c:extLst>
            <c:ext xmlns:c16="http://schemas.microsoft.com/office/drawing/2014/chart" uri="{C3380CC4-5D6E-409C-BE32-E72D297353CC}">
              <c16:uniqueId val="{00000000-54DE-4B63-8878-7EBA13067513}"/>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cat>
            <c:strRef>
              <c:f>Hoja1!$B$1:$D$1</c:f>
              <c:strCache>
                <c:ptCount val="3"/>
                <c:pt idx="0">
                  <c:v>2023</c:v>
                </c:pt>
                <c:pt idx="1">
                  <c:v>2024</c:v>
                </c:pt>
                <c:pt idx="2">
                  <c:v>2025</c:v>
                </c:pt>
              </c:strCache>
            </c:strRef>
          </c:cat>
          <c:val>
            <c:numRef>
              <c:f>Hoja1!$B$2:$D$2</c:f>
              <c:numCache>
                <c:formatCode>_-"$"\ * #,##0_-;\-"$"\ * #,##0_-;_-"$"\ * "-"??_-;_-@_-</c:formatCode>
                <c:ptCount val="3"/>
                <c:pt idx="0">
                  <c:v>108735.6612819033</c:v>
                </c:pt>
                <c:pt idx="1">
                  <c:v>34367.793925410399</c:v>
                </c:pt>
                <c:pt idx="2">
                  <c:v>31754.65603171373</c:v>
                </c:pt>
              </c:numCache>
            </c:numRef>
          </c:val>
          <c:extLst>
            <c:ext xmlns:c16="http://schemas.microsoft.com/office/drawing/2014/chart" uri="{C3380CC4-5D6E-409C-BE32-E72D297353CC}">
              <c16:uniqueId val="{00000000-3F50-4478-B39F-70E257277BCC}"/>
            </c:ext>
          </c:extLst>
        </c:ser>
        <c:ser>
          <c:idx val="1"/>
          <c:order val="1"/>
          <c:tx>
            <c:strRef>
              <c:f>Hoja1!$A$3</c:f>
              <c:strCache>
                <c:ptCount val="1"/>
                <c:pt idx="0">
                  <c:v>EXTERIORES</c:v>
                </c:pt>
              </c:strCache>
            </c:strRef>
          </c:tx>
          <c:spPr>
            <a:solidFill>
              <a:schemeClr val="accent2"/>
            </a:solidFill>
            <a:ln>
              <a:noFill/>
            </a:ln>
            <a:effectLst/>
          </c:spPr>
          <c:invertIfNegative val="0"/>
          <c:cat>
            <c:strRef>
              <c:f>Hoja1!$B$1:$D$1</c:f>
              <c:strCache>
                <c:ptCount val="3"/>
                <c:pt idx="0">
                  <c:v>2023</c:v>
                </c:pt>
                <c:pt idx="1">
                  <c:v>2024</c:v>
                </c:pt>
                <c:pt idx="2">
                  <c:v>2025</c:v>
                </c:pt>
              </c:strCache>
            </c:strRef>
          </c:cat>
          <c:val>
            <c:numRef>
              <c:f>Hoja1!$B$3:$D$3</c:f>
              <c:numCache>
                <c:formatCode>_-"$"\ * #,##0_-;\-"$"\ * #,##0_-;_-"$"\ * "-"??_-;_-@_-</c:formatCode>
                <c:ptCount val="3"/>
                <c:pt idx="0">
                  <c:v>216402.74331115122</c:v>
                </c:pt>
                <c:pt idx="1">
                  <c:v>192438.84109337957</c:v>
                </c:pt>
                <c:pt idx="2">
                  <c:v>321234.39242579421</c:v>
                </c:pt>
              </c:numCache>
            </c:numRef>
          </c:val>
          <c:extLst>
            <c:ext xmlns:c16="http://schemas.microsoft.com/office/drawing/2014/chart" uri="{C3380CC4-5D6E-409C-BE32-E72D297353CC}">
              <c16:uniqueId val="{00000001-3F50-4478-B39F-70E257277BCC}"/>
            </c:ext>
          </c:extLst>
        </c:ser>
        <c:ser>
          <c:idx val="2"/>
          <c:order val="2"/>
          <c:tx>
            <c:strRef>
              <c:f>Hoja1!$A$4</c:f>
              <c:strCache>
                <c:ptCount val="1"/>
                <c:pt idx="0">
                  <c:v>PRENSA</c:v>
                </c:pt>
              </c:strCache>
            </c:strRef>
          </c:tx>
          <c:spPr>
            <a:solidFill>
              <a:schemeClr val="accent3"/>
            </a:solidFill>
            <a:ln>
              <a:noFill/>
            </a:ln>
            <a:effectLst/>
          </c:spPr>
          <c:invertIfNegative val="0"/>
          <c:cat>
            <c:strRef>
              <c:f>Hoja1!$B$1:$D$1</c:f>
              <c:strCache>
                <c:ptCount val="3"/>
                <c:pt idx="0">
                  <c:v>2023</c:v>
                </c:pt>
                <c:pt idx="1">
                  <c:v>2024</c:v>
                </c:pt>
                <c:pt idx="2">
                  <c:v>2025</c:v>
                </c:pt>
              </c:strCache>
            </c:strRef>
          </c:cat>
          <c:val>
            <c:numRef>
              <c:f>Hoja1!$B$4:$D$4</c:f>
              <c:numCache>
                <c:formatCode>General</c:formatCode>
                <c:ptCount val="3"/>
                <c:pt idx="0" formatCode="_-&quot;$&quot;\ * #,##0_-;\-&quot;$&quot;\ * #,##0_-;_-&quot;$&quot;\ * &quot;-&quot;??_-;_-@_-">
                  <c:v>9882.8993502384401</c:v>
                </c:pt>
                <c:pt idx="2" formatCode="_-&quot;$&quot;\ * #,##0_-;\-&quot;$&quot;\ * #,##0_-;_-&quot;$&quot;\ * &quot;-&quot;??_-;_-@_-">
                  <c:v>1230.49251602299</c:v>
                </c:pt>
              </c:numCache>
            </c:numRef>
          </c:val>
          <c:extLst>
            <c:ext xmlns:c16="http://schemas.microsoft.com/office/drawing/2014/chart" uri="{C3380CC4-5D6E-409C-BE32-E72D297353CC}">
              <c16:uniqueId val="{00000002-3F50-4478-B39F-70E257277BCC}"/>
            </c:ext>
          </c:extLst>
        </c:ser>
        <c:ser>
          <c:idx val="3"/>
          <c:order val="3"/>
          <c:tx>
            <c:strRef>
              <c:f>Hoja1!$A$5</c:f>
              <c:strCache>
                <c:ptCount val="1"/>
                <c:pt idx="0">
                  <c:v>RADIO</c:v>
                </c:pt>
              </c:strCache>
            </c:strRef>
          </c:tx>
          <c:spPr>
            <a:solidFill>
              <a:schemeClr val="accent4"/>
            </a:solidFill>
            <a:ln>
              <a:noFill/>
            </a:ln>
            <a:effectLst/>
          </c:spPr>
          <c:invertIfNegative val="0"/>
          <c:cat>
            <c:strRef>
              <c:f>Hoja1!$B$1:$D$1</c:f>
              <c:strCache>
                <c:ptCount val="3"/>
                <c:pt idx="0">
                  <c:v>2023</c:v>
                </c:pt>
                <c:pt idx="1">
                  <c:v>2024</c:v>
                </c:pt>
                <c:pt idx="2">
                  <c:v>2025</c:v>
                </c:pt>
              </c:strCache>
            </c:strRef>
          </c:cat>
          <c:val>
            <c:numRef>
              <c:f>Hoja1!$B$5:$D$5</c:f>
              <c:numCache>
                <c:formatCode>_-"$"\ * #,##0_-;\-"$"\ * #,##0_-;_-"$"\ * "-"??_-;_-@_-</c:formatCode>
                <c:ptCount val="3"/>
                <c:pt idx="0">
                  <c:v>501970.98431837</c:v>
                </c:pt>
                <c:pt idx="1">
                  <c:v>668087.4451285965</c:v>
                </c:pt>
                <c:pt idx="2">
                  <c:v>361375.55173494318</c:v>
                </c:pt>
              </c:numCache>
            </c:numRef>
          </c:val>
          <c:extLst>
            <c:ext xmlns:c16="http://schemas.microsoft.com/office/drawing/2014/chart" uri="{C3380CC4-5D6E-409C-BE32-E72D297353CC}">
              <c16:uniqueId val="{00000003-3F50-4478-B39F-70E257277BCC}"/>
            </c:ext>
          </c:extLst>
        </c:ser>
        <c:ser>
          <c:idx val="4"/>
          <c:order val="4"/>
          <c:tx>
            <c:strRef>
              <c:f>Hoja1!$A$6</c:f>
              <c:strCache>
                <c:ptCount val="1"/>
                <c:pt idx="0">
                  <c:v>TELEVISION</c:v>
                </c:pt>
              </c:strCache>
            </c:strRef>
          </c:tx>
          <c:spPr>
            <a:solidFill>
              <a:schemeClr val="accent5"/>
            </a:solidFill>
            <a:ln>
              <a:noFill/>
            </a:ln>
            <a:effectLst/>
          </c:spPr>
          <c:invertIfNegative val="0"/>
          <c:cat>
            <c:strRef>
              <c:f>Hoja1!$B$1:$D$1</c:f>
              <c:strCache>
                <c:ptCount val="3"/>
                <c:pt idx="0">
                  <c:v>2023</c:v>
                </c:pt>
                <c:pt idx="1">
                  <c:v>2024</c:v>
                </c:pt>
                <c:pt idx="2">
                  <c:v>2025</c:v>
                </c:pt>
              </c:strCache>
            </c:strRef>
          </c:cat>
          <c:val>
            <c:numRef>
              <c:f>Hoja1!$B$6:$D$6</c:f>
              <c:numCache>
                <c:formatCode>_-"$"\ * #,##0_-;\-"$"\ * #,##0_-;_-"$"\ * "-"??_-;_-@_-</c:formatCode>
                <c:ptCount val="3"/>
                <c:pt idx="0">
                  <c:v>2157295.9892352214</c:v>
                </c:pt>
                <c:pt idx="1">
                  <c:v>2871545.495945333</c:v>
                </c:pt>
                <c:pt idx="2">
                  <c:v>2429600.4166225055</c:v>
                </c:pt>
              </c:numCache>
            </c:numRef>
          </c:val>
          <c:extLst>
            <c:ext xmlns:c16="http://schemas.microsoft.com/office/drawing/2014/chart" uri="{C3380CC4-5D6E-409C-BE32-E72D297353CC}">
              <c16:uniqueId val="{00000000-C229-B64A-AF77-B3D2F0633D5A}"/>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cat>
            <c:strRef>
              <c:f>Hoja1!$B$1:$C$1</c:f>
              <c:strCache>
                <c:ptCount val="2"/>
                <c:pt idx="0">
                  <c:v>2024 a Dic</c:v>
                </c:pt>
                <c:pt idx="1">
                  <c:v>2025 YTD</c:v>
                </c:pt>
              </c:strCache>
            </c:strRef>
          </c:cat>
          <c:val>
            <c:numRef>
              <c:f>Hoja1!$B$2:$C$2</c:f>
              <c:numCache>
                <c:formatCode>_-* #,##0_-;\-* #,##0_-;_-* "-"??_-;_-@_-</c:formatCode>
                <c:ptCount val="2"/>
                <c:pt idx="0">
                  <c:v>34367.793925410399</c:v>
                </c:pt>
                <c:pt idx="1">
                  <c:v>31754.65603171373</c:v>
                </c:pt>
              </c:numCache>
            </c:numRef>
          </c:val>
          <c:extLst>
            <c:ext xmlns:c16="http://schemas.microsoft.com/office/drawing/2014/chart" uri="{C3380CC4-5D6E-409C-BE32-E72D297353CC}">
              <c16:uniqueId val="{00000000-FDFC-4D41-A4D4-060FAC8BDD06}"/>
            </c:ext>
          </c:extLst>
        </c:ser>
        <c:ser>
          <c:idx val="1"/>
          <c:order val="1"/>
          <c:tx>
            <c:strRef>
              <c:f>Hoja1!$A$3</c:f>
              <c:strCache>
                <c:ptCount val="1"/>
                <c:pt idx="0">
                  <c:v>EXTERIORES</c:v>
                </c:pt>
              </c:strCache>
            </c:strRef>
          </c:tx>
          <c:spPr>
            <a:solidFill>
              <a:schemeClr val="accent2"/>
            </a:solidFill>
            <a:ln>
              <a:noFill/>
            </a:ln>
            <a:effectLst/>
          </c:spPr>
          <c:invertIfNegative val="0"/>
          <c:cat>
            <c:strRef>
              <c:f>Hoja1!$B$1:$C$1</c:f>
              <c:strCache>
                <c:ptCount val="2"/>
                <c:pt idx="0">
                  <c:v>2024 a Dic</c:v>
                </c:pt>
                <c:pt idx="1">
                  <c:v>2025 YTD</c:v>
                </c:pt>
              </c:strCache>
            </c:strRef>
          </c:cat>
          <c:val>
            <c:numRef>
              <c:f>Hoja1!$B$3:$C$3</c:f>
              <c:numCache>
                <c:formatCode>_-* #,##0_-;\-* #,##0_-;_-* "-"??_-;_-@_-</c:formatCode>
                <c:ptCount val="2"/>
                <c:pt idx="0">
                  <c:v>192438.84109337957</c:v>
                </c:pt>
                <c:pt idx="1">
                  <c:v>321234.39242579421</c:v>
                </c:pt>
              </c:numCache>
            </c:numRef>
          </c:val>
          <c:extLst>
            <c:ext xmlns:c16="http://schemas.microsoft.com/office/drawing/2014/chart" uri="{C3380CC4-5D6E-409C-BE32-E72D297353CC}">
              <c16:uniqueId val="{00000001-FDFC-4D41-A4D4-060FAC8BDD06}"/>
            </c:ext>
          </c:extLst>
        </c:ser>
        <c:ser>
          <c:idx val="2"/>
          <c:order val="2"/>
          <c:tx>
            <c:strRef>
              <c:f>Hoja1!$A$4</c:f>
              <c:strCache>
                <c:ptCount val="1"/>
                <c:pt idx="0">
                  <c:v>PRENSA</c:v>
                </c:pt>
              </c:strCache>
            </c:strRef>
          </c:tx>
          <c:spPr>
            <a:solidFill>
              <a:schemeClr val="accent3"/>
            </a:solidFill>
            <a:ln>
              <a:noFill/>
            </a:ln>
            <a:effectLst/>
          </c:spPr>
          <c:invertIfNegative val="0"/>
          <c:cat>
            <c:strRef>
              <c:f>Hoja1!$B$1:$C$1</c:f>
              <c:strCache>
                <c:ptCount val="2"/>
                <c:pt idx="0">
                  <c:v>2024 a Dic</c:v>
                </c:pt>
                <c:pt idx="1">
                  <c:v>2025 YTD</c:v>
                </c:pt>
              </c:strCache>
            </c:strRef>
          </c:cat>
          <c:val>
            <c:numRef>
              <c:f>Hoja1!$B$4:$C$4</c:f>
              <c:numCache>
                <c:formatCode>_-* #,##0_-;\-* #,##0_-;_-* "-"??_-;_-@_-</c:formatCode>
                <c:ptCount val="2"/>
                <c:pt idx="1">
                  <c:v>1230.49251602299</c:v>
                </c:pt>
              </c:numCache>
            </c:numRef>
          </c:val>
          <c:extLst>
            <c:ext xmlns:c16="http://schemas.microsoft.com/office/drawing/2014/chart" uri="{C3380CC4-5D6E-409C-BE32-E72D297353CC}">
              <c16:uniqueId val="{00000002-FDFC-4D41-A4D4-060FAC8BDD06}"/>
            </c:ext>
          </c:extLst>
        </c:ser>
        <c:ser>
          <c:idx val="3"/>
          <c:order val="3"/>
          <c:tx>
            <c:strRef>
              <c:f>Hoja1!$A$5</c:f>
              <c:strCache>
                <c:ptCount val="1"/>
                <c:pt idx="0">
                  <c:v>RADIO</c:v>
                </c:pt>
              </c:strCache>
            </c:strRef>
          </c:tx>
          <c:spPr>
            <a:solidFill>
              <a:schemeClr val="accent4"/>
            </a:solidFill>
            <a:ln>
              <a:noFill/>
            </a:ln>
            <a:effectLst/>
          </c:spPr>
          <c:invertIfNegative val="0"/>
          <c:cat>
            <c:strRef>
              <c:f>Hoja1!$B$1:$C$1</c:f>
              <c:strCache>
                <c:ptCount val="2"/>
                <c:pt idx="0">
                  <c:v>2024 a Dic</c:v>
                </c:pt>
                <c:pt idx="1">
                  <c:v>2025 YTD</c:v>
                </c:pt>
              </c:strCache>
            </c:strRef>
          </c:cat>
          <c:val>
            <c:numRef>
              <c:f>Hoja1!$B$5:$C$5</c:f>
              <c:numCache>
                <c:formatCode>_-* #,##0_-;\-* #,##0_-;_-* "-"??_-;_-@_-</c:formatCode>
                <c:ptCount val="2"/>
                <c:pt idx="0">
                  <c:v>668087.4451285965</c:v>
                </c:pt>
                <c:pt idx="1">
                  <c:v>361375.55173494318</c:v>
                </c:pt>
              </c:numCache>
            </c:numRef>
          </c:val>
          <c:extLst>
            <c:ext xmlns:c16="http://schemas.microsoft.com/office/drawing/2014/chart" uri="{C3380CC4-5D6E-409C-BE32-E72D297353CC}">
              <c16:uniqueId val="{00000003-FDFC-4D41-A4D4-060FAC8BDD06}"/>
            </c:ext>
          </c:extLst>
        </c:ser>
        <c:ser>
          <c:idx val="4"/>
          <c:order val="4"/>
          <c:tx>
            <c:strRef>
              <c:f>Hoja1!$A$6</c:f>
              <c:strCache>
                <c:ptCount val="1"/>
                <c:pt idx="0">
                  <c:v>TELEVISION</c:v>
                </c:pt>
              </c:strCache>
            </c:strRef>
          </c:tx>
          <c:spPr>
            <a:solidFill>
              <a:schemeClr val="accent5"/>
            </a:solidFill>
            <a:ln>
              <a:noFill/>
            </a:ln>
            <a:effectLst/>
          </c:spPr>
          <c:invertIfNegative val="0"/>
          <c:cat>
            <c:strRef>
              <c:f>Hoja1!$B$1:$C$1</c:f>
              <c:strCache>
                <c:ptCount val="2"/>
                <c:pt idx="0">
                  <c:v>2024 a Dic</c:v>
                </c:pt>
                <c:pt idx="1">
                  <c:v>2025 YTD</c:v>
                </c:pt>
              </c:strCache>
            </c:strRef>
          </c:cat>
          <c:val>
            <c:numRef>
              <c:f>Hoja1!$B$6:$C$6</c:f>
              <c:numCache>
                <c:formatCode>_-* #,##0_-;\-* #,##0_-;_-* "-"??_-;_-@_-</c:formatCode>
                <c:ptCount val="2"/>
                <c:pt idx="0">
                  <c:v>2871545.495945333</c:v>
                </c:pt>
                <c:pt idx="1">
                  <c:v>2429600.4166225055</c:v>
                </c:pt>
              </c:numCache>
            </c:numRef>
          </c:val>
          <c:extLst>
            <c:ext xmlns:c16="http://schemas.microsoft.com/office/drawing/2014/chart" uri="{C3380CC4-5D6E-409C-BE32-E72D297353CC}">
              <c16:uniqueId val="{00000001-73D0-3649-BB9D-35D2E8B3EC0E}"/>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168676736"/>
        <c:crosses val="autoZero"/>
        <c:auto val="1"/>
        <c:lblAlgn val="ctr"/>
        <c:lblOffset val="100"/>
        <c:noMultiLvlLbl val="0"/>
      </c:catAx>
      <c:valAx>
        <c:axId val="168676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04155790858393"/>
          <c:y val="6.7270370839371096E-2"/>
          <c:w val="0.73419542412603211"/>
          <c:h val="0.60566097153414433"/>
        </c:manualLayout>
      </c:layout>
      <c:barChart>
        <c:barDir val="bar"/>
        <c:grouping val="clustered"/>
        <c:varyColors val="0"/>
        <c:ser>
          <c:idx val="0"/>
          <c:order val="0"/>
          <c:tx>
            <c:strRef>
              <c:f>Hoja1!$B$1</c:f>
              <c:strCache>
                <c:ptCount val="1"/>
                <c:pt idx="0">
                  <c:v>2023</c:v>
                </c:pt>
              </c:strCache>
            </c:strRef>
          </c:tx>
          <c:spPr>
            <a:solidFill>
              <a:schemeClr val="accent1"/>
            </a:solidFill>
            <a:ln>
              <a:noFill/>
            </a:ln>
            <a:effectLst/>
          </c:spPr>
          <c:invertIfNegative val="0"/>
          <c:cat>
            <c:strRef>
              <c:f>Hoja1!$A$2:$A$13</c:f>
              <c:strCache>
                <c:ptCount val="12"/>
                <c:pt idx="0">
                  <c:v>PINTURAS AMERICANAS</c:v>
                </c:pt>
                <c:pt idx="1">
                  <c:v>PINTURA CORONA</c:v>
                </c:pt>
                <c:pt idx="2">
                  <c:v>PROTECTO</c:v>
                </c:pt>
                <c:pt idx="3">
                  <c:v>SHERWIN WILLIAMS</c:v>
                </c:pt>
                <c:pt idx="4">
                  <c:v>COMEX</c:v>
                </c:pt>
                <c:pt idx="5">
                  <c:v>PINTURAS SUR</c:v>
                </c:pt>
                <c:pt idx="6">
                  <c:v>COVERMORE</c:v>
                </c:pt>
                <c:pt idx="7">
                  <c:v>PINTURAS BEE COLOR</c:v>
                </c:pt>
                <c:pt idx="8">
                  <c:v>LANCO</c:v>
                </c:pt>
                <c:pt idx="9">
                  <c:v>DIPI</c:v>
                </c:pt>
                <c:pt idx="10">
                  <c:v>PINTUCO</c:v>
                </c:pt>
                <c:pt idx="11">
                  <c:v>FARBEN</c:v>
                </c:pt>
              </c:strCache>
            </c:strRef>
          </c:cat>
          <c:val>
            <c:numRef>
              <c:f>Hoja1!$B$2:$B$13</c:f>
              <c:numCache>
                <c:formatCode>"$"\ #,##0</c:formatCode>
                <c:ptCount val="12"/>
                <c:pt idx="0">
                  <c:v>852736.60337119794</c:v>
                </c:pt>
                <c:pt idx="1">
                  <c:v>830515.67069258343</c:v>
                </c:pt>
                <c:pt idx="2">
                  <c:v>868108.27646937373</c:v>
                </c:pt>
                <c:pt idx="3">
                  <c:v>373546.66841704695</c:v>
                </c:pt>
                <c:pt idx="4">
                  <c:v>57592.008236185531</c:v>
                </c:pt>
                <c:pt idx="6">
                  <c:v>11748.485994250063</c:v>
                </c:pt>
                <c:pt idx="10">
                  <c:v>40.564316163310203</c:v>
                </c:pt>
              </c:numCache>
            </c:numRef>
          </c:val>
          <c:extLst>
            <c:ext xmlns:c16="http://schemas.microsoft.com/office/drawing/2014/chart" uri="{C3380CC4-5D6E-409C-BE32-E72D297353CC}">
              <c16:uniqueId val="{00000000-875A-4964-9FE6-96AC5EA1EB8C}"/>
            </c:ext>
          </c:extLst>
        </c:ser>
        <c:ser>
          <c:idx val="1"/>
          <c:order val="1"/>
          <c:tx>
            <c:strRef>
              <c:f>Hoja1!$C$1</c:f>
              <c:strCache>
                <c:ptCount val="1"/>
                <c:pt idx="0">
                  <c:v>2024</c:v>
                </c:pt>
              </c:strCache>
            </c:strRef>
          </c:tx>
          <c:spPr>
            <a:solidFill>
              <a:schemeClr val="accent2"/>
            </a:solidFill>
            <a:ln>
              <a:noFill/>
            </a:ln>
            <a:effectLst/>
          </c:spPr>
          <c:invertIfNegative val="0"/>
          <c:cat>
            <c:strRef>
              <c:f>Hoja1!$A$2:$A$13</c:f>
              <c:strCache>
                <c:ptCount val="12"/>
                <c:pt idx="0">
                  <c:v>PINTURAS AMERICANAS</c:v>
                </c:pt>
                <c:pt idx="1">
                  <c:v>PINTURA CORONA</c:v>
                </c:pt>
                <c:pt idx="2">
                  <c:v>PROTECTO</c:v>
                </c:pt>
                <c:pt idx="3">
                  <c:v>SHERWIN WILLIAMS</c:v>
                </c:pt>
                <c:pt idx="4">
                  <c:v>COMEX</c:v>
                </c:pt>
                <c:pt idx="5">
                  <c:v>PINTURAS SUR</c:v>
                </c:pt>
                <c:pt idx="6">
                  <c:v>COVERMORE</c:v>
                </c:pt>
                <c:pt idx="7">
                  <c:v>PINTURAS BEE COLOR</c:v>
                </c:pt>
                <c:pt idx="8">
                  <c:v>LANCO</c:v>
                </c:pt>
                <c:pt idx="9">
                  <c:v>DIPI</c:v>
                </c:pt>
                <c:pt idx="10">
                  <c:v>PINTUCO</c:v>
                </c:pt>
                <c:pt idx="11">
                  <c:v>FARBEN</c:v>
                </c:pt>
              </c:strCache>
            </c:strRef>
          </c:cat>
          <c:val>
            <c:numRef>
              <c:f>Hoja1!$C$2:$C$13</c:f>
              <c:numCache>
                <c:formatCode>"$"\ #,##0</c:formatCode>
                <c:ptCount val="12"/>
                <c:pt idx="0">
                  <c:v>1524947.1931616061</c:v>
                </c:pt>
                <c:pt idx="1">
                  <c:v>654311.06001810101</c:v>
                </c:pt>
                <c:pt idx="2">
                  <c:v>988985.66951091273</c:v>
                </c:pt>
                <c:pt idx="3">
                  <c:v>271756.69936024194</c:v>
                </c:pt>
                <c:pt idx="4">
                  <c:v>297074.89751541067</c:v>
                </c:pt>
                <c:pt idx="6">
                  <c:v>19319.236625170372</c:v>
                </c:pt>
                <c:pt idx="7">
                  <c:v>9569.3434837303503</c:v>
                </c:pt>
                <c:pt idx="9">
                  <c:v>79.003759433394563</c:v>
                </c:pt>
                <c:pt idx="10">
                  <c:v>396.47265813670504</c:v>
                </c:pt>
              </c:numCache>
            </c:numRef>
          </c:val>
          <c:extLst>
            <c:ext xmlns:c16="http://schemas.microsoft.com/office/drawing/2014/chart" uri="{C3380CC4-5D6E-409C-BE32-E72D297353CC}">
              <c16:uniqueId val="{00000001-875A-4964-9FE6-96AC5EA1EB8C}"/>
            </c:ext>
          </c:extLst>
        </c:ser>
        <c:ser>
          <c:idx val="2"/>
          <c:order val="2"/>
          <c:tx>
            <c:strRef>
              <c:f>Hoja1!$D$1</c:f>
              <c:strCache>
                <c:ptCount val="1"/>
                <c:pt idx="0">
                  <c:v>2025</c:v>
                </c:pt>
              </c:strCache>
            </c:strRef>
          </c:tx>
          <c:spPr>
            <a:solidFill>
              <a:schemeClr val="accent3"/>
            </a:solidFill>
            <a:ln>
              <a:noFill/>
            </a:ln>
            <a:effectLst/>
          </c:spPr>
          <c:invertIfNegative val="0"/>
          <c:cat>
            <c:strRef>
              <c:f>Hoja1!$A$2:$A$13</c:f>
              <c:strCache>
                <c:ptCount val="12"/>
                <c:pt idx="0">
                  <c:v>PINTURAS AMERICANAS</c:v>
                </c:pt>
                <c:pt idx="1">
                  <c:v>PINTURA CORONA</c:v>
                </c:pt>
                <c:pt idx="2">
                  <c:v>PROTECTO</c:v>
                </c:pt>
                <c:pt idx="3">
                  <c:v>SHERWIN WILLIAMS</c:v>
                </c:pt>
                <c:pt idx="4">
                  <c:v>COMEX</c:v>
                </c:pt>
                <c:pt idx="5">
                  <c:v>PINTURAS SUR</c:v>
                </c:pt>
                <c:pt idx="6">
                  <c:v>COVERMORE</c:v>
                </c:pt>
                <c:pt idx="7">
                  <c:v>PINTURAS BEE COLOR</c:v>
                </c:pt>
                <c:pt idx="8">
                  <c:v>LANCO</c:v>
                </c:pt>
                <c:pt idx="9">
                  <c:v>DIPI</c:v>
                </c:pt>
                <c:pt idx="10">
                  <c:v>PINTUCO</c:v>
                </c:pt>
                <c:pt idx="11">
                  <c:v>FARBEN</c:v>
                </c:pt>
              </c:strCache>
            </c:strRef>
          </c:cat>
          <c:val>
            <c:numRef>
              <c:f>Hoja1!$D$2:$D$13</c:f>
              <c:numCache>
                <c:formatCode>"$"\ #,##0</c:formatCode>
                <c:ptCount val="12"/>
                <c:pt idx="0">
                  <c:v>1053603.9229120316</c:v>
                </c:pt>
                <c:pt idx="1">
                  <c:v>1152220.9442862205</c:v>
                </c:pt>
                <c:pt idx="2">
                  <c:v>174564.37363722149</c:v>
                </c:pt>
                <c:pt idx="3">
                  <c:v>533872.84489322465</c:v>
                </c:pt>
                <c:pt idx="4">
                  <c:v>11357.047656559864</c:v>
                </c:pt>
                <c:pt idx="5">
                  <c:v>161644.01488030856</c:v>
                </c:pt>
                <c:pt idx="6">
                  <c:v>24072.279639268607</c:v>
                </c:pt>
                <c:pt idx="7">
                  <c:v>16371.404102383076</c:v>
                </c:pt>
                <c:pt idx="8">
                  <c:v>13350.401850847331</c:v>
                </c:pt>
                <c:pt idx="9">
                  <c:v>3984.4385896173171</c:v>
                </c:pt>
                <c:pt idx="11">
                  <c:v>153.83688327892301</c:v>
                </c:pt>
              </c:numCache>
            </c:numRef>
          </c:val>
          <c:extLst>
            <c:ext xmlns:c16="http://schemas.microsoft.com/office/drawing/2014/chart" uri="{C3380CC4-5D6E-409C-BE32-E72D297353CC}">
              <c16:uniqueId val="{00000002-875A-4964-9FE6-96AC5EA1EB8C}"/>
            </c:ext>
          </c:extLst>
        </c:ser>
        <c:dLbls>
          <c:showLegendKey val="0"/>
          <c:showVal val="0"/>
          <c:showCatName val="0"/>
          <c:showSerName val="0"/>
          <c:showPercent val="0"/>
          <c:showBubbleSize val="0"/>
        </c:dLbls>
        <c:gapWidth val="182"/>
        <c:axId val="268233216"/>
        <c:axId val="273272192"/>
      </c:barChart>
      <c:catAx>
        <c:axId val="268233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s-HN"/>
          </a:p>
        </c:txPr>
        <c:crossAx val="273272192"/>
        <c:crosses val="autoZero"/>
        <c:auto val="1"/>
        <c:lblAlgn val="ctr"/>
        <c:lblOffset val="100"/>
        <c:noMultiLvlLbl val="0"/>
      </c:catAx>
      <c:valAx>
        <c:axId val="273272192"/>
        <c:scaling>
          <c:orientation val="minMax"/>
        </c:scaling>
        <c:delete val="0"/>
        <c:axPos val="b"/>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233216"/>
        <c:crosses val="autoZero"/>
        <c:crossBetween val="between"/>
        <c:majorUnit val="500000"/>
      </c:valAx>
      <c:spPr>
        <a:noFill/>
        <a:ln>
          <a:noFill/>
        </a:ln>
        <a:effectLst/>
      </c:spPr>
    </c:plotArea>
    <c:legend>
      <c:legendPos val="b"/>
      <c:layout>
        <c:manualLayout>
          <c:xMode val="edge"/>
          <c:yMode val="edge"/>
          <c:x val="0.32209518193086339"/>
          <c:y val="0.84634098747232134"/>
          <c:w val="0.40754622219461817"/>
          <c:h val="4.97886085317656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22404295879577E-2"/>
          <c:y val="0.21116687521253247"/>
          <c:w val="0.9280785111457579"/>
          <c:h val="0.6820320668368538"/>
        </c:manualLayout>
      </c:layout>
      <c:lineChart>
        <c:grouping val="standard"/>
        <c:varyColors val="0"/>
        <c:ser>
          <c:idx val="0"/>
          <c:order val="0"/>
          <c:tx>
            <c:strRef>
              <c:f>Hoja1!$A$2</c:f>
              <c:strCache>
                <c:ptCount val="1"/>
                <c:pt idx="0">
                  <c:v>PINTURAS AMERICANAS</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Hoja1!$B$2:$AK$2</c:f>
              <c:numCache>
                <c:formatCode>"$"\ #,##0</c:formatCode>
                <c:ptCount val="36"/>
                <c:pt idx="0">
                  <c:v>42256.297462307113</c:v>
                </c:pt>
                <c:pt idx="1">
                  <c:v>35402.89444488869</c:v>
                </c:pt>
                <c:pt idx="2">
                  <c:v>40352.525634887206</c:v>
                </c:pt>
                <c:pt idx="3">
                  <c:v>44501.229550132855</c:v>
                </c:pt>
                <c:pt idx="4">
                  <c:v>60483.190376244849</c:v>
                </c:pt>
                <c:pt idx="5">
                  <c:v>50595.033305623125</c:v>
                </c:pt>
                <c:pt idx="6">
                  <c:v>56957.513761681796</c:v>
                </c:pt>
                <c:pt idx="7">
                  <c:v>56560.481757863236</c:v>
                </c:pt>
                <c:pt idx="8">
                  <c:v>51986.86405358425</c:v>
                </c:pt>
                <c:pt idx="9">
                  <c:v>64451.052034753266</c:v>
                </c:pt>
                <c:pt idx="10">
                  <c:v>174632.34889612714</c:v>
                </c:pt>
                <c:pt idx="11">
                  <c:v>174557.17209313603</c:v>
                </c:pt>
                <c:pt idx="12">
                  <c:v>89393.271569504053</c:v>
                </c:pt>
                <c:pt idx="13">
                  <c:v>177807.94208977756</c:v>
                </c:pt>
                <c:pt idx="14">
                  <c:v>104649.20517211422</c:v>
                </c:pt>
                <c:pt idx="15">
                  <c:v>90313.192778044235</c:v>
                </c:pt>
                <c:pt idx="16">
                  <c:v>96618.156932213489</c:v>
                </c:pt>
                <c:pt idx="17">
                  <c:v>92740.897927473605</c:v>
                </c:pt>
                <c:pt idx="18">
                  <c:v>63565.06270472084</c:v>
                </c:pt>
                <c:pt idx="19">
                  <c:v>78343.915336425169</c:v>
                </c:pt>
                <c:pt idx="20">
                  <c:v>107553.74946856225</c:v>
                </c:pt>
                <c:pt idx="21">
                  <c:v>87582.619351503934</c:v>
                </c:pt>
                <c:pt idx="22">
                  <c:v>251333.27344594343</c:v>
                </c:pt>
                <c:pt idx="23">
                  <c:v>285045.9063853189</c:v>
                </c:pt>
                <c:pt idx="24">
                  <c:v>49964.273650435338</c:v>
                </c:pt>
                <c:pt idx="25">
                  <c:v>32754.447289907697</c:v>
                </c:pt>
                <c:pt idx="26">
                  <c:v>74869.596789246745</c:v>
                </c:pt>
                <c:pt idx="27">
                  <c:v>66434.14420407718</c:v>
                </c:pt>
                <c:pt idx="28">
                  <c:v>66342.025775291084</c:v>
                </c:pt>
                <c:pt idx="29">
                  <c:v>57060.291652294916</c:v>
                </c:pt>
                <c:pt idx="30">
                  <c:v>64219.631476044655</c:v>
                </c:pt>
                <c:pt idx="31">
                  <c:v>46653.695482680057</c:v>
                </c:pt>
                <c:pt idx="32">
                  <c:v>56088.039249739122</c:v>
                </c:pt>
                <c:pt idx="33">
                  <c:v>67932.214941244471</c:v>
                </c:pt>
                <c:pt idx="34">
                  <c:v>211331.01719970329</c:v>
                </c:pt>
                <c:pt idx="35">
                  <c:v>259954.54520135868</c:v>
                </c:pt>
              </c:numCache>
            </c:numRef>
          </c:val>
          <c:smooth val="1"/>
          <c:extLst>
            <c:ext xmlns:c16="http://schemas.microsoft.com/office/drawing/2014/chart" uri="{C3380CC4-5D6E-409C-BE32-E72D297353CC}">
              <c16:uniqueId val="{00000000-4746-4158-8C4A-11A5EC2E0191}"/>
            </c:ext>
          </c:extLst>
        </c:ser>
        <c:ser>
          <c:idx val="1"/>
          <c:order val="1"/>
          <c:tx>
            <c:strRef>
              <c:f>Hoja1!$A$3</c:f>
              <c:strCache>
                <c:ptCount val="1"/>
                <c:pt idx="0">
                  <c:v>PROTECTO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Hoja1!$B$3:$AK$3</c:f>
              <c:numCache>
                <c:formatCode>"$"\ #,##0</c:formatCode>
                <c:ptCount val="36"/>
                <c:pt idx="0">
                  <c:v>36144.729592521406</c:v>
                </c:pt>
                <c:pt idx="1">
                  <c:v>27984.895278023432</c:v>
                </c:pt>
                <c:pt idx="2">
                  <c:v>63673.389221121281</c:v>
                </c:pt>
                <c:pt idx="3">
                  <c:v>13645.599044829063</c:v>
                </c:pt>
                <c:pt idx="4">
                  <c:v>21308.350345004201</c:v>
                </c:pt>
                <c:pt idx="5">
                  <c:v>21956.165899533527</c:v>
                </c:pt>
                <c:pt idx="6">
                  <c:v>9240.1067136794245</c:v>
                </c:pt>
                <c:pt idx="7">
                  <c:v>145480.29416152948</c:v>
                </c:pt>
                <c:pt idx="8">
                  <c:v>7214.5986794752789</c:v>
                </c:pt>
                <c:pt idx="9">
                  <c:v>102660.35940418149</c:v>
                </c:pt>
                <c:pt idx="10">
                  <c:v>216546.91902562557</c:v>
                </c:pt>
                <c:pt idx="11">
                  <c:v>202252.86910394288</c:v>
                </c:pt>
                <c:pt idx="12">
                  <c:v>4621.241728464609</c:v>
                </c:pt>
                <c:pt idx="13">
                  <c:v>10584.967312715131</c:v>
                </c:pt>
                <c:pt idx="14">
                  <c:v>17631.954863749987</c:v>
                </c:pt>
                <c:pt idx="15">
                  <c:v>4221.4096040316917</c:v>
                </c:pt>
                <c:pt idx="16">
                  <c:v>103755.20859887083</c:v>
                </c:pt>
                <c:pt idx="17">
                  <c:v>205338.58467001849</c:v>
                </c:pt>
                <c:pt idx="18">
                  <c:v>217485.89658855161</c:v>
                </c:pt>
                <c:pt idx="19">
                  <c:v>9692.5795460360241</c:v>
                </c:pt>
                <c:pt idx="20">
                  <c:v>395.261906791032</c:v>
                </c:pt>
                <c:pt idx="21">
                  <c:v>153229.8162797832</c:v>
                </c:pt>
                <c:pt idx="22">
                  <c:v>75444.648047496041</c:v>
                </c:pt>
                <c:pt idx="23">
                  <c:v>186584.10036437723</c:v>
                </c:pt>
                <c:pt idx="24">
                  <c:v>824.57503758491498</c:v>
                </c:pt>
                <c:pt idx="25">
                  <c:v>192.128585937921</c:v>
                </c:pt>
                <c:pt idx="26">
                  <c:v>190.53083420098801</c:v>
                </c:pt>
                <c:pt idx="27">
                  <c:v>189.04683473290399</c:v>
                </c:pt>
                <c:pt idx="28">
                  <c:v>3990.0069335491007</c:v>
                </c:pt>
                <c:pt idx="29">
                  <c:v>4902.8230832453546</c:v>
                </c:pt>
                <c:pt idx="30">
                  <c:v>2079.5423416610133</c:v>
                </c:pt>
                <c:pt idx="31">
                  <c:v>3125.3043104682824</c:v>
                </c:pt>
                <c:pt idx="32">
                  <c:v>6138.4187987510477</c:v>
                </c:pt>
                <c:pt idx="33">
                  <c:v>35717.400601682697</c:v>
                </c:pt>
                <c:pt idx="34">
                  <c:v>22725.702244728753</c:v>
                </c:pt>
                <c:pt idx="35">
                  <c:v>61480.216297797466</c:v>
                </c:pt>
              </c:numCache>
            </c:numRef>
          </c:val>
          <c:smooth val="1"/>
          <c:extLst>
            <c:ext xmlns:c16="http://schemas.microsoft.com/office/drawing/2014/chart" uri="{C3380CC4-5D6E-409C-BE32-E72D297353CC}">
              <c16:uniqueId val="{00000001-4746-4158-8C4A-11A5EC2E0191}"/>
            </c:ext>
          </c:extLst>
        </c:ser>
        <c:ser>
          <c:idx val="2"/>
          <c:order val="2"/>
          <c:tx>
            <c:strRef>
              <c:f>Hoja1!$A$4</c:f>
              <c:strCache>
                <c:ptCount val="1"/>
                <c:pt idx="0">
                  <c:v>PINTURA CORONA</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Hoja1!$B$4:$AK$4</c:f>
              <c:numCache>
                <c:formatCode>"$"\ #,##0</c:formatCode>
                <c:ptCount val="36"/>
                <c:pt idx="0">
                  <c:v>14574.825489087225</c:v>
                </c:pt>
                <c:pt idx="1">
                  <c:v>1390.0896255220118</c:v>
                </c:pt>
                <c:pt idx="2">
                  <c:v>6392.8006031948125</c:v>
                </c:pt>
                <c:pt idx="3">
                  <c:v>4267.1447125619725</c:v>
                </c:pt>
                <c:pt idx="4">
                  <c:v>3126.7377426676085</c:v>
                </c:pt>
                <c:pt idx="5">
                  <c:v>1611.1249359679828</c:v>
                </c:pt>
                <c:pt idx="6">
                  <c:v>1857.7777246596982</c:v>
                </c:pt>
                <c:pt idx="7">
                  <c:v>3.0471186933175001</c:v>
                </c:pt>
                <c:pt idx="9">
                  <c:v>20915.099258237798</c:v>
                </c:pt>
                <c:pt idx="10">
                  <c:v>519438.29100029729</c:v>
                </c:pt>
                <c:pt idx="11">
                  <c:v>256938.73248167269</c:v>
                </c:pt>
                <c:pt idx="12">
                  <c:v>36498.847595328072</c:v>
                </c:pt>
                <c:pt idx="13">
                  <c:v>21083.045454155137</c:v>
                </c:pt>
                <c:pt idx="14">
                  <c:v>4336.1044469387498</c:v>
                </c:pt>
                <c:pt idx="15">
                  <c:v>1128.6464019244042</c:v>
                </c:pt>
                <c:pt idx="16">
                  <c:v>152.22852635665001</c:v>
                </c:pt>
                <c:pt idx="17">
                  <c:v>134.58566937673959</c:v>
                </c:pt>
                <c:pt idx="18">
                  <c:v>140.64371862720878</c:v>
                </c:pt>
                <c:pt idx="21">
                  <c:v>74030.461046327662</c:v>
                </c:pt>
                <c:pt idx="22">
                  <c:v>256582.63974332853</c:v>
                </c:pt>
                <c:pt idx="23">
                  <c:v>260223.85741570144</c:v>
                </c:pt>
                <c:pt idx="24" formatCode="&quot;$&quot;\ #,##0.00">
                  <c:v>94555.162185271838</c:v>
                </c:pt>
                <c:pt idx="25" formatCode="&quot;$&quot;\ #,##0.00">
                  <c:v>5008.4524161339386</c:v>
                </c:pt>
                <c:pt idx="26" formatCode="&quot;$&quot;\ #,##0.00">
                  <c:v>2638.8002085587277</c:v>
                </c:pt>
                <c:pt idx="27" formatCode="&quot;$&quot;\ #,##0.00">
                  <c:v>4006.8283716705555</c:v>
                </c:pt>
                <c:pt idx="28" formatCode="&quot;$&quot;\ #,##0.00">
                  <c:v>2046.0210241491411</c:v>
                </c:pt>
                <c:pt idx="29">
                  <c:v>519.2028071240552</c:v>
                </c:pt>
                <c:pt idx="30">
                  <c:v>113.70585836894622</c:v>
                </c:pt>
                <c:pt idx="31">
                  <c:v>164.1192101452736</c:v>
                </c:pt>
                <c:pt idx="32">
                  <c:v>3979.6388663716361</c:v>
                </c:pt>
                <c:pt idx="33">
                  <c:v>3503.6220044215897</c:v>
                </c:pt>
                <c:pt idx="34">
                  <c:v>706856.29357868363</c:v>
                </c:pt>
                <c:pt idx="35">
                  <c:v>328829.09775528329</c:v>
                </c:pt>
              </c:numCache>
            </c:numRef>
          </c:val>
          <c:smooth val="1"/>
          <c:extLst>
            <c:ext xmlns:c16="http://schemas.microsoft.com/office/drawing/2014/chart" uri="{C3380CC4-5D6E-409C-BE32-E72D297353CC}">
              <c16:uniqueId val="{00000002-4746-4158-8C4A-11A5EC2E0191}"/>
            </c:ext>
          </c:extLst>
        </c:ser>
        <c:ser>
          <c:idx val="3"/>
          <c:order val="3"/>
          <c:tx>
            <c:strRef>
              <c:f>Hoja1!$A$5</c:f>
              <c:strCache>
                <c:ptCount val="1"/>
                <c:pt idx="0">
                  <c:v>SHERWIN WILLIAMS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Hoja1!$B$5:$AK$5</c:f>
              <c:numCache>
                <c:formatCode>"$"\ #,##0</c:formatCode>
                <c:ptCount val="36"/>
                <c:pt idx="0">
                  <c:v>22467.179915054516</c:v>
                </c:pt>
                <c:pt idx="1">
                  <c:v>12968.023183398749</c:v>
                </c:pt>
                <c:pt idx="2">
                  <c:v>9702.9543554577813</c:v>
                </c:pt>
                <c:pt idx="3">
                  <c:v>4059.4826916600578</c:v>
                </c:pt>
                <c:pt idx="4">
                  <c:v>14551.501377689901</c:v>
                </c:pt>
                <c:pt idx="5">
                  <c:v>38622.913462346529</c:v>
                </c:pt>
                <c:pt idx="6">
                  <c:v>43029.384230426476</c:v>
                </c:pt>
                <c:pt idx="7">
                  <c:v>32152.404201025962</c:v>
                </c:pt>
                <c:pt idx="8">
                  <c:v>4137.1339032247961</c:v>
                </c:pt>
                <c:pt idx="9">
                  <c:v>35578.845683875988</c:v>
                </c:pt>
                <c:pt idx="10">
                  <c:v>91352.755964252879</c:v>
                </c:pt>
                <c:pt idx="11">
                  <c:v>64924.089448626662</c:v>
                </c:pt>
                <c:pt idx="12">
                  <c:v>20765.875928079098</c:v>
                </c:pt>
                <c:pt idx="13">
                  <c:v>3159.9335976415223</c:v>
                </c:pt>
                <c:pt idx="14">
                  <c:v>19616.160404126047</c:v>
                </c:pt>
                <c:pt idx="15">
                  <c:v>4311.3927098659851</c:v>
                </c:pt>
                <c:pt idx="16">
                  <c:v>11866.177549998114</c:v>
                </c:pt>
                <c:pt idx="17">
                  <c:v>7249.5770709077397</c:v>
                </c:pt>
                <c:pt idx="18">
                  <c:v>8852.8408350807113</c:v>
                </c:pt>
                <c:pt idx="19">
                  <c:v>20169.291824564029</c:v>
                </c:pt>
                <c:pt idx="20">
                  <c:v>13382.438844210394</c:v>
                </c:pt>
                <c:pt idx="21">
                  <c:v>25104.856790624381</c:v>
                </c:pt>
                <c:pt idx="22">
                  <c:v>50907.221384467637</c:v>
                </c:pt>
                <c:pt idx="23">
                  <c:v>86370.932420673431</c:v>
                </c:pt>
                <c:pt idx="24" formatCode="&quot;$&quot;\ #,##0.00">
                  <c:v>21402.028339413606</c:v>
                </c:pt>
                <c:pt idx="26" formatCode="&quot;$&quot;\ #,##0.00">
                  <c:v>21845.980301297946</c:v>
                </c:pt>
                <c:pt idx="27" formatCode="&quot;$&quot;\ #,##0.00">
                  <c:v>5444.0344271518916</c:v>
                </c:pt>
                <c:pt idx="28" formatCode="&quot;$&quot;\ #,##0.00">
                  <c:v>20056.921282744373</c:v>
                </c:pt>
                <c:pt idx="29">
                  <c:v>61489.893533182898</c:v>
                </c:pt>
                <c:pt idx="30">
                  <c:v>76.453762561066398</c:v>
                </c:pt>
                <c:pt idx="31">
                  <c:v>11741.212786608761</c:v>
                </c:pt>
                <c:pt idx="32">
                  <c:v>30442.986381213628</c:v>
                </c:pt>
                <c:pt idx="33">
                  <c:v>74521.258179549885</c:v>
                </c:pt>
                <c:pt idx="34">
                  <c:v>123186.17537899429</c:v>
                </c:pt>
                <c:pt idx="35">
                  <c:v>163665.90052050387</c:v>
                </c:pt>
              </c:numCache>
            </c:numRef>
          </c:val>
          <c:smooth val="1"/>
          <c:extLst>
            <c:ext xmlns:c16="http://schemas.microsoft.com/office/drawing/2014/chart" uri="{C3380CC4-5D6E-409C-BE32-E72D297353CC}">
              <c16:uniqueId val="{00000003-4746-4158-8C4A-11A5EC2E0191}"/>
            </c:ext>
          </c:extLst>
        </c:ser>
        <c:ser>
          <c:idx val="4"/>
          <c:order val="4"/>
          <c:tx>
            <c:strRef>
              <c:f>Hoja1!$A$6</c:f>
              <c:strCache>
                <c:ptCount val="1"/>
                <c:pt idx="0">
                  <c:v>COMEX</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Hoja1!$B$6:$AK$6</c:f>
              <c:numCache>
                <c:formatCode>General</c:formatCode>
                <c:ptCount val="36"/>
                <c:pt idx="0" formatCode="&quot;$&quot;\ #,##0">
                  <c:v>398.22186622451602</c:v>
                </c:pt>
                <c:pt idx="4" formatCode="&quot;$&quot;\ #,##0">
                  <c:v>6658.8628843997885</c:v>
                </c:pt>
                <c:pt idx="5" formatCode="&quot;$&quot;\ #,##0">
                  <c:v>19906.026413502823</c:v>
                </c:pt>
                <c:pt idx="6" formatCode="&quot;$&quot;\ #,##0">
                  <c:v>15975.140413645398</c:v>
                </c:pt>
                <c:pt idx="9" formatCode="&quot;$&quot;\ #,##0">
                  <c:v>638.17636666380599</c:v>
                </c:pt>
                <c:pt idx="10" formatCode="&quot;$&quot;\ #,##0">
                  <c:v>8157.4169658315932</c:v>
                </c:pt>
                <c:pt idx="11" formatCode="&quot;$&quot;\ #,##0">
                  <c:v>5858.1633259180262</c:v>
                </c:pt>
                <c:pt idx="12" formatCode="&quot;$&quot;\ #,##0.00">
                  <c:v>9295.9512507998497</c:v>
                </c:pt>
                <c:pt idx="15" formatCode="&quot;$&quot;\ #,##0.00">
                  <c:v>541.41459587427198</c:v>
                </c:pt>
                <c:pt idx="16" formatCode="&quot;$&quot;\ #,##0.00">
                  <c:v>539.50658346396006</c:v>
                </c:pt>
                <c:pt idx="17" formatCode="&quot;$&quot;\ #,##0.00">
                  <c:v>674.47965007888001</c:v>
                </c:pt>
                <c:pt idx="18" formatCode="&quot;$&quot;\ #,##0.00">
                  <c:v>269.93660309430197</c:v>
                </c:pt>
                <c:pt idx="19" formatCode="&quot;$&quot;\ #,##0.00">
                  <c:v>73186.863282326609</c:v>
                </c:pt>
                <c:pt idx="20" formatCode="&quot;$&quot;\ #,##0.00">
                  <c:v>63640.528063991973</c:v>
                </c:pt>
                <c:pt idx="21" formatCode="&quot;$&quot;\ #,##0.00">
                  <c:v>46275.688962869928</c:v>
                </c:pt>
                <c:pt idx="22" formatCode="&quot;$&quot;\ #,##0.00">
                  <c:v>66805.587990158965</c:v>
                </c:pt>
                <c:pt idx="23" formatCode="&quot;$&quot;\ #,##0.00">
                  <c:v>35844.940532751098</c:v>
                </c:pt>
                <c:pt idx="24" formatCode="&quot;$&quot;\ #,##0.00">
                  <c:v>1022.4730466052961</c:v>
                </c:pt>
                <c:pt idx="27" formatCode="&quot;$&quot;\ #,##0.00">
                  <c:v>1339.5318575360041</c:v>
                </c:pt>
                <c:pt idx="34" formatCode="&quot;$&quot;\ #,##0">
                  <c:v>6575.833700854866</c:v>
                </c:pt>
                <c:pt idx="35" formatCode="&quot;$&quot;\ #,##0">
                  <c:v>2419.2090515637069</c:v>
                </c:pt>
              </c:numCache>
            </c:numRef>
          </c:val>
          <c:smooth val="1"/>
          <c:extLst>
            <c:ext xmlns:c16="http://schemas.microsoft.com/office/drawing/2014/chart" uri="{C3380CC4-5D6E-409C-BE32-E72D297353CC}">
              <c16:uniqueId val="{00000004-4746-4158-8C4A-11A5EC2E0191}"/>
            </c:ext>
          </c:extLst>
        </c:ser>
        <c:ser>
          <c:idx val="5"/>
          <c:order val="5"/>
          <c:tx>
            <c:strRef>
              <c:f>Hoja1!$A$7</c:f>
              <c:strCache>
                <c:ptCount val="1"/>
                <c:pt idx="0">
                  <c:v>COVERMORE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Hoja1!$B$7:$AK$7</c:f>
              <c:numCache>
                <c:formatCode>General</c:formatCode>
                <c:ptCount val="36"/>
                <c:pt idx="4" formatCode="&quot;$&quot;\ #,##0">
                  <c:v>889.85486671218973</c:v>
                </c:pt>
                <c:pt idx="5" formatCode="&quot;$&quot;\ #,##0">
                  <c:v>1912.9559366303386</c:v>
                </c:pt>
                <c:pt idx="6" formatCode="&quot;$&quot;\ #,##0">
                  <c:v>2481.7796518703253</c:v>
                </c:pt>
                <c:pt idx="7" formatCode="&quot;$&quot;\ #,##0">
                  <c:v>2417.3808300318988</c:v>
                </c:pt>
                <c:pt idx="8" formatCode="&quot;$&quot;\ #,##0">
                  <c:v>2240.5669998333042</c:v>
                </c:pt>
                <c:pt idx="9" formatCode="&quot;$&quot;\ #,##0">
                  <c:v>160.0505808458434</c:v>
                </c:pt>
                <c:pt idx="11" formatCode="&quot;$&quot;\ #,##0">
                  <c:v>1645.8971283263038</c:v>
                </c:pt>
                <c:pt idx="12" formatCode="&quot;$&quot;\ #,##0">
                  <c:v>1160.3864884962757</c:v>
                </c:pt>
                <c:pt idx="13" formatCode="&quot;$&quot;\ #,##0">
                  <c:v>510.45081192670813</c:v>
                </c:pt>
                <c:pt idx="14" formatCode="&quot;$&quot;\ #,##0">
                  <c:v>2104.102617540098</c:v>
                </c:pt>
                <c:pt idx="15" formatCode="&quot;$&quot;\ #,##0">
                  <c:v>2144.0017996621145</c:v>
                </c:pt>
                <c:pt idx="16" formatCode="&quot;$&quot;\ #,##0">
                  <c:v>2263.9045008606399</c:v>
                </c:pt>
                <c:pt idx="17" formatCode="&quot;$&quot;\ #,##0">
                  <c:v>1153.3602016348834</c:v>
                </c:pt>
                <c:pt idx="18" formatCode="&quot;$&quot;\ #,##0">
                  <c:v>2527.2814464703947</c:v>
                </c:pt>
                <c:pt idx="19" formatCode="&quot;$&quot;\ #,##0">
                  <c:v>2871.9353466678558</c:v>
                </c:pt>
                <c:pt idx="20" formatCode="&quot;$&quot;\ #,##0">
                  <c:v>2685.4954381465545</c:v>
                </c:pt>
                <c:pt idx="21" formatCode="&quot;$&quot;\ #,##0">
                  <c:v>1898.3179737647185</c:v>
                </c:pt>
                <c:pt idx="32" formatCode="&quot;$&quot;\ #,##0">
                  <c:v>4761.4868101432539</c:v>
                </c:pt>
                <c:pt idx="33" formatCode="&quot;$&quot;\ #,##0">
                  <c:v>5836.8738268850557</c:v>
                </c:pt>
                <c:pt idx="34" formatCode="&quot;$&quot;\ #,##0">
                  <c:v>5857.3981970425439</c:v>
                </c:pt>
                <c:pt idx="35" formatCode="&quot;$&quot;\ #,##0">
                  <c:v>7616.5208051978916</c:v>
                </c:pt>
              </c:numCache>
            </c:numRef>
          </c:val>
          <c:smooth val="1"/>
          <c:extLst>
            <c:ext xmlns:c16="http://schemas.microsoft.com/office/drawing/2014/chart" uri="{C3380CC4-5D6E-409C-BE32-E72D297353CC}">
              <c16:uniqueId val="{00000005-4746-4158-8C4A-11A5EC2E0191}"/>
            </c:ext>
          </c:extLst>
        </c:ser>
        <c:ser>
          <c:idx val="6"/>
          <c:order val="6"/>
          <c:tx>
            <c:strRef>
              <c:f>Hoja1!$A$8</c:f>
              <c:strCache>
                <c:ptCount val="1"/>
                <c:pt idx="0">
                  <c:v>PINTURAS BEE COLOR</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Hoja1!$B$8:$AK$8</c:f>
              <c:numCache>
                <c:formatCode>General</c:formatCode>
                <c:ptCount val="36"/>
                <c:pt idx="17" formatCode="&quot;$&quot;\ #,##0">
                  <c:v>1018.4642716191058</c:v>
                </c:pt>
                <c:pt idx="18" formatCode="&quot;$&quot;\ #,##0">
                  <c:v>1326.0635627007593</c:v>
                </c:pt>
                <c:pt idx="19" formatCode="&quot;$&quot;\ #,##0">
                  <c:v>414.61038455416508</c:v>
                </c:pt>
                <c:pt idx="20" formatCode="&quot;$&quot;\ #,##0">
                  <c:v>1935.9766863234145</c:v>
                </c:pt>
                <c:pt idx="21" formatCode="&quot;$&quot;\ #,##0">
                  <c:v>1807.921879775929</c:v>
                </c:pt>
                <c:pt idx="22" formatCode="&quot;$&quot;\ #,##0">
                  <c:v>1831.8729576101805</c:v>
                </c:pt>
                <c:pt idx="23" formatCode="&quot;$&quot;\ #,##0">
                  <c:v>1234.4337411467907</c:v>
                </c:pt>
                <c:pt idx="24" formatCode="&quot;$&quot;\ #,##0">
                  <c:v>29.4491084851756</c:v>
                </c:pt>
                <c:pt idx="25" formatCode="&quot;$&quot;\ #,##0">
                  <c:v>42.477408455662697</c:v>
                </c:pt>
                <c:pt idx="26" formatCode="&quot;$&quot;\ #,##0">
                  <c:v>311.07074971589873</c:v>
                </c:pt>
                <c:pt idx="27" formatCode="&quot;$&quot;\ #,##0">
                  <c:v>1581.8204538875618</c:v>
                </c:pt>
                <c:pt idx="28" formatCode="&quot;$&quot;\ #,##0">
                  <c:v>2323.3437871002916</c:v>
                </c:pt>
                <c:pt idx="29" formatCode="&quot;$&quot;\ #,##0">
                  <c:v>1847.2174881929163</c:v>
                </c:pt>
                <c:pt idx="30" formatCode="&quot;$&quot;\ #,##0">
                  <c:v>2159.8187923501318</c:v>
                </c:pt>
                <c:pt idx="31" formatCode="&quot;$&quot;\ #,##0">
                  <c:v>1985.7749773258897</c:v>
                </c:pt>
                <c:pt idx="32" formatCode="&quot;$&quot;\ #,##0">
                  <c:v>1469.8303575249731</c:v>
                </c:pt>
                <c:pt idx="33" formatCode="&quot;$&quot;\ #,##0">
                  <c:v>1408.8611885625132</c:v>
                </c:pt>
                <c:pt idx="34" formatCode="&quot;$&quot;\ #,##0">
                  <c:v>1806.5477200150722</c:v>
                </c:pt>
                <c:pt idx="35" formatCode="&quot;$&quot;\ #,##0">
                  <c:v>1405.1920707669922</c:v>
                </c:pt>
              </c:numCache>
            </c:numRef>
          </c:val>
          <c:smooth val="0"/>
          <c:extLst>
            <c:ext xmlns:c16="http://schemas.microsoft.com/office/drawing/2014/chart" uri="{C3380CC4-5D6E-409C-BE32-E72D297353CC}">
              <c16:uniqueId val="{00000006-4746-4158-8C4A-11A5EC2E0191}"/>
            </c:ext>
          </c:extLst>
        </c:ser>
        <c:ser>
          <c:idx val="7"/>
          <c:order val="7"/>
          <c:tx>
            <c:strRef>
              <c:f>Hoja1!$A$9</c:f>
              <c:strCache>
                <c:ptCount val="1"/>
                <c:pt idx="0">
                  <c:v>PINTURAS SUR</c:v>
                </c:pt>
              </c:strCache>
            </c:strRef>
          </c:tx>
          <c:spPr>
            <a:ln w="28575" cap="rnd">
              <a:solidFill>
                <a:srgbClr val="7030A0"/>
              </a:solidFill>
              <a:round/>
            </a:ln>
            <a:effectLst/>
          </c:spPr>
          <c:marker>
            <c:symbol val="circle"/>
            <c:size val="5"/>
            <c:spPr>
              <a:solidFill>
                <a:srgbClr val="00B050"/>
              </a:solidFill>
              <a:ln w="9525">
                <a:solidFill>
                  <a:srgbClr val="00B05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Hoja1!$B$9:$AK$9</c:f>
              <c:numCache>
                <c:formatCode>General</c:formatCode>
                <c:ptCount val="36"/>
                <c:pt idx="25" formatCode="&quot;$&quot;\ #,##0">
                  <c:v>1940.89081712797</c:v>
                </c:pt>
                <c:pt idx="29" formatCode="&quot;$&quot;\ #,##0">
                  <c:v>3578.9838833737649</c:v>
                </c:pt>
                <c:pt idx="32" formatCode="&quot;$&quot;\ #,##0">
                  <c:v>1889.7818882463901</c:v>
                </c:pt>
                <c:pt idx="33" formatCode="&quot;$&quot;\ #,##0">
                  <c:v>43540.258487696898</c:v>
                </c:pt>
                <c:pt idx="34" formatCode="&quot;$&quot;\ #,##0">
                  <c:v>29288.841904280307</c:v>
                </c:pt>
                <c:pt idx="35" formatCode="&quot;$&quot;\ #,##0">
                  <c:v>81405.25789958486</c:v>
                </c:pt>
              </c:numCache>
            </c:numRef>
          </c:val>
          <c:smooth val="1"/>
          <c:extLst>
            <c:ext xmlns:c16="http://schemas.microsoft.com/office/drawing/2014/chart" uri="{C3380CC4-5D6E-409C-BE32-E72D297353CC}">
              <c16:uniqueId val="{00000007-4746-4158-8C4A-11A5EC2E0191}"/>
            </c:ext>
          </c:extLst>
        </c:ser>
        <c:ser>
          <c:idx val="8"/>
          <c:order val="8"/>
          <c:tx>
            <c:strRef>
              <c:f>Hoja1!$A$10</c:f>
              <c:strCache>
                <c:ptCount val="1"/>
                <c:pt idx="0">
                  <c:v>DIPI</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Hoja1!$B$10:$AK$10</c:f>
              <c:numCache>
                <c:formatCode>General</c:formatCode>
                <c:ptCount val="36"/>
                <c:pt idx="23" formatCode="&quot;$&quot;\ #,##0">
                  <c:v>79.003759433394563</c:v>
                </c:pt>
                <c:pt idx="24" formatCode="&quot;$&quot;\ #,##0">
                  <c:v>88.3473254555267</c:v>
                </c:pt>
                <c:pt idx="27" formatCode="&quot;$&quot;\ #,##0">
                  <c:v>360.0892090150557</c:v>
                </c:pt>
                <c:pt idx="28" formatCode="&quot;$&quot;\ #,##0">
                  <c:v>537.63327304800498</c:v>
                </c:pt>
                <c:pt idx="29" formatCode="&quot;$&quot;\ #,##0">
                  <c:v>549.99617921021832</c:v>
                </c:pt>
                <c:pt idx="30" formatCode="&quot;$&quot;\ #,##0">
                  <c:v>579.77436608808671</c:v>
                </c:pt>
                <c:pt idx="31" formatCode="&quot;$&quot;\ #,##0">
                  <c:v>545.76988559517577</c:v>
                </c:pt>
                <c:pt idx="32" formatCode="&quot;$&quot;\ #,##0">
                  <c:v>567.8890017710138</c:v>
                </c:pt>
                <c:pt idx="33" formatCode="&quot;$&quot;\ #,##0">
                  <c:v>533.08261188852043</c:v>
                </c:pt>
                <c:pt idx="34" formatCode="&quot;$&quot;\ #,##0">
                  <c:v>221.8567375457099</c:v>
                </c:pt>
              </c:numCache>
            </c:numRef>
          </c:val>
          <c:smooth val="0"/>
          <c:extLst>
            <c:ext xmlns:c16="http://schemas.microsoft.com/office/drawing/2014/chart" uri="{C3380CC4-5D6E-409C-BE32-E72D297353CC}">
              <c16:uniqueId val="{0000000D-4746-4158-8C4A-11A5EC2E0191}"/>
            </c:ext>
          </c:extLst>
        </c:ser>
        <c:ser>
          <c:idx val="9"/>
          <c:order val="9"/>
          <c:tx>
            <c:strRef>
              <c:f>Hoja1!$A$11</c:f>
              <c:strCache>
                <c:ptCount val="1"/>
                <c:pt idx="0">
                  <c:v>PINTUCO</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Hoja1!$B$11:$AK$11</c:f>
              <c:numCache>
                <c:formatCode>General</c:formatCode>
                <c:ptCount val="36"/>
                <c:pt idx="11" formatCode="&quot;$&quot;\ #,##0">
                  <c:v>40.564316163310203</c:v>
                </c:pt>
                <c:pt idx="16" formatCode="&quot;$&quot;\ #,##0">
                  <c:v>198.268669423006</c:v>
                </c:pt>
                <c:pt idx="19" formatCode="&quot;$&quot;\ #,##0">
                  <c:v>198.203988713699</c:v>
                </c:pt>
                <c:pt idx="24" formatCode="&quot;$&quot;\ #,##0">
                  <c:v>192.400842103147</c:v>
                </c:pt>
              </c:numCache>
            </c:numRef>
          </c:val>
          <c:smooth val="0"/>
          <c:extLst>
            <c:ext xmlns:c16="http://schemas.microsoft.com/office/drawing/2014/chart" uri="{C3380CC4-5D6E-409C-BE32-E72D297353CC}">
              <c16:uniqueId val="{00000000-9C37-8249-A867-FAB227E8AE1C}"/>
            </c:ext>
          </c:extLst>
        </c:ser>
        <c:ser>
          <c:idx val="10"/>
          <c:order val="10"/>
          <c:tx>
            <c:strRef>
              <c:f>Hoja1!$A$12</c:f>
              <c:strCache>
                <c:ptCount val="1"/>
                <c:pt idx="0">
                  <c:v>LANCO</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Hoja1!$B$12:$AK$12</c:f>
              <c:numCache>
                <c:formatCode>General</c:formatCode>
                <c:ptCount val="36"/>
                <c:pt idx="27" formatCode="&quot;$&quot;\ #,##0">
                  <c:v>25.733518115683019</c:v>
                </c:pt>
                <c:pt idx="28" formatCode="&quot;$&quot;\ #,##0">
                  <c:v>8.5381284076909001</c:v>
                </c:pt>
                <c:pt idx="34" formatCode="&quot;$&quot;\ #,##0">
                  <c:v>4227.9555412282552</c:v>
                </c:pt>
                <c:pt idx="35" formatCode="&quot;$&quot;\ #,##0">
                  <c:v>9088.1746630957023</c:v>
                </c:pt>
              </c:numCache>
            </c:numRef>
          </c:val>
          <c:smooth val="0"/>
          <c:extLst>
            <c:ext xmlns:c16="http://schemas.microsoft.com/office/drawing/2014/chart" uri="{C3380CC4-5D6E-409C-BE32-E72D297353CC}">
              <c16:uniqueId val="{00000001-9C37-8249-A867-FAB227E8AE1C}"/>
            </c:ext>
          </c:extLst>
        </c:ser>
        <c:ser>
          <c:idx val="11"/>
          <c:order val="11"/>
          <c:tx>
            <c:strRef>
              <c:f>Hoja1!$A$13</c:f>
              <c:strCache>
                <c:ptCount val="1"/>
                <c:pt idx="0">
                  <c:v>FARBEN</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Hoja1!$B$13:$AK$13</c:f>
              <c:numCache>
                <c:formatCode>General</c:formatCode>
                <c:ptCount val="36"/>
                <c:pt idx="35" formatCode="&quot;$&quot;\ #,##0">
                  <c:v>153.83688327892301</c:v>
                </c:pt>
              </c:numCache>
            </c:numRef>
          </c:val>
          <c:smooth val="0"/>
          <c:extLst>
            <c:ext xmlns:c16="http://schemas.microsoft.com/office/drawing/2014/chart" uri="{C3380CC4-5D6E-409C-BE32-E72D297353CC}">
              <c16:uniqueId val="{00000000-AC7B-4B4F-B4F3-F1F12079877F}"/>
            </c:ext>
          </c:extLst>
        </c:ser>
        <c:dLbls>
          <c:showLegendKey val="0"/>
          <c:showVal val="0"/>
          <c:showCatName val="0"/>
          <c:showSerName val="0"/>
          <c:showPercent val="0"/>
          <c:showBubbleSize val="0"/>
        </c:dLbls>
        <c:marker val="1"/>
        <c:smooth val="0"/>
        <c:axId val="268672512"/>
        <c:axId val="273211392"/>
      </c:lineChart>
      <c:catAx>
        <c:axId val="26867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273211392"/>
        <c:crosses val="autoZero"/>
        <c:auto val="1"/>
        <c:lblAlgn val="ctr"/>
        <c:lblOffset val="100"/>
        <c:noMultiLvlLbl val="0"/>
      </c:catAx>
      <c:valAx>
        <c:axId val="2732113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672512"/>
        <c:crosses val="autoZero"/>
        <c:crossBetween val="between"/>
      </c:valAx>
      <c:spPr>
        <a:solidFill>
          <a:schemeClr val="bg2">
            <a:lumMod val="95000"/>
          </a:schemeClr>
        </a:solidFill>
        <a:ln>
          <a:noFill/>
        </a:ln>
        <a:effectLst/>
      </c:spPr>
    </c:plotArea>
    <c:legend>
      <c:legendPos val="b"/>
      <c:layout>
        <c:manualLayout>
          <c:xMode val="edge"/>
          <c:yMode val="edge"/>
          <c:x val="7.9584202473526863E-2"/>
          <c:y val="1.3413620385223763E-3"/>
          <c:w val="0.61903902798706489"/>
          <c:h val="0.1649659159448660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23812892772763E-2"/>
          <c:y val="3.5373585587330433E-2"/>
          <c:w val="0.9490136736235758"/>
          <c:h val="0.7461592503892196"/>
        </c:manualLayout>
      </c:layout>
      <c:barChart>
        <c:barDir val="col"/>
        <c:grouping val="stacked"/>
        <c:varyColors val="0"/>
        <c:ser>
          <c:idx val="0"/>
          <c:order val="0"/>
          <c:tx>
            <c:strRef>
              <c:f>Hoja2!$A$3</c:f>
              <c:strCache>
                <c:ptCount val="1"/>
                <c:pt idx="0">
                  <c:v>CABLE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Hoja2!$B$3:$P$3</c:f>
              <c:numCache>
                <c:formatCode>0%</c:formatCode>
                <c:ptCount val="15"/>
                <c:pt idx="0">
                  <c:v>0.12048448796712311</c:v>
                </c:pt>
                <c:pt idx="1">
                  <c:v>2.253703871158803E-2</c:v>
                </c:pt>
                <c:pt idx="2">
                  <c:v>3.0139082952488842E-2</c:v>
                </c:pt>
                <c:pt idx="9">
                  <c:v>0.02</c:v>
                </c:pt>
              </c:numCache>
            </c:numRef>
          </c:val>
          <c:extLst>
            <c:ext xmlns:c16="http://schemas.microsoft.com/office/drawing/2014/chart" uri="{C3380CC4-5D6E-409C-BE32-E72D297353CC}">
              <c16:uniqueId val="{00000000-B10A-7141-B986-E28C39B76A5F}"/>
            </c:ext>
          </c:extLst>
        </c:ser>
        <c:ser>
          <c:idx val="1"/>
          <c:order val="1"/>
          <c:tx>
            <c:strRef>
              <c:f>Hoja2!$A$4</c:f>
              <c:strCache>
                <c:ptCount val="1"/>
                <c:pt idx="0">
                  <c:v>EXTERIORES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Hoja2!$B$4:$P$4</c:f>
              <c:numCache>
                <c:formatCode>0%</c:formatCode>
                <c:ptCount val="15"/>
                <c:pt idx="0">
                  <c:v>6.8941859351787621E-2</c:v>
                </c:pt>
                <c:pt idx="1">
                  <c:v>6.5817489396660364E-2</c:v>
                </c:pt>
                <c:pt idx="2">
                  <c:v>8.341613337002575E-2</c:v>
                </c:pt>
                <c:pt idx="3">
                  <c:v>7.0936588188361908E-3</c:v>
                </c:pt>
                <c:pt idx="4">
                  <c:v>8.3802094916681242E-3</c:v>
                </c:pt>
                <c:pt idx="5">
                  <c:v>8.447033294919179E-2</c:v>
                </c:pt>
                <c:pt idx="6">
                  <c:v>0.23745525947073043</c:v>
                </c:pt>
                <c:pt idx="7">
                  <c:v>0.12728894706646068</c:v>
                </c:pt>
                <c:pt idx="8">
                  <c:v>0.10246350427053036</c:v>
                </c:pt>
                <c:pt idx="9">
                  <c:v>6.0508176227807443E-2</c:v>
                </c:pt>
                <c:pt idx="10">
                  <c:v>7.157764127897738E-2</c:v>
                </c:pt>
                <c:pt idx="11">
                  <c:v>0.13504267262966299</c:v>
                </c:pt>
                <c:pt idx="12">
                  <c:v>0.21707565257045908</c:v>
                </c:pt>
                <c:pt idx="13">
                  <c:v>6.5996796829342905E-3</c:v>
                </c:pt>
                <c:pt idx="14">
                  <c:v>0.39351470924793286</c:v>
                </c:pt>
              </c:numCache>
            </c:numRef>
          </c:val>
          <c:extLst>
            <c:ext xmlns:c16="http://schemas.microsoft.com/office/drawing/2014/chart" uri="{C3380CC4-5D6E-409C-BE32-E72D297353CC}">
              <c16:uniqueId val="{00000001-B10A-7141-B986-E28C39B76A5F}"/>
            </c:ext>
          </c:extLst>
        </c:ser>
        <c:ser>
          <c:idx val="2"/>
          <c:order val="2"/>
          <c:tx>
            <c:strRef>
              <c:f>Hoja2!$A$5</c:f>
              <c:strCache>
                <c:ptCount val="1"/>
                <c:pt idx="0">
                  <c:v>RADIO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Hoja2!$B$5:$P$5</c:f>
              <c:numCache>
                <c:formatCode>0%</c:formatCode>
                <c:ptCount val="15"/>
                <c:pt idx="0">
                  <c:v>0.15089531804514822</c:v>
                </c:pt>
                <c:pt idx="1">
                  <c:v>0.10045943049745393</c:v>
                </c:pt>
                <c:pt idx="2">
                  <c:v>9.8008933833371323E-2</c:v>
                </c:pt>
                <c:pt idx="3">
                  <c:v>0.24485312619335223</c:v>
                </c:pt>
                <c:pt idx="4">
                  <c:v>0.29216581685785203</c:v>
                </c:pt>
                <c:pt idx="5">
                  <c:v>0.20535404253938316</c:v>
                </c:pt>
                <c:pt idx="6">
                  <c:v>0.14537528349941212</c:v>
                </c:pt>
                <c:pt idx="7">
                  <c:v>0.4734494319297291</c:v>
                </c:pt>
                <c:pt idx="8">
                  <c:v>6.6693261609708815E-2</c:v>
                </c:pt>
                <c:pt idx="9">
                  <c:v>7.8686419177447106E-2</c:v>
                </c:pt>
                <c:pt idx="10">
                  <c:v>0.11903056819723999</c:v>
                </c:pt>
                <c:pt idx="11">
                  <c:v>0.11019555248754928</c:v>
                </c:pt>
                <c:pt idx="12">
                  <c:v>0.50935461119110126</c:v>
                </c:pt>
              </c:numCache>
            </c:numRef>
          </c:val>
          <c:extLst>
            <c:ext xmlns:c16="http://schemas.microsoft.com/office/drawing/2014/chart" uri="{C3380CC4-5D6E-409C-BE32-E72D297353CC}">
              <c16:uniqueId val="{00000002-B10A-7141-B986-E28C39B76A5F}"/>
            </c:ext>
          </c:extLst>
        </c:ser>
        <c:ser>
          <c:idx val="3"/>
          <c:order val="3"/>
          <c:tx>
            <c:strRef>
              <c:f>Hoja2!$A$6</c:f>
              <c:strCache>
                <c:ptCount val="1"/>
                <c:pt idx="0">
                  <c:v>TELEVISION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Hoja2!$B$6:$P$6</c:f>
              <c:numCache>
                <c:formatCode>0%</c:formatCode>
                <c:ptCount val="15"/>
                <c:pt idx="0">
                  <c:v>0.65967833463594105</c:v>
                </c:pt>
                <c:pt idx="1">
                  <c:v>0.81118604139429773</c:v>
                </c:pt>
                <c:pt idx="2">
                  <c:v>0.78843584984411408</c:v>
                </c:pt>
                <c:pt idx="3">
                  <c:v>0.74805321498781163</c:v>
                </c:pt>
                <c:pt idx="4">
                  <c:v>0.6994539736504799</c:v>
                </c:pt>
                <c:pt idx="5">
                  <c:v>0.70312669184329546</c:v>
                </c:pt>
                <c:pt idx="6">
                  <c:v>0.61716945702985759</c:v>
                </c:pt>
                <c:pt idx="7">
                  <c:v>0.3992616210038103</c:v>
                </c:pt>
                <c:pt idx="8">
                  <c:v>0.8308432341197608</c:v>
                </c:pt>
                <c:pt idx="9">
                  <c:v>0.84168833291938827</c:v>
                </c:pt>
                <c:pt idx="10">
                  <c:v>0.80939179052378263</c:v>
                </c:pt>
                <c:pt idx="11">
                  <c:v>0.75476177488278773</c:v>
                </c:pt>
                <c:pt idx="12">
                  <c:v>0.2735697362384395</c:v>
                </c:pt>
                <c:pt idx="13">
                  <c:v>0.99340032031706582</c:v>
                </c:pt>
                <c:pt idx="14">
                  <c:v>0.60648529075206714</c:v>
                </c:pt>
              </c:numCache>
            </c:numRef>
          </c:val>
          <c:extLst>
            <c:ext xmlns:c16="http://schemas.microsoft.com/office/drawing/2014/chart" uri="{C3380CC4-5D6E-409C-BE32-E72D297353CC}">
              <c16:uniqueId val="{00000003-B10A-7141-B986-E28C39B76A5F}"/>
            </c:ext>
          </c:extLst>
        </c:ser>
        <c:dLbls>
          <c:showLegendKey val="0"/>
          <c:showVal val="1"/>
          <c:showCatName val="0"/>
          <c:showSerName val="0"/>
          <c:showPercent val="0"/>
          <c:showBubbleSize val="0"/>
        </c:dLbls>
        <c:gapWidth val="150"/>
        <c:overlap val="100"/>
        <c:axId val="1566343279"/>
        <c:axId val="1566361999"/>
      </c:barChart>
      <c:catAx>
        <c:axId val="156634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61999"/>
        <c:crosses val="autoZero"/>
        <c:auto val="1"/>
        <c:lblAlgn val="ctr"/>
        <c:lblOffset val="100"/>
        <c:noMultiLvlLbl val="0"/>
      </c:catAx>
      <c:valAx>
        <c:axId val="15663619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43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A_DF5596F7.xml><?xml version="1.0" encoding="utf-8"?>
<p188:cmLst xmlns:a="http://schemas.openxmlformats.org/drawingml/2006/main" xmlns:r="http://schemas.openxmlformats.org/officeDocument/2006/relationships" xmlns:p188="http://schemas.microsoft.com/office/powerpoint/2018/8/main">
  <p188:cm id="{D72D1304-AE52-43F6-9D0C-664BDFBB58E4}" authorId="{7A39D5DF-B4DF-CB10-579D-03EC274BBB26}" created="2025-07-02T19:18:28.890">
    <pc:sldMkLst xmlns:pc="http://schemas.microsoft.com/office/powerpoint/2013/main/command">
      <pc:docMk/>
      <pc:sldMk cId="3746928375" sldId="286"/>
    </pc:sldMkLst>
    <p188:txBody>
      <a:bodyPr/>
      <a:lstStyle/>
      <a:p>
        <a:r>
          <a:rPr lang="es-CO"/>
          <a:t>[@Andres Arrubla]  esto es de pintores, crees que deberiamos dejarlo?, no converge con la competencia que hay mas arriba.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WPP"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WPP" pitchFamily="2" charset="0"/>
              </a:defRPr>
            </a:lvl1pPr>
          </a:lstStyle>
          <a:p>
            <a:fld id="{B9AD66AC-A3CF-2343-9520-09E6DD2E97E8}" type="datetimeFigureOut">
              <a:rPr lang="en-US" smtClean="0"/>
              <a:pPr/>
              <a:t>1/21/26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WPP"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WPP" pitchFamily="2" charset="0"/>
              </a:defRPr>
            </a:lvl1pPr>
          </a:lstStyle>
          <a:p>
            <a:fld id="{A0423DD5-F3A3-1840-AA40-34F3AF6527AD}" type="slidenum">
              <a:rPr lang="en-US" smtClean="0"/>
              <a:pPr/>
              <a:t>‹Nº›</a:t>
            </a:fld>
            <a:endParaRPr lang="en-US"/>
          </a:p>
        </p:txBody>
      </p:sp>
    </p:spTree>
    <p:extLst>
      <p:ext uri="{BB962C8B-B14F-4D97-AF65-F5344CB8AC3E}">
        <p14:creationId xmlns:p14="http://schemas.microsoft.com/office/powerpoint/2010/main" val="426606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WPP" pitchFamily="2" charset="0"/>
        <a:ea typeface="+mn-ea"/>
        <a:cs typeface="+mn-cs"/>
      </a:defRPr>
    </a:lvl1pPr>
    <a:lvl2pPr marL="457200" algn="l" defTabSz="914400" rtl="0" eaLnBrk="1" latinLnBrk="0" hangingPunct="1">
      <a:defRPr sz="1200" b="0" i="0" kern="1200">
        <a:solidFill>
          <a:schemeClr val="tx1"/>
        </a:solidFill>
        <a:latin typeface="WPP" pitchFamily="2" charset="0"/>
        <a:ea typeface="+mn-ea"/>
        <a:cs typeface="+mn-cs"/>
      </a:defRPr>
    </a:lvl2pPr>
    <a:lvl3pPr marL="914400" algn="l" defTabSz="914400" rtl="0" eaLnBrk="1" latinLnBrk="0" hangingPunct="1">
      <a:defRPr sz="1200" b="0" i="0" kern="1200">
        <a:solidFill>
          <a:schemeClr val="tx1"/>
        </a:solidFill>
        <a:latin typeface="WPP" pitchFamily="2" charset="0"/>
        <a:ea typeface="+mn-ea"/>
        <a:cs typeface="+mn-cs"/>
      </a:defRPr>
    </a:lvl3pPr>
    <a:lvl4pPr marL="1371600" algn="l" defTabSz="914400" rtl="0" eaLnBrk="1" latinLnBrk="0" hangingPunct="1">
      <a:defRPr sz="1200" b="0" i="0" kern="1200">
        <a:solidFill>
          <a:schemeClr val="tx1"/>
        </a:solidFill>
        <a:latin typeface="WPP" pitchFamily="2" charset="0"/>
        <a:ea typeface="+mn-ea"/>
        <a:cs typeface="+mn-cs"/>
      </a:defRPr>
    </a:lvl4pPr>
    <a:lvl5pPr marL="1828800" algn="l" defTabSz="914400" rtl="0" eaLnBrk="1" latinLnBrk="0" hangingPunct="1">
      <a:defRPr sz="1200" b="0" i="0" kern="1200">
        <a:solidFill>
          <a:schemeClr val="tx1"/>
        </a:solidFill>
        <a:latin typeface="WPP"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13</a:t>
            </a:fld>
            <a:endParaRPr lang="es-CO"/>
          </a:p>
        </p:txBody>
      </p:sp>
    </p:spTree>
    <p:extLst>
      <p:ext uri="{BB962C8B-B14F-4D97-AF65-F5344CB8AC3E}">
        <p14:creationId xmlns:p14="http://schemas.microsoft.com/office/powerpoint/2010/main" val="214878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15</a:t>
            </a:fld>
            <a:endParaRPr lang="es-CO"/>
          </a:p>
        </p:txBody>
      </p:sp>
    </p:spTree>
    <p:extLst>
      <p:ext uri="{BB962C8B-B14F-4D97-AF65-F5344CB8AC3E}">
        <p14:creationId xmlns:p14="http://schemas.microsoft.com/office/powerpoint/2010/main" val="3183607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1">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7BF754BA-2C1C-4D74-5011-7C19F04B8E97}"/>
              </a:ext>
            </a:extLst>
          </p:cNvPr>
          <p:cNvSpPr/>
          <p:nvPr userDrawn="1"/>
        </p:nvSpPr>
        <p:spPr>
          <a:xfrm rot="16200000">
            <a:off x="2667003" y="-2667002"/>
            <a:ext cx="6857998" cy="12192001"/>
          </a:xfrm>
          <a:prstGeom prst="rect">
            <a:avLst/>
          </a:prstGeom>
          <a:gradFill flip="none" rotWithShape="1">
            <a:gsLst>
              <a:gs pos="51000">
                <a:schemeClr val="accent3">
                  <a:alpha val="0"/>
                </a:schemeClr>
              </a:gs>
              <a:gs pos="7000">
                <a:schemeClr val="accent3">
                  <a:alpha val="64342"/>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5" name="Picture 54" descr="A blue and green planet&#10;&#10;AI-generated content may be incorrect.">
            <a:extLst>
              <a:ext uri="{FF2B5EF4-FFF2-40B4-BE49-F238E27FC236}">
                <a16:creationId xmlns:a16="http://schemas.microsoft.com/office/drawing/2014/main" id="{16B84971-168B-C620-AEEA-03C452DDE36F}"/>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7" name="Rectangle 6">
            <a:extLst>
              <a:ext uri="{FF2B5EF4-FFF2-40B4-BE49-F238E27FC236}">
                <a16:creationId xmlns:a16="http://schemas.microsoft.com/office/drawing/2014/main" id="{3876ECFA-E69A-A8F0-C2A3-BA082ADD03F5}"/>
              </a:ext>
            </a:extLst>
          </p:cNvPr>
          <p:cNvSpPr/>
          <p:nvPr userDrawn="1"/>
        </p:nvSpPr>
        <p:spPr>
          <a:xfrm>
            <a:off x="10293927" y="5638800"/>
            <a:ext cx="189807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userDrawn="1">
            <p:ph type="ctrTitle" hasCustomPrompt="1"/>
          </p:nvPr>
        </p:nvSpPr>
        <p:spPr>
          <a:xfrm>
            <a:off x="699389" y="1352551"/>
            <a:ext cx="9212961" cy="4259109"/>
          </a:xfrm>
        </p:spPr>
        <p:txBody>
          <a:bodyPr lIns="0" tIns="0" rIns="0" bIns="0" anchor="b">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userDrawn="1">
            <p:ph type="subTitle" idx="1"/>
          </p:nvPr>
        </p:nvSpPr>
        <p:spPr>
          <a:xfrm>
            <a:off x="699390" y="5783340"/>
            <a:ext cx="5396610" cy="534910"/>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Graphic 9">
            <a:extLst>
              <a:ext uri="{FF2B5EF4-FFF2-40B4-BE49-F238E27FC236}">
                <a16:creationId xmlns:a16="http://schemas.microsoft.com/office/drawing/2014/main" id="{391B09E8-0E14-41EB-B2BA-8CF0C5F37B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1233" y="162320"/>
            <a:ext cx="11829535" cy="6533360"/>
          </a:xfrm>
          <a:prstGeom prst="rect">
            <a:avLst/>
          </a:prstGeom>
        </p:spPr>
      </p:pic>
      <p:pic>
        <p:nvPicPr>
          <p:cNvPr id="1311" name="Graphic 1310">
            <a:extLst>
              <a:ext uri="{FF2B5EF4-FFF2-40B4-BE49-F238E27FC236}">
                <a16:creationId xmlns:a16="http://schemas.microsoft.com/office/drawing/2014/main" id="{1901BD7C-C86E-F7CD-322C-249FA0E3E4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289304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2">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615268" y="357189"/>
            <a:ext cx="7393166" cy="5968998"/>
          </a:xfrm>
        </p:spPr>
        <p:txBody>
          <a:bodyPr anchor="ctr"/>
          <a:lstStyle>
            <a:lvl1pPr algn="r">
              <a:lnSpc>
                <a:spcPct val="90000"/>
              </a:lnSpc>
              <a:defRPr sz="4400" b="0" i="0" cap="none" baseline="0">
                <a:solidFill>
                  <a:schemeClr val="tx1"/>
                </a:solidFill>
                <a:latin typeface="WPP Light" pitchFamily="2" charset="0"/>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1736011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5" name="Text Placeholder 4">
            <a:extLst>
              <a:ext uri="{FF2B5EF4-FFF2-40B4-BE49-F238E27FC236}">
                <a16:creationId xmlns:a16="http://schemas.microsoft.com/office/drawing/2014/main" id="{1AE4833E-B50E-06EF-45E1-34A6E068673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653496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66D71-5778-7492-D680-3836B9DEC30A}"/>
              </a:ext>
            </a:extLst>
          </p:cNvPr>
          <p:cNvSpPr/>
          <p:nvPr userDrawn="1"/>
        </p:nvSpPr>
        <p:spPr>
          <a:xfrm rot="10800000" flipV="1">
            <a:off x="6485467" y="-1"/>
            <a:ext cx="5702601" cy="5710655"/>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solidFill>
            <a:schemeClr val="bg1"/>
          </a:soli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88068" cy="5850467"/>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7301609" cy="5163078"/>
          </a:xfrm>
        </p:spPr>
        <p:txBody>
          <a:bodyPr anchor="b"/>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45094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5 (video)">
    <p:spTree>
      <p:nvGrpSpPr>
        <p:cNvPr id="1" name=""/>
        <p:cNvGrpSpPr/>
        <p:nvPr/>
      </p:nvGrpSpPr>
      <p:grpSpPr>
        <a:xfrm>
          <a:off x="0" y="0"/>
          <a:ext cx="0" cy="0"/>
          <a:chOff x="0" y="0"/>
          <a:chExt cx="0" cy="0"/>
        </a:xfrm>
      </p:grpSpPr>
      <p:pic>
        <p:nvPicPr>
          <p:cNvPr id="5" name="Gradient_2_720p">
            <a:hlinkClick r:id="" action="ppaction://media"/>
            <a:extLst>
              <a:ext uri="{FF2B5EF4-FFF2-40B4-BE49-F238E27FC236}">
                <a16:creationId xmlns:a16="http://schemas.microsoft.com/office/drawing/2014/main" id="{6B9E4A0C-9FC2-D24C-E256-EDAB6AA16924}"/>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00" y="0"/>
            <a:ext cx="12193200" cy="6858000"/>
          </a:xfrm>
          <a:prstGeom prst="rect">
            <a:avLst/>
          </a:prstGeom>
        </p:spPr>
      </p:pic>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tx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16018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6">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D9D486-8B04-EC42-5FA3-8652FF04E21B}"/>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bg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48879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8E712D-EC9B-0099-AC50-D827F85FDBD7}"/>
              </a:ext>
            </a:extLst>
          </p:cNvPr>
          <p:cNvSpPr/>
          <p:nvPr userDrawn="1"/>
        </p:nvSpPr>
        <p:spPr>
          <a:xfrm rot="10800000" flipV="1">
            <a:off x="0" y="0"/>
            <a:ext cx="12192000" cy="6858000"/>
          </a:xfrm>
          <a:prstGeom prst="rect">
            <a:avLst/>
          </a:prstGeom>
          <a:gradFill flip="none" rotWithShape="1">
            <a:gsLst>
              <a:gs pos="45000">
                <a:schemeClr val="accent1">
                  <a:alpha val="0"/>
                </a:schemeClr>
              </a:gs>
              <a:gs pos="13000">
                <a:schemeClr val="accent1"/>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Footer Placeholder 9">
            <a:extLst>
              <a:ext uri="{FF2B5EF4-FFF2-40B4-BE49-F238E27FC236}">
                <a16:creationId xmlns:a16="http://schemas.microsoft.com/office/drawing/2014/main" id="{516BE8D0-FB84-D0B1-B842-5988C877171B}"/>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0EB4EA6F-A6DE-8116-6C64-FB30C514682D}"/>
              </a:ext>
            </a:extLst>
          </p:cNvPr>
          <p:cNvSpPr>
            <a:spLocks noGrp="1"/>
          </p:cNvSpPr>
          <p:nvPr>
            <p:ph type="sldNum" sz="quarter" idx="12"/>
          </p:nvPr>
        </p:nvSpPr>
        <p:spPr/>
        <p:txBody>
          <a:bodyPr/>
          <a:lstStyle/>
          <a:p>
            <a:fld id="{1E4E4A48-B3C9-B942-90EF-ECA811FD1626}" type="slidenum">
              <a:rPr lang="en-US" smtClean="0"/>
              <a:pPr/>
              <a:t>‹Nº›</a:t>
            </a:fld>
            <a:endParaRPr lang="en-US"/>
          </a:p>
        </p:txBody>
      </p:sp>
      <p:pic>
        <p:nvPicPr>
          <p:cNvPr id="13" name="Graphic 12">
            <a:extLst>
              <a:ext uri="{FF2B5EF4-FFF2-40B4-BE49-F238E27FC236}">
                <a16:creationId xmlns:a16="http://schemas.microsoft.com/office/drawing/2014/main" id="{21BA3630-24AE-DCAE-7A6F-62B8AFFD20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8" name="Oval 17">
            <a:extLst>
              <a:ext uri="{FF2B5EF4-FFF2-40B4-BE49-F238E27FC236}">
                <a16:creationId xmlns:a16="http://schemas.microsoft.com/office/drawing/2014/main" id="{7D3A6CD1-8A31-33D0-D2AB-2CAC5872BF72}"/>
              </a:ext>
            </a:extLst>
          </p:cNvPr>
          <p:cNvSpPr/>
          <p:nvPr userDrawn="1"/>
        </p:nvSpPr>
        <p:spPr>
          <a:xfrm>
            <a:off x="-143935" y="684883"/>
            <a:ext cx="6129868" cy="6129868"/>
          </a:xfrm>
          <a:prstGeom prst="ellipse">
            <a:avLst/>
          </a:prstGeom>
          <a:gradFill flip="none" rotWithShape="1">
            <a:gsLst>
              <a:gs pos="68000">
                <a:schemeClr val="accent2">
                  <a:alpha val="0"/>
                </a:schemeClr>
              </a:gs>
              <a:gs pos="9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65124"/>
            <a:ext cx="2692400" cy="5953125"/>
          </a:xfrm>
          <a:solidFill>
            <a:schemeClr val="accent5"/>
          </a:solidFill>
        </p:spPr>
        <p:txBody>
          <a:bodyPr anchor="ctr"/>
          <a:lstStyle>
            <a:lvl1pPr algn="ctr">
              <a:defRPr b="0" i="0">
                <a:latin typeface="+mn-lt"/>
              </a:defRPr>
            </a:lvl1pPr>
          </a:lstStyle>
          <a:p>
            <a:endParaRPr lang="en-US"/>
          </a:p>
        </p:txBody>
      </p:sp>
      <p:sp>
        <p:nvSpPr>
          <p:cNvPr id="16" name="Text Placeholder 15">
            <a:extLst>
              <a:ext uri="{FF2B5EF4-FFF2-40B4-BE49-F238E27FC236}">
                <a16:creationId xmlns:a16="http://schemas.microsoft.com/office/drawing/2014/main" id="{2836A64B-031D-E7B9-5014-153E990DFA4E}"/>
              </a:ext>
            </a:extLst>
          </p:cNvPr>
          <p:cNvSpPr>
            <a:spLocks noGrp="1"/>
          </p:cNvSpPr>
          <p:nvPr>
            <p:ph type="body" sz="quarter" idx="13"/>
          </p:nvPr>
        </p:nvSpPr>
        <p:spPr>
          <a:xfrm>
            <a:off x="8001000" y="3429000"/>
            <a:ext cx="3822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a:extLst>
              <a:ext uri="{FF2B5EF4-FFF2-40B4-BE49-F238E27FC236}">
                <a16:creationId xmlns:a16="http://schemas.microsoft.com/office/drawing/2014/main" id="{C9E7DDAA-11D9-A3E8-7FDF-67B49825ADEB}"/>
              </a:ext>
            </a:extLst>
          </p:cNvPr>
          <p:cNvSpPr>
            <a:spLocks noGrp="1"/>
          </p:cNvSpPr>
          <p:nvPr>
            <p:ph type="body" sz="quarter" idx="14"/>
          </p:nvPr>
        </p:nvSpPr>
        <p:spPr>
          <a:xfrm>
            <a:off x="3929450" y="365124"/>
            <a:ext cx="7012410" cy="3063876"/>
          </a:xfrm>
        </p:spPr>
        <p:txBody>
          <a:bodyPr anchor="b"/>
          <a:lstStyle>
            <a:lvl1pPr>
              <a:lnSpc>
                <a:spcPct val="90000"/>
              </a:lnSpc>
              <a:spcAft>
                <a:spcPts val="0"/>
              </a:spcAft>
              <a:defRPr sz="5400">
                <a:latin typeface="+mj-lt"/>
              </a:defRPr>
            </a:lvl1pPr>
          </a:lstStyle>
          <a:p>
            <a:pPr lvl="0"/>
            <a:r>
              <a:rPr lang="en-GB"/>
              <a:t>Click to edit Master text styles</a:t>
            </a:r>
          </a:p>
        </p:txBody>
      </p:sp>
    </p:spTree>
    <p:extLst>
      <p:ext uri="{BB962C8B-B14F-4D97-AF65-F5344CB8AC3E}">
        <p14:creationId xmlns:p14="http://schemas.microsoft.com/office/powerpoint/2010/main" val="3186366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F19E9966-4B34-83D0-0B0E-E794B38B338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F10FD1A3-026C-046F-48ED-D40D6F354856}"/>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072F8B19-5286-ED6E-8914-8D76F3C1B764}"/>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8990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ontent-2">
    <p:bg>
      <p:bgPr>
        <a:gradFill>
          <a:gsLst>
            <a:gs pos="100000">
              <a:schemeClr val="accent5"/>
            </a:gs>
            <a:gs pos="9000">
              <a:schemeClr val="accent1"/>
            </a:gs>
          </a:gsLst>
          <a:lin ang="324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0D8535D-CC30-8374-E897-F23E3884214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9C4386F-B856-2C55-1BCC-C9D018F75961}"/>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8B879FB2-9A86-B2AD-12C7-4462D814F00E}"/>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2385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3">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68D71C-808E-E2D0-7576-3F1F23F10E69}"/>
              </a:ext>
            </a:extLst>
          </p:cNvPr>
          <p:cNvSpPr/>
          <p:nvPr userDrawn="1"/>
        </p:nvSpPr>
        <p:spPr>
          <a:xfrm>
            <a:off x="33866" y="767216"/>
            <a:ext cx="5198534" cy="5198534"/>
          </a:xfrm>
          <a:prstGeom prst="ellipse">
            <a:avLst/>
          </a:prstGeom>
          <a:gradFill flip="none" rotWithShape="1">
            <a:gsLst>
              <a:gs pos="68000">
                <a:schemeClr val="accent1">
                  <a:alpha val="0"/>
                </a:schemeClr>
              </a:gs>
              <a:gs pos="9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8D5DA8-3B9F-1982-027D-A88DBE9D6715}"/>
              </a:ext>
            </a:extLst>
          </p:cNvPr>
          <p:cNvSpPr/>
          <p:nvPr userDrawn="1"/>
        </p:nvSpPr>
        <p:spPr>
          <a:xfrm flipV="1">
            <a:off x="0" y="3063535"/>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6614CB34-18E4-ABCD-8F43-4EE799BA67CA}"/>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6A197123-87BB-F9E6-E312-EAE6A8D70BDD}"/>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1" name="Text Placeholder 9">
            <a:extLst>
              <a:ext uri="{FF2B5EF4-FFF2-40B4-BE49-F238E27FC236}">
                <a16:creationId xmlns:a16="http://schemas.microsoft.com/office/drawing/2014/main" id="{BB4847A4-4335-046C-84E2-AE2A99B6C733}"/>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2162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Footer Placeholder 2">
            <a:extLst>
              <a:ext uri="{FF2B5EF4-FFF2-40B4-BE49-F238E27FC236}">
                <a16:creationId xmlns:a16="http://schemas.microsoft.com/office/drawing/2014/main" id="{FC25FFBE-886E-02A0-82B7-4137333A464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144919B-0789-A76D-FF65-2A370B4DB888}"/>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90240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9F3B03-D9E8-44E5-9C20-21F10E5F4FDE}"/>
              </a:ext>
            </a:extLst>
          </p:cNvPr>
          <p:cNvSpPr/>
          <p:nvPr userDrawn="1"/>
        </p:nvSpPr>
        <p:spPr>
          <a:xfrm>
            <a:off x="0" y="1945195"/>
            <a:ext cx="12192000" cy="4912805"/>
          </a:xfrm>
          <a:prstGeom prst="rect">
            <a:avLst/>
          </a:prstGeom>
          <a:gradFill flip="none" rotWithShape="1">
            <a:gsLst>
              <a:gs pos="67000">
                <a:schemeClr val="accent3">
                  <a:alpha val="0"/>
                </a:schemeClr>
              </a:gs>
              <a:gs pos="13000">
                <a:schemeClr val="accent3"/>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699389" y="1951659"/>
            <a:ext cx="9212961" cy="2954683"/>
          </a:xfrm>
        </p:spPr>
        <p:txBody>
          <a:bodyPr lIns="0" tIns="0" rIns="0" bIns="0" anchor="ctr">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699390" y="4906341"/>
            <a:ext cx="5396610" cy="642689"/>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Rectangle 5">
            <a:extLst>
              <a:ext uri="{FF2B5EF4-FFF2-40B4-BE49-F238E27FC236}">
                <a16:creationId xmlns:a16="http://schemas.microsoft.com/office/drawing/2014/main" id="{C0D5B1EA-AF4E-ADF3-9ED3-CE74CD8AA9E9}"/>
              </a:ext>
            </a:extLst>
          </p:cNvPr>
          <p:cNvSpPr/>
          <p:nvPr userDrawn="1"/>
        </p:nvSpPr>
        <p:spPr>
          <a:xfrm flipH="1">
            <a:off x="6705600" y="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Graphic 8">
            <a:extLst>
              <a:ext uri="{FF2B5EF4-FFF2-40B4-BE49-F238E27FC236}">
                <a16:creationId xmlns:a16="http://schemas.microsoft.com/office/drawing/2014/main" id="{E91ADF96-F479-0F01-FCF6-86D8C727D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3218" y="831144"/>
            <a:ext cx="2702371" cy="785573"/>
          </a:xfrm>
          <a:prstGeom prst="rect">
            <a:avLst/>
          </a:prstGeom>
        </p:spPr>
      </p:pic>
    </p:spTree>
    <p:extLst>
      <p:ext uri="{BB962C8B-B14F-4D97-AF65-F5344CB8AC3E}">
        <p14:creationId xmlns:p14="http://schemas.microsoft.com/office/powerpoint/2010/main" val="2310554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59516-6C5A-2D25-3C9F-86911BB902F2}"/>
              </a:ext>
            </a:extLst>
          </p:cNvPr>
          <p:cNvSpPr/>
          <p:nvPr userDrawn="1"/>
        </p:nvSpPr>
        <p:spPr>
          <a:xfrm flipV="1">
            <a:off x="0" y="-1"/>
            <a:ext cx="12192000" cy="6857999"/>
          </a:xfrm>
          <a:prstGeom prst="rect">
            <a:avLst/>
          </a:prstGeom>
          <a:gradFill flip="none" rotWithShape="1">
            <a:gsLst>
              <a:gs pos="44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Rectangle 4">
            <a:extLst>
              <a:ext uri="{FF2B5EF4-FFF2-40B4-BE49-F238E27FC236}">
                <a16:creationId xmlns:a16="http://schemas.microsoft.com/office/drawing/2014/main" id="{14199D28-6B0B-66A5-056C-8241B528F204}"/>
              </a:ext>
            </a:extLst>
          </p:cNvPr>
          <p:cNvSpPr/>
          <p:nvPr userDrawn="1"/>
        </p:nvSpPr>
        <p:spPr>
          <a:xfrm rot="10800000" flipV="1">
            <a:off x="9912350" y="0"/>
            <a:ext cx="2275718" cy="2278932"/>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7097E899-9AFD-222A-8F3D-5ED6AFB08E85}"/>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40567895-4C9E-403A-3B8E-A7C0E9C7A71B}"/>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24518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Points-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4283359"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8209530"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4514681"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userDrawn="1">
            <p:ph type="body" sz="quarter" idx="16" hasCustomPrompt="1"/>
          </p:nvPr>
        </p:nvSpPr>
        <p:spPr>
          <a:xfrm>
            <a:off x="8444459"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userDrawn="1">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33219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96D17C8D-837C-AE0A-00B8-A7E6B519D4E9}"/>
              </a:ext>
            </a:extLst>
          </p:cNvPr>
          <p:cNvSpPr/>
          <p:nvPr userDrawn="1"/>
        </p:nvSpPr>
        <p:spPr>
          <a:xfrm>
            <a:off x="357188"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DA3E885F-9D97-CB7A-871A-065F252DA568}"/>
              </a:ext>
            </a:extLst>
          </p:cNvPr>
          <p:cNvSpPr/>
          <p:nvPr userDrawn="1"/>
        </p:nvSpPr>
        <p:spPr>
          <a:xfrm>
            <a:off x="4283359"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C0939893-760B-4807-41DD-E2A9B3BC470F}"/>
              </a:ext>
            </a:extLst>
          </p:cNvPr>
          <p:cNvSpPr/>
          <p:nvPr userDrawn="1"/>
        </p:nvSpPr>
        <p:spPr>
          <a:xfrm>
            <a:off x="8209530"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59636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651919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 Points-4">
    <p:bg>
      <p:bgPr>
        <a:gradFill flip="none" rotWithShape="1">
          <a:gsLst>
            <a:gs pos="100000">
              <a:schemeClr val="accent1"/>
            </a:gs>
            <a:gs pos="31000">
              <a:schemeClr val="bg1">
                <a:alpha val="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99620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Points-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8" name="Rectangle 7">
            <a:extLst>
              <a:ext uri="{FF2B5EF4-FFF2-40B4-BE49-F238E27FC236}">
                <a16:creationId xmlns:a16="http://schemas.microsoft.com/office/drawing/2014/main" id="{B275FFA1-72C3-D1B9-CC3B-7A152F3168E6}"/>
              </a:ext>
            </a:extLst>
          </p:cNvPr>
          <p:cNvSpPr/>
          <p:nvPr userDrawn="1"/>
        </p:nvSpPr>
        <p:spPr>
          <a:xfrm>
            <a:off x="357188"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9" name="Rectangle 8">
            <a:extLst>
              <a:ext uri="{FF2B5EF4-FFF2-40B4-BE49-F238E27FC236}">
                <a16:creationId xmlns:a16="http://schemas.microsoft.com/office/drawing/2014/main" id="{E3E85A41-EAAF-7D54-54D3-8F35B279E273}"/>
              </a:ext>
            </a:extLst>
          </p:cNvPr>
          <p:cNvSpPr/>
          <p:nvPr userDrawn="1"/>
        </p:nvSpPr>
        <p:spPr>
          <a:xfrm>
            <a:off x="4283359"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0" name="Rectangle 9">
            <a:extLst>
              <a:ext uri="{FF2B5EF4-FFF2-40B4-BE49-F238E27FC236}">
                <a16:creationId xmlns:a16="http://schemas.microsoft.com/office/drawing/2014/main" id="{C19D6F0A-FDD5-8A73-DC27-47E23658F55C}"/>
              </a:ext>
            </a:extLst>
          </p:cNvPr>
          <p:cNvSpPr/>
          <p:nvPr userDrawn="1"/>
        </p:nvSpPr>
        <p:spPr>
          <a:xfrm>
            <a:off x="8209530"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Text Placeholder 7">
            <a:extLst>
              <a:ext uri="{FF2B5EF4-FFF2-40B4-BE49-F238E27FC236}">
                <a16:creationId xmlns:a16="http://schemas.microsoft.com/office/drawing/2014/main" id="{95EEC1B4-8EC5-DB5B-6D7A-4CD451F2647B}"/>
              </a:ext>
            </a:extLst>
          </p:cNvPr>
          <p:cNvSpPr>
            <a:spLocks noGrp="1"/>
          </p:cNvSpPr>
          <p:nvPr>
            <p:ph type="body" sz="quarter" idx="12" hasCustomPrompt="1"/>
          </p:nvPr>
        </p:nvSpPr>
        <p:spPr>
          <a:xfrm>
            <a:off x="569913"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2" name="Text Placeholder 7">
            <a:extLst>
              <a:ext uri="{FF2B5EF4-FFF2-40B4-BE49-F238E27FC236}">
                <a16:creationId xmlns:a16="http://schemas.microsoft.com/office/drawing/2014/main" id="{BE35C7E6-FB52-0FB6-870B-B50ECEDCC9BC}"/>
              </a:ext>
            </a:extLst>
          </p:cNvPr>
          <p:cNvSpPr>
            <a:spLocks noGrp="1"/>
          </p:cNvSpPr>
          <p:nvPr>
            <p:ph type="body" sz="quarter" idx="13"/>
          </p:nvPr>
        </p:nvSpPr>
        <p:spPr>
          <a:xfrm>
            <a:off x="569913" y="4639456"/>
            <a:ext cx="3162638" cy="1678794"/>
          </a:xfrm>
        </p:spPr>
        <p:txBody>
          <a:bodyPr/>
          <a:lstStyle>
            <a:lvl1pPr>
              <a:defRPr sz="1400">
                <a:latin typeface="+mn-lt"/>
              </a:defRPr>
            </a:lvl1pPr>
          </a:lstStyle>
          <a:p>
            <a:pPr lvl="0"/>
            <a:r>
              <a:rPr lang="en-GB"/>
              <a:t>Click to edit Master text styles</a:t>
            </a:r>
          </a:p>
        </p:txBody>
      </p:sp>
      <p:sp>
        <p:nvSpPr>
          <p:cNvPr id="13" name="Text Placeholder 7">
            <a:extLst>
              <a:ext uri="{FF2B5EF4-FFF2-40B4-BE49-F238E27FC236}">
                <a16:creationId xmlns:a16="http://schemas.microsoft.com/office/drawing/2014/main" id="{D9D4ACC7-B64B-A727-E4B1-7FBCD7E8685F}"/>
              </a:ext>
            </a:extLst>
          </p:cNvPr>
          <p:cNvSpPr>
            <a:spLocks noGrp="1"/>
          </p:cNvSpPr>
          <p:nvPr>
            <p:ph type="body" sz="quarter" idx="14" hasCustomPrompt="1"/>
          </p:nvPr>
        </p:nvSpPr>
        <p:spPr>
          <a:xfrm>
            <a:off x="4514681"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4" name="Text Placeholder 7">
            <a:extLst>
              <a:ext uri="{FF2B5EF4-FFF2-40B4-BE49-F238E27FC236}">
                <a16:creationId xmlns:a16="http://schemas.microsoft.com/office/drawing/2014/main" id="{4839C13F-59CC-FB5F-8061-AA68911ED114}"/>
              </a:ext>
            </a:extLst>
          </p:cNvPr>
          <p:cNvSpPr>
            <a:spLocks noGrp="1"/>
          </p:cNvSpPr>
          <p:nvPr>
            <p:ph type="body" sz="quarter" idx="15"/>
          </p:nvPr>
        </p:nvSpPr>
        <p:spPr>
          <a:xfrm>
            <a:off x="4514681" y="4639456"/>
            <a:ext cx="3162638" cy="1678794"/>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10D5EB30-D0A8-6FFE-6EBC-CB214DC816D7}"/>
              </a:ext>
            </a:extLst>
          </p:cNvPr>
          <p:cNvSpPr>
            <a:spLocks noGrp="1"/>
          </p:cNvSpPr>
          <p:nvPr>
            <p:ph type="body" sz="quarter" idx="16" hasCustomPrompt="1"/>
          </p:nvPr>
        </p:nvSpPr>
        <p:spPr>
          <a:xfrm>
            <a:off x="8444459"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5118C2D-282C-DA48-F292-1B678086CACC}"/>
              </a:ext>
            </a:extLst>
          </p:cNvPr>
          <p:cNvSpPr>
            <a:spLocks noGrp="1"/>
          </p:cNvSpPr>
          <p:nvPr>
            <p:ph type="body" sz="quarter" idx="17"/>
          </p:nvPr>
        </p:nvSpPr>
        <p:spPr>
          <a:xfrm>
            <a:off x="8444459" y="4639456"/>
            <a:ext cx="3162638" cy="1678794"/>
          </a:xfrm>
        </p:spPr>
        <p:txBody>
          <a:bodyPr/>
          <a:lstStyle>
            <a:lvl1pPr>
              <a:defRPr sz="1400">
                <a:latin typeface="+mn-lt"/>
              </a:defRPr>
            </a:lvl1pPr>
          </a:lstStyle>
          <a:p>
            <a:pPr lvl="0"/>
            <a:r>
              <a:rPr lang="en-GB"/>
              <a:t>Click to edit Master text styles</a:t>
            </a:r>
          </a:p>
        </p:txBody>
      </p:sp>
      <p:sp>
        <p:nvSpPr>
          <p:cNvPr id="18" name="Picture Placeholder 17">
            <a:extLst>
              <a:ext uri="{FF2B5EF4-FFF2-40B4-BE49-F238E27FC236}">
                <a16:creationId xmlns:a16="http://schemas.microsoft.com/office/drawing/2014/main" id="{6F37B95B-FFE6-43E3-3C8E-D4FA2D704530}"/>
              </a:ext>
            </a:extLst>
          </p:cNvPr>
          <p:cNvSpPr>
            <a:spLocks noGrp="1"/>
          </p:cNvSpPr>
          <p:nvPr>
            <p:ph type="pic" sz="quarter" idx="18"/>
          </p:nvPr>
        </p:nvSpPr>
        <p:spPr>
          <a:xfrm>
            <a:off x="569913"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19" name="Picture Placeholder 17">
            <a:extLst>
              <a:ext uri="{FF2B5EF4-FFF2-40B4-BE49-F238E27FC236}">
                <a16:creationId xmlns:a16="http://schemas.microsoft.com/office/drawing/2014/main" id="{6293F7B9-59C8-365D-FA93-66171444F1C1}"/>
              </a:ext>
            </a:extLst>
          </p:cNvPr>
          <p:cNvSpPr>
            <a:spLocks noGrp="1"/>
          </p:cNvSpPr>
          <p:nvPr>
            <p:ph type="pic" sz="quarter" idx="19"/>
          </p:nvPr>
        </p:nvSpPr>
        <p:spPr>
          <a:xfrm>
            <a:off x="4514850"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20" name="Picture Placeholder 17">
            <a:extLst>
              <a:ext uri="{FF2B5EF4-FFF2-40B4-BE49-F238E27FC236}">
                <a16:creationId xmlns:a16="http://schemas.microsoft.com/office/drawing/2014/main" id="{B6E6B7E8-4892-32E0-0254-A9634FF16112}"/>
              </a:ext>
            </a:extLst>
          </p:cNvPr>
          <p:cNvSpPr>
            <a:spLocks noGrp="1"/>
          </p:cNvSpPr>
          <p:nvPr>
            <p:ph type="pic" sz="quarter" idx="20"/>
          </p:nvPr>
        </p:nvSpPr>
        <p:spPr>
          <a:xfrm>
            <a:off x="8444797" y="1589088"/>
            <a:ext cx="31623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58351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2076866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376099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92311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 Points-4">
    <p:bg>
      <p:bgPr>
        <a:solidFill>
          <a:schemeClr val="accent5"/>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13359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3">
    <p:spTree>
      <p:nvGrpSpPr>
        <p:cNvPr id="1" name=""/>
        <p:cNvGrpSpPr/>
        <p:nvPr/>
      </p:nvGrpSpPr>
      <p:grpSpPr>
        <a:xfrm>
          <a:off x="0" y="0"/>
          <a:ext cx="0" cy="0"/>
          <a:chOff x="0" y="0"/>
          <a:chExt cx="0" cy="0"/>
        </a:xfrm>
      </p:grpSpPr>
      <p:pic>
        <p:nvPicPr>
          <p:cNvPr id="4" name="Picture 3" descr="A blue and green planet&#10;&#10;AI-generated content may be incorrect.">
            <a:extLst>
              <a:ext uri="{FF2B5EF4-FFF2-40B4-BE49-F238E27FC236}">
                <a16:creationId xmlns:a16="http://schemas.microsoft.com/office/drawing/2014/main" id="{870245E7-9202-9CE5-89C3-843D064C3C74}"/>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6" name="Picture Placeholder 5">
            <a:extLst>
              <a:ext uri="{FF2B5EF4-FFF2-40B4-BE49-F238E27FC236}">
                <a16:creationId xmlns:a16="http://schemas.microsoft.com/office/drawing/2014/main" id="{C27C288A-FD34-E84F-952C-E746C14262D5}"/>
              </a:ext>
            </a:extLst>
          </p:cNvPr>
          <p:cNvSpPr>
            <a:spLocks noGrp="1"/>
          </p:cNvSpPr>
          <p:nvPr>
            <p:ph type="pic" sz="quarter" idx="10"/>
          </p:nvPr>
        </p:nvSpPr>
        <p:spPr>
          <a:xfrm>
            <a:off x="699390" y="1827212"/>
            <a:ext cx="11492610" cy="5030788"/>
          </a:xfrm>
          <a:solidFill>
            <a:schemeClr val="accent5"/>
          </a:solidFill>
        </p:spPr>
        <p:txBody>
          <a:bodyPr/>
          <a:lstStyle>
            <a:lvl1pPr>
              <a:defRPr b="0" i="0">
                <a:latin typeface="+mn-lt"/>
              </a:defRPr>
            </a:lvl1pPr>
          </a:lstStyle>
          <a:p>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1049086" y="2159599"/>
            <a:ext cx="10443524" cy="4156534"/>
          </a:xfrm>
        </p:spPr>
        <p:txBody>
          <a:bodyPr lIns="0" tIns="0" rIns="0" bIns="0" anchor="t">
            <a:noAutofit/>
          </a:bodyPr>
          <a:lstStyle>
            <a:lvl1pPr algn="l">
              <a:lnSpc>
                <a:spcPct val="80000"/>
              </a:lnSpc>
              <a:defRPr sz="9000" b="0" i="0" cap="none" spc="0" baseline="0">
                <a:solidFill>
                  <a:schemeClr val="bg1"/>
                </a:solidFill>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8001000" y="357188"/>
            <a:ext cx="3822700" cy="995362"/>
          </a:xfrm>
        </p:spPr>
        <p:txBody>
          <a:bodyPr lIns="0" tIns="0" rIns="0" bIns="0" anchor="ctr">
            <a:normAutofit/>
          </a:bodyPr>
          <a:lstStyle>
            <a:lvl1pPr marL="0" indent="0" algn="r">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Graphic 8">
            <a:extLst>
              <a:ext uri="{FF2B5EF4-FFF2-40B4-BE49-F238E27FC236}">
                <a16:creationId xmlns:a16="http://schemas.microsoft.com/office/drawing/2014/main" id="{A645D086-BC82-077A-D7FD-B1AE84E643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1265549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 Point-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5" name="Rectangle 4">
            <a:extLst>
              <a:ext uri="{FF2B5EF4-FFF2-40B4-BE49-F238E27FC236}">
                <a16:creationId xmlns:a16="http://schemas.microsoft.com/office/drawing/2014/main" id="{62F18CE8-A06D-EE88-D5BC-6B6E943D48DB}"/>
              </a:ext>
            </a:extLst>
          </p:cNvPr>
          <p:cNvSpPr/>
          <p:nvPr userDrawn="1"/>
        </p:nvSpPr>
        <p:spPr>
          <a:xfrm>
            <a:off x="357188"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Text Placeholder 7">
            <a:extLst>
              <a:ext uri="{FF2B5EF4-FFF2-40B4-BE49-F238E27FC236}">
                <a16:creationId xmlns:a16="http://schemas.microsoft.com/office/drawing/2014/main" id="{3DC1A648-42F3-B9D9-A782-63A2D86B9ED2}"/>
              </a:ext>
            </a:extLst>
          </p:cNvPr>
          <p:cNvSpPr>
            <a:spLocks noGrp="1"/>
          </p:cNvSpPr>
          <p:nvPr>
            <p:ph type="body" sz="quarter" idx="19" hasCustomPrompt="1"/>
          </p:nvPr>
        </p:nvSpPr>
        <p:spPr>
          <a:xfrm>
            <a:off x="56991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1" name="Text Placeholder 7">
            <a:extLst>
              <a:ext uri="{FF2B5EF4-FFF2-40B4-BE49-F238E27FC236}">
                <a16:creationId xmlns:a16="http://schemas.microsoft.com/office/drawing/2014/main" id="{515F8660-6CFE-B9BD-199E-CF6869B300B3}"/>
              </a:ext>
            </a:extLst>
          </p:cNvPr>
          <p:cNvSpPr>
            <a:spLocks noGrp="1"/>
          </p:cNvSpPr>
          <p:nvPr>
            <p:ph type="body" sz="quarter" idx="20"/>
          </p:nvPr>
        </p:nvSpPr>
        <p:spPr>
          <a:xfrm>
            <a:off x="569913" y="4639456"/>
            <a:ext cx="2247900" cy="1678794"/>
          </a:xfrm>
        </p:spPr>
        <p:txBody>
          <a:bodyPr/>
          <a:lstStyle>
            <a:lvl1pPr>
              <a:defRPr sz="1400">
                <a:latin typeface="+mn-lt"/>
              </a:defRPr>
            </a:lvl1pPr>
          </a:lstStyle>
          <a:p>
            <a:pPr lvl="0"/>
            <a:r>
              <a:rPr lang="en-GB"/>
              <a:t>Click to edit Master text styles</a:t>
            </a:r>
          </a:p>
        </p:txBody>
      </p:sp>
      <p:sp>
        <p:nvSpPr>
          <p:cNvPr id="22" name="Rectangle 21">
            <a:extLst>
              <a:ext uri="{FF2B5EF4-FFF2-40B4-BE49-F238E27FC236}">
                <a16:creationId xmlns:a16="http://schemas.microsoft.com/office/drawing/2014/main" id="{ABB49F2C-6995-B049-5F34-321AAA23B3E8}"/>
              </a:ext>
            </a:extLst>
          </p:cNvPr>
          <p:cNvSpPr/>
          <p:nvPr userDrawn="1"/>
        </p:nvSpPr>
        <p:spPr>
          <a:xfrm>
            <a:off x="3282015"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Text Placeholder 7">
            <a:extLst>
              <a:ext uri="{FF2B5EF4-FFF2-40B4-BE49-F238E27FC236}">
                <a16:creationId xmlns:a16="http://schemas.microsoft.com/office/drawing/2014/main" id="{A7F23346-B69F-D16F-2E8C-794C0F6C2948}"/>
              </a:ext>
            </a:extLst>
          </p:cNvPr>
          <p:cNvSpPr>
            <a:spLocks noGrp="1"/>
          </p:cNvSpPr>
          <p:nvPr>
            <p:ph type="body" sz="quarter" idx="14" hasCustomPrompt="1"/>
          </p:nvPr>
        </p:nvSpPr>
        <p:spPr>
          <a:xfrm>
            <a:off x="350100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4" name="Text Placeholder 7">
            <a:extLst>
              <a:ext uri="{FF2B5EF4-FFF2-40B4-BE49-F238E27FC236}">
                <a16:creationId xmlns:a16="http://schemas.microsoft.com/office/drawing/2014/main" id="{7B705BFB-D75C-BE57-3F36-5B1BEB334ECE}"/>
              </a:ext>
            </a:extLst>
          </p:cNvPr>
          <p:cNvSpPr>
            <a:spLocks noGrp="1"/>
          </p:cNvSpPr>
          <p:nvPr>
            <p:ph type="body" sz="quarter" idx="15"/>
          </p:nvPr>
        </p:nvSpPr>
        <p:spPr>
          <a:xfrm>
            <a:off x="3501003" y="4639456"/>
            <a:ext cx="2247900" cy="1678794"/>
          </a:xfrm>
        </p:spPr>
        <p:txBody>
          <a:bodyPr/>
          <a:lstStyle>
            <a:lvl1pPr>
              <a:defRPr sz="1400">
                <a:latin typeface="+mn-lt"/>
              </a:defRPr>
            </a:lvl1pPr>
          </a:lstStyle>
          <a:p>
            <a:pPr lvl="0"/>
            <a:r>
              <a:rPr lang="en-GB"/>
              <a:t>Click to edit Master text styles</a:t>
            </a:r>
          </a:p>
        </p:txBody>
      </p:sp>
      <p:sp>
        <p:nvSpPr>
          <p:cNvPr id="25" name="Rectangle 24">
            <a:extLst>
              <a:ext uri="{FF2B5EF4-FFF2-40B4-BE49-F238E27FC236}">
                <a16:creationId xmlns:a16="http://schemas.microsoft.com/office/drawing/2014/main" id="{849471EF-66D2-B13A-5B1F-DFE3DB9109FA}"/>
              </a:ext>
            </a:extLst>
          </p:cNvPr>
          <p:cNvSpPr/>
          <p:nvPr userDrawn="1"/>
        </p:nvSpPr>
        <p:spPr>
          <a:xfrm>
            <a:off x="6206842"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6" name="Text Placeholder 7">
            <a:extLst>
              <a:ext uri="{FF2B5EF4-FFF2-40B4-BE49-F238E27FC236}">
                <a16:creationId xmlns:a16="http://schemas.microsoft.com/office/drawing/2014/main" id="{9601EBE6-DE96-49A8-50CB-ED348C92F0DA}"/>
              </a:ext>
            </a:extLst>
          </p:cNvPr>
          <p:cNvSpPr>
            <a:spLocks noGrp="1"/>
          </p:cNvSpPr>
          <p:nvPr>
            <p:ph type="body" sz="quarter" idx="16" hasCustomPrompt="1"/>
          </p:nvPr>
        </p:nvSpPr>
        <p:spPr>
          <a:xfrm>
            <a:off x="6444619"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4F403A42-90DB-D9B5-A765-217D5F943004}"/>
              </a:ext>
            </a:extLst>
          </p:cNvPr>
          <p:cNvSpPr>
            <a:spLocks noGrp="1"/>
          </p:cNvSpPr>
          <p:nvPr>
            <p:ph type="body" sz="quarter" idx="17"/>
          </p:nvPr>
        </p:nvSpPr>
        <p:spPr>
          <a:xfrm>
            <a:off x="6444619" y="4639456"/>
            <a:ext cx="2247900" cy="1678794"/>
          </a:xfrm>
        </p:spPr>
        <p:txBody>
          <a:bodyPr/>
          <a:lstStyle>
            <a:lvl1pPr>
              <a:defRPr sz="1400">
                <a:latin typeface="+mn-lt"/>
              </a:defRPr>
            </a:lvl1pPr>
          </a:lstStyle>
          <a:p>
            <a:pPr lvl="0"/>
            <a:r>
              <a:rPr lang="en-GB"/>
              <a:t>Click to edit Master text styles</a:t>
            </a:r>
          </a:p>
        </p:txBody>
      </p:sp>
      <p:sp>
        <p:nvSpPr>
          <p:cNvPr id="28" name="Rectangle 27">
            <a:extLst>
              <a:ext uri="{FF2B5EF4-FFF2-40B4-BE49-F238E27FC236}">
                <a16:creationId xmlns:a16="http://schemas.microsoft.com/office/drawing/2014/main" id="{9D334F05-E0A7-2145-5184-B44BA41127B6}"/>
              </a:ext>
            </a:extLst>
          </p:cNvPr>
          <p:cNvSpPr/>
          <p:nvPr userDrawn="1"/>
        </p:nvSpPr>
        <p:spPr>
          <a:xfrm>
            <a:off x="9131670"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9" name="Text Placeholder 7">
            <a:extLst>
              <a:ext uri="{FF2B5EF4-FFF2-40B4-BE49-F238E27FC236}">
                <a16:creationId xmlns:a16="http://schemas.microsoft.com/office/drawing/2014/main" id="{D56C26E3-5C52-001C-43B5-336F0698CB57}"/>
              </a:ext>
            </a:extLst>
          </p:cNvPr>
          <p:cNvSpPr>
            <a:spLocks noGrp="1"/>
          </p:cNvSpPr>
          <p:nvPr>
            <p:ph type="body" sz="quarter" idx="21" hasCustomPrompt="1"/>
          </p:nvPr>
        </p:nvSpPr>
        <p:spPr>
          <a:xfrm>
            <a:off x="9356921"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30" name="Text Placeholder 7">
            <a:extLst>
              <a:ext uri="{FF2B5EF4-FFF2-40B4-BE49-F238E27FC236}">
                <a16:creationId xmlns:a16="http://schemas.microsoft.com/office/drawing/2014/main" id="{C28C8B67-DEB5-645F-CA3A-D2760EC14394}"/>
              </a:ext>
            </a:extLst>
          </p:cNvPr>
          <p:cNvSpPr>
            <a:spLocks noGrp="1"/>
          </p:cNvSpPr>
          <p:nvPr>
            <p:ph type="body" sz="quarter" idx="22"/>
          </p:nvPr>
        </p:nvSpPr>
        <p:spPr>
          <a:xfrm>
            <a:off x="9356921" y="4639456"/>
            <a:ext cx="2247900" cy="1678794"/>
          </a:xfrm>
        </p:spPr>
        <p:txBody>
          <a:bodyPr/>
          <a:lstStyle>
            <a:lvl1pPr>
              <a:defRPr sz="1400">
                <a:latin typeface="+mn-lt"/>
              </a:defRPr>
            </a:lvl1pPr>
          </a:lstStyle>
          <a:p>
            <a:pPr lvl="0"/>
            <a:r>
              <a:rPr lang="en-GB"/>
              <a:t>Click to edit Master text styles</a:t>
            </a:r>
          </a:p>
        </p:txBody>
      </p:sp>
      <p:sp>
        <p:nvSpPr>
          <p:cNvPr id="31" name="Picture Placeholder 17">
            <a:extLst>
              <a:ext uri="{FF2B5EF4-FFF2-40B4-BE49-F238E27FC236}">
                <a16:creationId xmlns:a16="http://schemas.microsoft.com/office/drawing/2014/main" id="{F2C8BA83-AF39-B5B9-6D31-6F74393CEA4B}"/>
              </a:ext>
            </a:extLst>
          </p:cNvPr>
          <p:cNvSpPr>
            <a:spLocks noGrp="1"/>
          </p:cNvSpPr>
          <p:nvPr>
            <p:ph type="pic" sz="quarter" idx="23"/>
          </p:nvPr>
        </p:nvSpPr>
        <p:spPr>
          <a:xfrm>
            <a:off x="569913"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2" name="Picture Placeholder 17">
            <a:extLst>
              <a:ext uri="{FF2B5EF4-FFF2-40B4-BE49-F238E27FC236}">
                <a16:creationId xmlns:a16="http://schemas.microsoft.com/office/drawing/2014/main" id="{E64D72A2-BC84-BE08-1AEF-B802C681203D}"/>
              </a:ext>
            </a:extLst>
          </p:cNvPr>
          <p:cNvSpPr>
            <a:spLocks noGrp="1"/>
          </p:cNvSpPr>
          <p:nvPr>
            <p:ph type="pic" sz="quarter" idx="24"/>
          </p:nvPr>
        </p:nvSpPr>
        <p:spPr>
          <a:xfrm>
            <a:off x="3507985"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3" name="Picture Placeholder 17">
            <a:extLst>
              <a:ext uri="{FF2B5EF4-FFF2-40B4-BE49-F238E27FC236}">
                <a16:creationId xmlns:a16="http://schemas.microsoft.com/office/drawing/2014/main" id="{88AB0E79-CDB6-BCE2-1DDD-2505407822D5}"/>
              </a:ext>
            </a:extLst>
          </p:cNvPr>
          <p:cNvSpPr>
            <a:spLocks noGrp="1"/>
          </p:cNvSpPr>
          <p:nvPr>
            <p:ph type="pic" sz="quarter" idx="25"/>
          </p:nvPr>
        </p:nvSpPr>
        <p:spPr>
          <a:xfrm>
            <a:off x="6429092"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4" name="Picture Placeholder 17">
            <a:extLst>
              <a:ext uri="{FF2B5EF4-FFF2-40B4-BE49-F238E27FC236}">
                <a16:creationId xmlns:a16="http://schemas.microsoft.com/office/drawing/2014/main" id="{74020941-7106-536B-8170-0944A3A9A4C3}"/>
              </a:ext>
            </a:extLst>
          </p:cNvPr>
          <p:cNvSpPr>
            <a:spLocks noGrp="1"/>
          </p:cNvSpPr>
          <p:nvPr>
            <p:ph type="pic" sz="quarter" idx="26"/>
          </p:nvPr>
        </p:nvSpPr>
        <p:spPr>
          <a:xfrm>
            <a:off x="9353920" y="1589088"/>
            <a:ext cx="22479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4133784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oints-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9"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2688691"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5020193"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7351695"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6" name="Rectangle 5">
            <a:extLst>
              <a:ext uri="{FF2B5EF4-FFF2-40B4-BE49-F238E27FC236}">
                <a16:creationId xmlns:a16="http://schemas.microsoft.com/office/drawing/2014/main" id="{F263D0B9-EDB6-7A68-DA53-323FE86E1523}"/>
              </a:ext>
            </a:extLst>
          </p:cNvPr>
          <p:cNvSpPr/>
          <p:nvPr userDrawn="1"/>
        </p:nvSpPr>
        <p:spPr>
          <a:xfrm>
            <a:off x="9677477"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10" name="Text Placeholder 7">
            <a:extLst>
              <a:ext uri="{FF2B5EF4-FFF2-40B4-BE49-F238E27FC236}">
                <a16:creationId xmlns:a16="http://schemas.microsoft.com/office/drawing/2014/main" id="{663E2919-50B7-0A0A-A5E8-15947FBD366C}"/>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0" name="Text Placeholder 7">
            <a:extLst>
              <a:ext uri="{FF2B5EF4-FFF2-40B4-BE49-F238E27FC236}">
                <a16:creationId xmlns:a16="http://schemas.microsoft.com/office/drawing/2014/main" id="{6475A443-6940-7D3A-5340-92E95442380F}"/>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471524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 Points-Gradient BG">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74CE2214-49F6-EA5A-EB63-1980C404E3FD}"/>
              </a:ext>
            </a:extLst>
          </p:cNvPr>
          <p:cNvSpPr/>
          <p:nvPr userDrawn="1"/>
        </p:nvSpPr>
        <p:spPr>
          <a:xfrm>
            <a:off x="357189"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91679B85-75B4-E592-11AF-802B7541B3EF}"/>
              </a:ext>
            </a:extLst>
          </p:cNvPr>
          <p:cNvSpPr/>
          <p:nvPr userDrawn="1"/>
        </p:nvSpPr>
        <p:spPr>
          <a:xfrm>
            <a:off x="2688691"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6CCB39AF-8FA4-1422-DC4E-B8A9A17F64E8}"/>
              </a:ext>
            </a:extLst>
          </p:cNvPr>
          <p:cNvSpPr/>
          <p:nvPr userDrawn="1"/>
        </p:nvSpPr>
        <p:spPr>
          <a:xfrm>
            <a:off x="5020193"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Rectangle 21">
            <a:extLst>
              <a:ext uri="{FF2B5EF4-FFF2-40B4-BE49-F238E27FC236}">
                <a16:creationId xmlns:a16="http://schemas.microsoft.com/office/drawing/2014/main" id="{FFFDA449-6B1E-DE87-4D76-77D28E3AA501}"/>
              </a:ext>
            </a:extLst>
          </p:cNvPr>
          <p:cNvSpPr/>
          <p:nvPr userDrawn="1"/>
        </p:nvSpPr>
        <p:spPr>
          <a:xfrm>
            <a:off x="7351695"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Rectangle 22">
            <a:extLst>
              <a:ext uri="{FF2B5EF4-FFF2-40B4-BE49-F238E27FC236}">
                <a16:creationId xmlns:a16="http://schemas.microsoft.com/office/drawing/2014/main" id="{04728E54-5186-9937-F008-FACE14500881}"/>
              </a:ext>
            </a:extLst>
          </p:cNvPr>
          <p:cNvSpPr/>
          <p:nvPr userDrawn="1"/>
        </p:nvSpPr>
        <p:spPr>
          <a:xfrm>
            <a:off x="9677477"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4" name="Text Placeholder 7">
            <a:extLst>
              <a:ext uri="{FF2B5EF4-FFF2-40B4-BE49-F238E27FC236}">
                <a16:creationId xmlns:a16="http://schemas.microsoft.com/office/drawing/2014/main" id="{523042C5-EEC6-9ACB-AADA-1303651D8E8A}"/>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651EC526-1B47-4C10-64F8-12B52653FBC8}"/>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2DA41374-6DBF-560C-C173-1B0AAA18673F}"/>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B09DF2C1-E93B-6F39-9D29-123AC6C8A318}"/>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28" name="Text Placeholder 7">
            <a:extLst>
              <a:ext uri="{FF2B5EF4-FFF2-40B4-BE49-F238E27FC236}">
                <a16:creationId xmlns:a16="http://schemas.microsoft.com/office/drawing/2014/main" id="{1CD18A30-B958-5B2F-F18B-6B33E9FEB18A}"/>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9" name="Text Placeholder 7">
            <a:extLst>
              <a:ext uri="{FF2B5EF4-FFF2-40B4-BE49-F238E27FC236}">
                <a16:creationId xmlns:a16="http://schemas.microsoft.com/office/drawing/2014/main" id="{21E421D0-ADFC-ADA3-DC26-56958919C9CC}"/>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30" name="Text Placeholder 7">
            <a:extLst>
              <a:ext uri="{FF2B5EF4-FFF2-40B4-BE49-F238E27FC236}">
                <a16:creationId xmlns:a16="http://schemas.microsoft.com/office/drawing/2014/main" id="{0D923B13-E015-5F85-2598-C367DBBF81AB}"/>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1" name="Text Placeholder 7">
            <a:extLst>
              <a:ext uri="{FF2B5EF4-FFF2-40B4-BE49-F238E27FC236}">
                <a16:creationId xmlns:a16="http://schemas.microsoft.com/office/drawing/2014/main" id="{498ECBC0-E3F1-350E-8EE9-763DCF79ED85}"/>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32" name="Text Placeholder 7">
            <a:extLst>
              <a:ext uri="{FF2B5EF4-FFF2-40B4-BE49-F238E27FC236}">
                <a16:creationId xmlns:a16="http://schemas.microsoft.com/office/drawing/2014/main" id="{CCAC0C28-BA47-D0E6-D7E2-6FD74DDFA1E1}"/>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3" name="Text Placeholder 7">
            <a:extLst>
              <a:ext uri="{FF2B5EF4-FFF2-40B4-BE49-F238E27FC236}">
                <a16:creationId xmlns:a16="http://schemas.microsoft.com/office/drawing/2014/main" id="{85F955DD-C149-E34D-8BA0-34ECB061717D}"/>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231304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Framed-1">
    <p:bg>
      <p:bgPr>
        <a:gradFill>
          <a:gsLst>
            <a:gs pos="100000">
              <a:schemeClr val="accent1"/>
            </a:gs>
            <a:gs pos="0">
              <a:schemeClr val="accent3"/>
            </a:gs>
          </a:gsLst>
          <a:lin ang="3240000" scaled="0"/>
        </a:gradFill>
        <a:effectLst/>
      </p:bgPr>
    </p:bg>
    <p:spTree>
      <p:nvGrpSpPr>
        <p:cNvPr id="1" name=""/>
        <p:cNvGrpSpPr/>
        <p:nvPr/>
      </p:nvGrpSpPr>
      <p:grpSpPr>
        <a:xfrm>
          <a:off x="0" y="0"/>
          <a:ext cx="0" cy="0"/>
          <a:chOff x="0" y="0"/>
          <a:chExt cx="0" cy="0"/>
        </a:xfrm>
      </p:grpSpPr>
      <p:sp>
        <p:nvSpPr>
          <p:cNvPr id="3197" name="Freeform 3196">
            <a:extLst>
              <a:ext uri="{FF2B5EF4-FFF2-40B4-BE49-F238E27FC236}">
                <a16:creationId xmlns:a16="http://schemas.microsoft.com/office/drawing/2014/main" id="{B6B95B2B-C90F-BC1E-8795-55CEE8AB7274}"/>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100000">
                <a:schemeClr val="bg1"/>
              </a:gs>
              <a:gs pos="0">
                <a:schemeClr val="accent3"/>
              </a:gs>
            </a:gsLst>
            <a:lin ang="3240000" scaled="0"/>
          </a:gradFill>
          <a:ln w="6348" cap="flat">
            <a:noFill/>
            <a:prstDash val="solid"/>
            <a:miter/>
          </a:ln>
        </p:spPr>
        <p:txBody>
          <a:bodyPr rtlCol="0" anchor="ctr"/>
          <a:lstStyle/>
          <a:p>
            <a:endParaRPr lang="en-US"/>
          </a:p>
        </p:txBody>
      </p:sp>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1049086" y="1230659"/>
            <a:ext cx="11142914" cy="5627339"/>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57188" y="357188"/>
            <a:ext cx="4873719" cy="1683280"/>
          </a:xfrm>
          <a:solidFill>
            <a:schemeClr val="bg1"/>
          </a:solidFill>
        </p:spPr>
        <p:txBody>
          <a:bodyPr lIns="180000" tIns="180000" rIns="180000" bIns="180000"/>
          <a:lstStyle>
            <a:lvl1pPr>
              <a:defRPr b="0" i="0">
                <a:latin typeface="+mj-lt"/>
              </a:defRPr>
            </a:lvl1pPr>
          </a:lstStyle>
          <a:p>
            <a:r>
              <a:rPr lang="en-GB"/>
              <a:t>Click to edit Master title style</a:t>
            </a:r>
            <a:endParaRPr lang="en-US"/>
          </a:p>
        </p:txBody>
      </p:sp>
      <p:sp>
        <p:nvSpPr>
          <p:cNvPr id="1791" name="TextBox 1790">
            <a:extLst>
              <a:ext uri="{FF2B5EF4-FFF2-40B4-BE49-F238E27FC236}">
                <a16:creationId xmlns:a16="http://schemas.microsoft.com/office/drawing/2014/main" id="{26C7306A-3C9D-5BBA-4814-67E8057562D3}"/>
              </a:ext>
            </a:extLst>
          </p:cNvPr>
          <p:cNvSpPr txBox="1"/>
          <p:nvPr userDrawn="1"/>
        </p:nvSpPr>
        <p:spPr>
          <a:xfrm>
            <a:off x="8356922" y="219919"/>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
        <p:nvSpPr>
          <p:cNvPr id="1793" name="Slide Number Placeholder 1792">
            <a:extLst>
              <a:ext uri="{FF2B5EF4-FFF2-40B4-BE49-F238E27FC236}">
                <a16:creationId xmlns:a16="http://schemas.microsoft.com/office/drawing/2014/main" id="{F2F9DC87-87C4-9B49-E853-91A12B514A21}"/>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198" name="Text Placeholder 3197">
            <a:extLst>
              <a:ext uri="{FF2B5EF4-FFF2-40B4-BE49-F238E27FC236}">
                <a16:creationId xmlns:a16="http://schemas.microsoft.com/office/drawing/2014/main" id="{2F2B54D1-2BC7-B0C0-7A3B-0B2A1D9B277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3199" name="Text Placeholder 9">
            <a:extLst>
              <a:ext uri="{FF2B5EF4-FFF2-40B4-BE49-F238E27FC236}">
                <a16:creationId xmlns:a16="http://schemas.microsoft.com/office/drawing/2014/main" id="{46777DF5-CA3B-48EC-368A-4633D2CA9CF8}"/>
              </a:ext>
            </a:extLst>
          </p:cNvPr>
          <p:cNvSpPr>
            <a:spLocks noGrp="1"/>
          </p:cNvSpPr>
          <p:nvPr>
            <p:ph type="body" sz="quarter" idx="16"/>
          </p:nvPr>
        </p:nvSpPr>
        <p:spPr>
          <a:xfrm>
            <a:off x="357188" y="1882775"/>
            <a:ext cx="4873719" cy="4435475"/>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08867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Framed-2">
    <p:bg>
      <p:bgPr>
        <a:solidFill>
          <a:schemeClr val="accent2"/>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368300" y="357188"/>
            <a:ext cx="4233600" cy="4233600"/>
          </a:xfrm>
          <a:prstGeom prst="ellipse">
            <a:avLst/>
          </a:prstGeo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669014" y="1030207"/>
            <a:ext cx="7645400" cy="1311356"/>
          </a:xfrm>
          <a:solidFill>
            <a:schemeClr val="bg1"/>
          </a:solidFill>
        </p:spPr>
        <p:txBody>
          <a:bodyPr vert="horz" lIns="180000" tIns="180000" rIns="180000" bIns="18000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D8C2A4A-3F2B-1E44-A28A-8188A402D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5CD43-A4EF-49EC-738B-3F9BE37C52C3}"/>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7" name="Text Placeholder 9">
            <a:extLst>
              <a:ext uri="{FF2B5EF4-FFF2-40B4-BE49-F238E27FC236}">
                <a16:creationId xmlns:a16="http://schemas.microsoft.com/office/drawing/2014/main" id="{4C790424-083F-86D2-D7D7-9B3D43328365}"/>
              </a:ext>
            </a:extLst>
          </p:cNvPr>
          <p:cNvSpPr>
            <a:spLocks noGrp="1"/>
          </p:cNvSpPr>
          <p:nvPr>
            <p:ph type="body" sz="quarter" idx="16"/>
          </p:nvPr>
        </p:nvSpPr>
        <p:spPr>
          <a:xfrm>
            <a:off x="3669014" y="2025570"/>
            <a:ext cx="7645400" cy="3791260"/>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9186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1/4">
    <p:spTree>
      <p:nvGrpSpPr>
        <p:cNvPr id="1" name=""/>
        <p:cNvGrpSpPr/>
        <p:nvPr/>
      </p:nvGrpSpPr>
      <p:grpSpPr>
        <a:xfrm>
          <a:off x="0" y="0"/>
          <a:ext cx="0" cy="0"/>
          <a:chOff x="0" y="0"/>
          <a:chExt cx="0" cy="0"/>
        </a:xfrm>
      </p:grpSpPr>
      <p:sp>
        <p:nvSpPr>
          <p:cNvPr id="3195" name="Freeform 3194">
            <a:extLst>
              <a:ext uri="{FF2B5EF4-FFF2-40B4-BE49-F238E27FC236}">
                <a16:creationId xmlns:a16="http://schemas.microsoft.com/office/drawing/2014/main" id="{EBAE099F-501C-9BA7-B020-37D921CE00E1}"/>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57188"/>
            <a:ext cx="2692400" cy="5961062"/>
          </a:xfrm>
          <a:solidFill>
            <a:schemeClr val="accent5"/>
          </a:solidFill>
        </p:spPr>
        <p:txBody>
          <a:bodyPr/>
          <a:lstStyle>
            <a:lvl1pPr>
              <a:defRPr b="0" i="0">
                <a:latin typeface="+mn-lt"/>
              </a:defRPr>
            </a:lvl1pPr>
          </a:lstStyle>
          <a:p>
            <a:endParaRPr lang="en-US"/>
          </a:p>
        </p:txBody>
      </p:sp>
      <p:sp>
        <p:nvSpPr>
          <p:cNvPr id="3" name="Footer Placeholder 2">
            <a:extLst>
              <a:ext uri="{FF2B5EF4-FFF2-40B4-BE49-F238E27FC236}">
                <a16:creationId xmlns:a16="http://schemas.microsoft.com/office/drawing/2014/main" id="{0855EDE8-2F3C-003B-E011-8E579241BB6D}"/>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906EA9-FF87-DADA-E677-DDE5654E0C10}"/>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11" name="Title 10">
            <a:extLst>
              <a:ext uri="{FF2B5EF4-FFF2-40B4-BE49-F238E27FC236}">
                <a16:creationId xmlns:a16="http://schemas.microsoft.com/office/drawing/2014/main" id="{FA6B90EE-37C6-E12C-8A76-E96965CCB1D9}"/>
              </a:ext>
            </a:extLst>
          </p:cNvPr>
          <p:cNvSpPr>
            <a:spLocks noGrp="1"/>
          </p:cNvSpPr>
          <p:nvPr>
            <p:ph type="title"/>
          </p:nvPr>
        </p:nvSpPr>
        <p:spPr>
          <a:xfrm>
            <a:off x="3805881" y="365125"/>
            <a:ext cx="8017819" cy="1517650"/>
          </a:xfrm>
        </p:spPr>
        <p:txBody>
          <a:bodyPr/>
          <a:lstStyle/>
          <a:p>
            <a:r>
              <a:rPr lang="en-GB"/>
              <a:t>Click to edit Master title style</a:t>
            </a:r>
            <a:endParaRPr lang="en-US"/>
          </a:p>
        </p:txBody>
      </p:sp>
      <p:sp>
        <p:nvSpPr>
          <p:cNvPr id="12" name="Text Placeholder 9">
            <a:extLst>
              <a:ext uri="{FF2B5EF4-FFF2-40B4-BE49-F238E27FC236}">
                <a16:creationId xmlns:a16="http://schemas.microsoft.com/office/drawing/2014/main" id="{45E1CD87-27A3-2E08-BC9D-3028C6ECCAB9}"/>
              </a:ext>
            </a:extLst>
          </p:cNvPr>
          <p:cNvSpPr>
            <a:spLocks noGrp="1"/>
          </p:cNvSpPr>
          <p:nvPr>
            <p:ph type="body" sz="quarter" idx="13"/>
          </p:nvPr>
        </p:nvSpPr>
        <p:spPr>
          <a:xfrm>
            <a:off x="3805881" y="1882775"/>
            <a:ext cx="8017819"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0505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ird-1">
    <p:spTree>
      <p:nvGrpSpPr>
        <p:cNvPr id="1" name=""/>
        <p:cNvGrpSpPr/>
        <p:nvPr/>
      </p:nvGrpSpPr>
      <p:grpSpPr>
        <a:xfrm>
          <a:off x="0" y="0"/>
          <a:ext cx="0" cy="0"/>
          <a:chOff x="0" y="0"/>
          <a:chExt cx="0" cy="0"/>
        </a:xfrm>
      </p:grpSpPr>
      <p:pic>
        <p:nvPicPr>
          <p:cNvPr id="5" name="Picture Placeholder 20" descr="A blurry blue and white background&#10;&#10;AI-generated content may be incorrect.">
            <a:extLst>
              <a:ext uri="{FF2B5EF4-FFF2-40B4-BE49-F238E27FC236}">
                <a16:creationId xmlns:a16="http://schemas.microsoft.com/office/drawing/2014/main" id="{EC29246A-C716-7DF6-9928-154942CB4F7C}"/>
              </a:ext>
            </a:extLst>
          </p:cNvPr>
          <p:cNvPicPr>
            <a:picLocks noChangeAspect="1"/>
          </p:cNvPicPr>
          <p:nvPr userDrawn="1"/>
        </p:nvPicPr>
        <p:blipFill>
          <a:blip r:embed="rId2"/>
          <a:srcRect l="194" r="226"/>
          <a:stretch>
            <a:fillRect/>
          </a:stretch>
        </p:blipFill>
        <p:spPr>
          <a:xfrm rot="16200000" flipH="1" flipV="1">
            <a:off x="-1397000" y="1397002"/>
            <a:ext cx="6857999" cy="4063998"/>
          </a:xfrm>
          <a:prstGeom prst="rect">
            <a:avLst/>
          </a:prstGeom>
          <a:solidFill>
            <a:schemeClr val="accent5"/>
          </a:solidFill>
        </p:spPr>
      </p:pic>
      <p:sp>
        <p:nvSpPr>
          <p:cNvPr id="6" name="Rectangle 5">
            <a:extLst>
              <a:ext uri="{FF2B5EF4-FFF2-40B4-BE49-F238E27FC236}">
                <a16:creationId xmlns:a16="http://schemas.microsoft.com/office/drawing/2014/main" id="{19311BA9-E90F-1296-0737-DDDB25BC41AE}"/>
              </a:ext>
            </a:extLst>
          </p:cNvPr>
          <p:cNvSpPr/>
          <p:nvPr userDrawn="1"/>
        </p:nvSpPr>
        <p:spPr>
          <a:xfrm flipH="1">
            <a:off x="0" y="0"/>
            <a:ext cx="3086235" cy="3086235"/>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65886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ird-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C7285FCC-D23D-6279-2931-B071480F4748}"/>
              </a:ext>
            </a:extLst>
          </p:cNvPr>
          <p:cNvSpPr>
            <a:spLocks noGrp="1"/>
          </p:cNvSpPr>
          <p:nvPr>
            <p:ph type="body" sz="quarter" idx="12"/>
          </p:nvPr>
        </p:nvSpPr>
        <p:spPr>
          <a:xfrm>
            <a:off x="0" y="0"/>
            <a:ext cx="4064000" cy="6858000"/>
          </a:xfrm>
          <a:gradFill>
            <a:gsLst>
              <a:gs pos="0">
                <a:schemeClr val="accent1"/>
              </a:gs>
              <a:gs pos="100000">
                <a:schemeClr val="accent5"/>
              </a:gs>
            </a:gsLst>
            <a:lin ang="16680000" scaled="0"/>
          </a:gra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959008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ird-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F97AAB-B91D-768D-CB88-5009E8967426}"/>
              </a:ext>
            </a:extLst>
          </p:cNvPr>
          <p:cNvSpPr/>
          <p:nvPr userDrawn="1"/>
        </p:nvSpPr>
        <p:spPr>
          <a:xfrm flipH="1" flipV="1">
            <a:off x="-1" y="2351314"/>
            <a:ext cx="4506686" cy="4506686"/>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5" name="Picture Placeholder 3">
            <a:extLst>
              <a:ext uri="{FF2B5EF4-FFF2-40B4-BE49-F238E27FC236}">
                <a16:creationId xmlns:a16="http://schemas.microsoft.com/office/drawing/2014/main" id="{C3A83A2B-15EA-47B3-A5B0-7CAC5AC6C280}"/>
              </a:ext>
            </a:extLst>
          </p:cNvPr>
          <p:cNvSpPr>
            <a:spLocks noGrp="1"/>
          </p:cNvSpPr>
          <p:nvPr>
            <p:ph type="pic" sz="quarter" idx="13"/>
          </p:nvPr>
        </p:nvSpPr>
        <p:spPr>
          <a:xfrm>
            <a:off x="4064000" y="0"/>
            <a:ext cx="8128000" cy="6858000"/>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015F813D-5420-29BB-883A-83764D90F83E}"/>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929468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Right 3/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D294D5-7ABD-6235-E19B-F320700D2768}"/>
              </a:ext>
            </a:extLst>
          </p:cNvPr>
          <p:cNvSpPr/>
          <p:nvPr userDrawn="1"/>
        </p:nvSpPr>
        <p:spPr>
          <a:xfrm rot="10800000" flipV="1">
            <a:off x="8402885" y="0"/>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57188" y="365125"/>
            <a:ext cx="5738812" cy="987425"/>
          </a:xfrm>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Text Placeholder 9">
            <a:extLst>
              <a:ext uri="{FF2B5EF4-FFF2-40B4-BE49-F238E27FC236}">
                <a16:creationId xmlns:a16="http://schemas.microsoft.com/office/drawing/2014/main" id="{FAAE7140-C197-F6D8-36AF-39D06FC0488A}"/>
              </a:ext>
            </a:extLst>
          </p:cNvPr>
          <p:cNvSpPr>
            <a:spLocks noGrp="1"/>
          </p:cNvSpPr>
          <p:nvPr>
            <p:ph type="body" sz="quarter" idx="12"/>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Oval 4">
            <a:extLst>
              <a:ext uri="{FF2B5EF4-FFF2-40B4-BE49-F238E27FC236}">
                <a16:creationId xmlns:a16="http://schemas.microsoft.com/office/drawing/2014/main" id="{C5A88487-C33C-DD16-E850-FEBDF6E0A71C}"/>
              </a:ext>
            </a:extLst>
          </p:cNvPr>
          <p:cNvSpPr/>
          <p:nvPr userDrawn="1"/>
        </p:nvSpPr>
        <p:spPr>
          <a:xfrm>
            <a:off x="8451708" y="788986"/>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882775"/>
            <a:ext cx="5116643" cy="4975225"/>
          </a:xfrm>
          <a:solidFill>
            <a:schemeClr val="accent5"/>
          </a:solidFill>
        </p:spPr>
        <p:txBody>
          <a:bodyPr anchor="ctr"/>
          <a:lstStyle>
            <a:lvl1pPr algn="ctr">
              <a:defRPr b="0" i="0">
                <a:latin typeface="+mn-lt"/>
              </a:defRPr>
            </a:lvl1pPr>
          </a:lstStyle>
          <a:p>
            <a:endParaRPr lang="en-US"/>
          </a:p>
        </p:txBody>
      </p:sp>
      <p:sp>
        <p:nvSpPr>
          <p:cNvPr id="7" name="Text Placeholder 6">
            <a:extLst>
              <a:ext uri="{FF2B5EF4-FFF2-40B4-BE49-F238E27FC236}">
                <a16:creationId xmlns:a16="http://schemas.microsoft.com/office/drawing/2014/main" id="{3DEF2A2C-A34C-510A-4708-590C84F3F9CC}"/>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9" name="Footer Placeholder 8">
            <a:extLst>
              <a:ext uri="{FF2B5EF4-FFF2-40B4-BE49-F238E27FC236}">
                <a16:creationId xmlns:a16="http://schemas.microsoft.com/office/drawing/2014/main" id="{90243DCB-3CDE-0A5C-361A-0C0D99380B63}"/>
              </a:ext>
            </a:extLst>
          </p:cNvPr>
          <p:cNvSpPr>
            <a:spLocks noGrp="1"/>
          </p:cNvSpPr>
          <p:nvPr>
            <p:ph type="ftr" sz="quarter" idx="16"/>
          </p:nvPr>
        </p:nvSpPr>
        <p:spPr/>
        <p:txBody>
          <a:bodyPr/>
          <a:lstStyle/>
          <a:p>
            <a:endParaRPr lang="en-US"/>
          </a:p>
        </p:txBody>
      </p:sp>
      <p:sp>
        <p:nvSpPr>
          <p:cNvPr id="10" name="Slide Number Placeholder 9">
            <a:extLst>
              <a:ext uri="{FF2B5EF4-FFF2-40B4-BE49-F238E27FC236}">
                <a16:creationId xmlns:a16="http://schemas.microsoft.com/office/drawing/2014/main" id="{03B5D5B2-8701-A470-8F2A-95986D5F90F9}"/>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69180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0CDC74-3D4B-3BC7-58CE-76DA9A0F7317}"/>
              </a:ext>
            </a:extLst>
          </p:cNvPr>
          <p:cNvSpPr/>
          <p:nvPr userDrawn="1"/>
        </p:nvSpPr>
        <p:spPr>
          <a:xfrm>
            <a:off x="0" y="1"/>
            <a:ext cx="12192000" cy="6858000"/>
          </a:xfrm>
          <a:prstGeom prst="rect">
            <a:avLst/>
          </a:prstGeom>
          <a:gradFill flip="none" rotWithShape="1">
            <a:gsLst>
              <a:gs pos="53000">
                <a:schemeClr val="accent1">
                  <a:alpha val="0"/>
                </a:schemeClr>
              </a:gs>
              <a:gs pos="13000">
                <a:schemeClr val="accent1"/>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Rectangle 1">
            <a:extLst>
              <a:ext uri="{FF2B5EF4-FFF2-40B4-BE49-F238E27FC236}">
                <a16:creationId xmlns:a16="http://schemas.microsoft.com/office/drawing/2014/main" id="{3653EE15-5107-6ECF-A592-28E834B652F9}"/>
              </a:ext>
            </a:extLst>
          </p:cNvPr>
          <p:cNvSpPr/>
          <p:nvPr userDrawn="1"/>
        </p:nvSpPr>
        <p:spPr>
          <a:xfrm flipH="1">
            <a:off x="6705600" y="0"/>
            <a:ext cx="5486400" cy="5494148"/>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Graphic 4">
            <a:extLst>
              <a:ext uri="{FF2B5EF4-FFF2-40B4-BE49-F238E27FC236}">
                <a16:creationId xmlns:a16="http://schemas.microsoft.com/office/drawing/2014/main" id="{33F756E9-6648-FACA-6511-A04116FC0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863131" y="3429000"/>
            <a:ext cx="7053318"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sp>
        <p:nvSpPr>
          <p:cNvPr id="4" name="Text Placeholder 16">
            <a:extLst>
              <a:ext uri="{FF2B5EF4-FFF2-40B4-BE49-F238E27FC236}">
                <a16:creationId xmlns:a16="http://schemas.microsoft.com/office/drawing/2014/main" id="{38C04A24-FC9D-81FE-F79C-7CF137EF699B}"/>
              </a:ext>
            </a:extLst>
          </p:cNvPr>
          <p:cNvSpPr>
            <a:spLocks noGrp="1"/>
          </p:cNvSpPr>
          <p:nvPr>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1" name="Slide Number Placeholder 10">
            <a:extLst>
              <a:ext uri="{FF2B5EF4-FFF2-40B4-BE49-F238E27FC236}">
                <a16:creationId xmlns:a16="http://schemas.microsoft.com/office/drawing/2014/main" id="{FECB8F4D-3233-CD0E-49EC-63913AA472D9}"/>
              </a:ext>
            </a:extLst>
          </p:cNvPr>
          <p:cNvSpPr>
            <a:spLocks noGrp="1"/>
          </p:cNvSpPr>
          <p:nvPr>
            <p:ph type="sldNum" sz="quarter" idx="15"/>
          </p:nvPr>
        </p:nvSpPr>
        <p:spPr/>
        <p:txBody>
          <a:body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59930C73-9D3A-1BB1-1562-7AB10B5BD5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473095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
            <a:ext cx="5116643" cy="6857998"/>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BBC92F27-5AC6-899C-7C44-61F85AA91BAD}"/>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5FA5BEA-AB31-A8F3-ECDC-BD7F7AA327FC}"/>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9" name="Title 8">
            <a:extLst>
              <a:ext uri="{FF2B5EF4-FFF2-40B4-BE49-F238E27FC236}">
                <a16:creationId xmlns:a16="http://schemas.microsoft.com/office/drawing/2014/main" id="{35D49DD5-0E23-36D5-BA72-B6FFB1552C57}"/>
              </a:ext>
            </a:extLst>
          </p:cNvPr>
          <p:cNvSpPr>
            <a:spLocks noGrp="1"/>
          </p:cNvSpPr>
          <p:nvPr>
            <p:ph type="title"/>
          </p:nvPr>
        </p:nvSpPr>
        <p:spPr>
          <a:xfrm>
            <a:off x="357188" y="365125"/>
            <a:ext cx="5738812" cy="987425"/>
          </a:xfrm>
        </p:spPr>
        <p:txBody>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3D61449F-DB05-FAE2-743E-EBADB1888ED3}"/>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1" name="Text Placeholder 9">
            <a:extLst>
              <a:ext uri="{FF2B5EF4-FFF2-40B4-BE49-F238E27FC236}">
                <a16:creationId xmlns:a16="http://schemas.microsoft.com/office/drawing/2014/main" id="{888466D4-AE51-8E1A-12DC-0DE864AEC451}"/>
              </a:ext>
            </a:extLst>
          </p:cNvPr>
          <p:cNvSpPr>
            <a:spLocks noGrp="1"/>
          </p:cNvSpPr>
          <p:nvPr>
            <p:ph type="body" sz="quarter" idx="16"/>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4944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3/4">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C22AE46-A5D0-7867-A671-0453CD3196BD}"/>
              </a:ext>
            </a:extLst>
          </p:cNvPr>
          <p:cNvSpPr/>
          <p:nvPr userDrawn="1"/>
        </p:nvSpPr>
        <p:spPr>
          <a:xfrm>
            <a:off x="1077004" y="413809"/>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B814A90-88F7-0638-A052-56A90D89FEC0}"/>
              </a:ext>
            </a:extLst>
          </p:cNvPr>
          <p:cNvSpPr/>
          <p:nvPr userDrawn="1"/>
        </p:nvSpPr>
        <p:spPr>
          <a:xfrm rot="10800000" flipH="1" flipV="1">
            <a:off x="0" y="0"/>
            <a:ext cx="3789114" cy="3794465"/>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2817539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0"/>
            <a:ext cx="5116643" cy="6858001"/>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392728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out Image Left 3/4">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61C6E683-13A5-18DD-E8C9-D951FC94FFCF}"/>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5" name="Title 1">
            <a:extLst>
              <a:ext uri="{FF2B5EF4-FFF2-40B4-BE49-F238E27FC236}">
                <a16:creationId xmlns:a16="http://schemas.microsoft.com/office/drawing/2014/main" id="{F6CAFB34-F110-7942-80FB-583F9A5DF3AD}"/>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4272685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llout Image Left 3/4 Gradient">
    <p:bg>
      <p:bgPr>
        <a:gradFill>
          <a:gsLst>
            <a:gs pos="0">
              <a:schemeClr val="accent1"/>
            </a:gs>
            <a:gs pos="100000">
              <a:schemeClr val="accent5"/>
            </a:gs>
          </a:gsLst>
          <a:lin ang="16680000" scaled="0"/>
        </a:gra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B3D84021-9A89-BBDA-9176-D1F0DBBDD615}"/>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10" name="Text Placeholder 5">
            <a:extLst>
              <a:ext uri="{FF2B5EF4-FFF2-40B4-BE49-F238E27FC236}">
                <a16:creationId xmlns:a16="http://schemas.microsoft.com/office/drawing/2014/main" id="{6FC04089-A11B-EF95-CD63-153A2914F566}"/>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9">
            <a:extLst>
              <a:ext uri="{FF2B5EF4-FFF2-40B4-BE49-F238E27FC236}">
                <a16:creationId xmlns:a16="http://schemas.microsoft.com/office/drawing/2014/main" id="{3580354C-6BB2-6341-5DA8-A2509913D94E}"/>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2" name="Title 1">
            <a:extLst>
              <a:ext uri="{FF2B5EF4-FFF2-40B4-BE49-F238E27FC236}">
                <a16:creationId xmlns:a16="http://schemas.microsoft.com/office/drawing/2014/main" id="{C014870E-7C5C-12E8-9DB3-D05DEDCF3A0A}"/>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4" name="Slide Number Placeholder 13">
            <a:extLst>
              <a:ext uri="{FF2B5EF4-FFF2-40B4-BE49-F238E27FC236}">
                <a16:creationId xmlns:a16="http://schemas.microsoft.com/office/drawing/2014/main" id="{728A7983-048B-8BEA-FBB8-6D92497E9AA5}"/>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596801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bleed Title-Dar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bg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447172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bleed Title-L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tx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2"/>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2146645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1">
    <p:spTree>
      <p:nvGrpSpPr>
        <p:cNvPr id="1" name=""/>
        <p:cNvGrpSpPr/>
        <p:nvPr/>
      </p:nvGrpSpPr>
      <p:grpSpPr>
        <a:xfrm>
          <a:off x="0" y="0"/>
          <a:ext cx="0" cy="0"/>
          <a:chOff x="0" y="0"/>
          <a:chExt cx="0" cy="0"/>
        </a:xfrm>
      </p:grpSpPr>
      <p:pic>
        <p:nvPicPr>
          <p:cNvPr id="37" name="Picture 36" descr="A blue and green planet&#10;&#10;AI-generated content may be incorrect.">
            <a:extLst>
              <a:ext uri="{FF2B5EF4-FFF2-40B4-BE49-F238E27FC236}">
                <a16:creationId xmlns:a16="http://schemas.microsoft.com/office/drawing/2014/main" id="{01C126B5-3EC2-07F0-122B-1AFE22CEBDB8}"/>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7A24760A-EC93-9EBA-DF64-8A972E41602E}"/>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9CD38DE-04EC-0153-BEE2-EA37A1DCFD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757A3DE-24AB-AC75-1790-D53081ABE8C2}"/>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83532364-39D8-BACC-8177-C3DCBDCA1E67}"/>
              </a:ext>
            </a:extLst>
          </p:cNvPr>
          <p:cNvSpPr>
            <a:spLocks noGrp="1"/>
          </p:cNvSpPr>
          <p:nvPr>
            <p:ph type="body" sz="quarter" idx="12" hasCustomPrompt="1"/>
          </p:nvPr>
        </p:nvSpPr>
        <p:spPr>
          <a:xfrm>
            <a:off x="383831"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24E9AD9F-B8B3-2106-7623-FDAD15FCC029}"/>
              </a:ext>
            </a:extLst>
          </p:cNvPr>
          <p:cNvSpPr>
            <a:spLocks noGrp="1"/>
          </p:cNvSpPr>
          <p:nvPr>
            <p:ph type="body" sz="quarter" idx="13" hasCustomPrompt="1"/>
          </p:nvPr>
        </p:nvSpPr>
        <p:spPr>
          <a:xfrm>
            <a:off x="1325910"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7" name="Text Placeholder 16">
            <a:extLst>
              <a:ext uri="{FF2B5EF4-FFF2-40B4-BE49-F238E27FC236}">
                <a16:creationId xmlns:a16="http://schemas.microsoft.com/office/drawing/2014/main" id="{CBD00DFE-B850-33BD-0CC2-4772EA92EE7F}"/>
              </a:ext>
            </a:extLst>
          </p:cNvPr>
          <p:cNvSpPr>
            <a:spLocks noGrp="1"/>
          </p:cNvSpPr>
          <p:nvPr>
            <p:ph type="body" sz="quarter" idx="14" hasCustomPrompt="1"/>
          </p:nvPr>
        </p:nvSpPr>
        <p:spPr>
          <a:xfrm>
            <a:off x="1326606" y="1688391"/>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8" name="Text Placeholder 9">
            <a:extLst>
              <a:ext uri="{FF2B5EF4-FFF2-40B4-BE49-F238E27FC236}">
                <a16:creationId xmlns:a16="http://schemas.microsoft.com/office/drawing/2014/main" id="{9E9404EE-91E2-54D8-3F3F-B5300974A7D0}"/>
              </a:ext>
            </a:extLst>
          </p:cNvPr>
          <p:cNvSpPr>
            <a:spLocks noGrp="1"/>
          </p:cNvSpPr>
          <p:nvPr>
            <p:ph type="body" sz="quarter" idx="17" hasCustomPrompt="1"/>
          </p:nvPr>
        </p:nvSpPr>
        <p:spPr>
          <a:xfrm>
            <a:off x="4826047"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 name="Text Placeholder 7">
            <a:extLst>
              <a:ext uri="{FF2B5EF4-FFF2-40B4-BE49-F238E27FC236}">
                <a16:creationId xmlns:a16="http://schemas.microsoft.com/office/drawing/2014/main" id="{CB53E890-8798-BF3F-9E1C-356E2D3D699E}"/>
              </a:ext>
            </a:extLst>
          </p:cNvPr>
          <p:cNvSpPr>
            <a:spLocks noGrp="1"/>
          </p:cNvSpPr>
          <p:nvPr>
            <p:ph type="body" sz="quarter" idx="33" hasCustomPrompt="1"/>
          </p:nvPr>
        </p:nvSpPr>
        <p:spPr>
          <a:xfrm>
            <a:off x="6960654"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749E121F-77EB-73F2-F294-AEC268502D89}"/>
              </a:ext>
            </a:extLst>
          </p:cNvPr>
          <p:cNvSpPr>
            <a:spLocks noGrp="1"/>
          </p:cNvSpPr>
          <p:nvPr>
            <p:ph type="body" sz="quarter" idx="34" hasCustomPrompt="1"/>
          </p:nvPr>
        </p:nvSpPr>
        <p:spPr>
          <a:xfrm>
            <a:off x="7902733"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 name="Text Placeholder 16">
            <a:extLst>
              <a:ext uri="{FF2B5EF4-FFF2-40B4-BE49-F238E27FC236}">
                <a16:creationId xmlns:a16="http://schemas.microsoft.com/office/drawing/2014/main" id="{AEFD9214-F00A-775A-A4CA-0EE424DC1EDE}"/>
              </a:ext>
            </a:extLst>
          </p:cNvPr>
          <p:cNvSpPr>
            <a:spLocks noGrp="1"/>
          </p:cNvSpPr>
          <p:nvPr>
            <p:ph type="body" sz="quarter" idx="35" hasCustomPrompt="1"/>
          </p:nvPr>
        </p:nvSpPr>
        <p:spPr>
          <a:xfrm>
            <a:off x="7903428" y="1688391"/>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 name="Text Placeholder 9">
            <a:extLst>
              <a:ext uri="{FF2B5EF4-FFF2-40B4-BE49-F238E27FC236}">
                <a16:creationId xmlns:a16="http://schemas.microsoft.com/office/drawing/2014/main" id="{001980BC-6589-7064-A422-E54970AD87B9}"/>
              </a:ext>
            </a:extLst>
          </p:cNvPr>
          <p:cNvSpPr>
            <a:spLocks noGrp="1"/>
          </p:cNvSpPr>
          <p:nvPr>
            <p:ph type="body" sz="quarter" idx="37" hasCustomPrompt="1"/>
          </p:nvPr>
        </p:nvSpPr>
        <p:spPr>
          <a:xfrm>
            <a:off x="11402870"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 name="Text Placeholder 7">
            <a:extLst>
              <a:ext uri="{FF2B5EF4-FFF2-40B4-BE49-F238E27FC236}">
                <a16:creationId xmlns:a16="http://schemas.microsoft.com/office/drawing/2014/main" id="{B02F96FF-8748-BD1C-8D9D-E6FE00D4FEC4}"/>
              </a:ext>
            </a:extLst>
          </p:cNvPr>
          <p:cNvSpPr>
            <a:spLocks noGrp="1"/>
          </p:cNvSpPr>
          <p:nvPr>
            <p:ph type="body" sz="quarter" idx="41" hasCustomPrompt="1"/>
          </p:nvPr>
        </p:nvSpPr>
        <p:spPr>
          <a:xfrm>
            <a:off x="383831"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Text Placeholder 9">
            <a:extLst>
              <a:ext uri="{FF2B5EF4-FFF2-40B4-BE49-F238E27FC236}">
                <a16:creationId xmlns:a16="http://schemas.microsoft.com/office/drawing/2014/main" id="{FD2F481A-9763-797C-70FA-DB542D7EE35F}"/>
              </a:ext>
            </a:extLst>
          </p:cNvPr>
          <p:cNvSpPr>
            <a:spLocks noGrp="1"/>
          </p:cNvSpPr>
          <p:nvPr>
            <p:ph type="body" sz="quarter" idx="42" hasCustomPrompt="1"/>
          </p:nvPr>
        </p:nvSpPr>
        <p:spPr>
          <a:xfrm>
            <a:off x="1325910"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5" name="Text Placeholder 16">
            <a:extLst>
              <a:ext uri="{FF2B5EF4-FFF2-40B4-BE49-F238E27FC236}">
                <a16:creationId xmlns:a16="http://schemas.microsoft.com/office/drawing/2014/main" id="{D3EF956D-756F-E8AA-C5BB-943CBC6CDC7F}"/>
              </a:ext>
            </a:extLst>
          </p:cNvPr>
          <p:cNvSpPr>
            <a:spLocks noGrp="1"/>
          </p:cNvSpPr>
          <p:nvPr>
            <p:ph type="body" sz="quarter" idx="43" hasCustomPrompt="1"/>
          </p:nvPr>
        </p:nvSpPr>
        <p:spPr>
          <a:xfrm>
            <a:off x="1326606" y="2924148"/>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6" name="Text Placeholder 9">
            <a:extLst>
              <a:ext uri="{FF2B5EF4-FFF2-40B4-BE49-F238E27FC236}">
                <a16:creationId xmlns:a16="http://schemas.microsoft.com/office/drawing/2014/main" id="{E2307D69-98CB-76D0-828D-C3B2754B54F0}"/>
              </a:ext>
            </a:extLst>
          </p:cNvPr>
          <p:cNvSpPr>
            <a:spLocks noGrp="1"/>
          </p:cNvSpPr>
          <p:nvPr>
            <p:ph type="body" sz="quarter" idx="45" hasCustomPrompt="1"/>
          </p:nvPr>
        </p:nvSpPr>
        <p:spPr>
          <a:xfrm>
            <a:off x="4826047"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88C881FE-3387-07F6-CFA6-54D5DA18E636}"/>
              </a:ext>
            </a:extLst>
          </p:cNvPr>
          <p:cNvSpPr>
            <a:spLocks noGrp="1"/>
          </p:cNvSpPr>
          <p:nvPr>
            <p:ph type="body" sz="quarter" idx="46" hasCustomPrompt="1"/>
          </p:nvPr>
        </p:nvSpPr>
        <p:spPr>
          <a:xfrm>
            <a:off x="6960654"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2E611B6A-A153-567A-357B-AF7B29F1DBF0}"/>
              </a:ext>
            </a:extLst>
          </p:cNvPr>
          <p:cNvSpPr>
            <a:spLocks noGrp="1"/>
          </p:cNvSpPr>
          <p:nvPr>
            <p:ph type="body" sz="quarter" idx="47" hasCustomPrompt="1"/>
          </p:nvPr>
        </p:nvSpPr>
        <p:spPr>
          <a:xfrm>
            <a:off x="7902733"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9" name="Text Placeholder 16">
            <a:extLst>
              <a:ext uri="{FF2B5EF4-FFF2-40B4-BE49-F238E27FC236}">
                <a16:creationId xmlns:a16="http://schemas.microsoft.com/office/drawing/2014/main" id="{96782F47-B0A7-C0F2-1014-47CFB843C0C2}"/>
              </a:ext>
            </a:extLst>
          </p:cNvPr>
          <p:cNvSpPr>
            <a:spLocks noGrp="1"/>
          </p:cNvSpPr>
          <p:nvPr>
            <p:ph type="body" sz="quarter" idx="48" hasCustomPrompt="1"/>
          </p:nvPr>
        </p:nvSpPr>
        <p:spPr>
          <a:xfrm>
            <a:off x="7903428" y="2924148"/>
            <a:ext cx="2653200" cy="556045"/>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0" name="Text Placeholder 9">
            <a:extLst>
              <a:ext uri="{FF2B5EF4-FFF2-40B4-BE49-F238E27FC236}">
                <a16:creationId xmlns:a16="http://schemas.microsoft.com/office/drawing/2014/main" id="{CBFAB7FB-1D5B-BF4C-C5C8-907473699B58}"/>
              </a:ext>
            </a:extLst>
          </p:cNvPr>
          <p:cNvSpPr>
            <a:spLocks noGrp="1"/>
          </p:cNvSpPr>
          <p:nvPr>
            <p:ph type="body" sz="quarter" idx="50" hasCustomPrompt="1"/>
          </p:nvPr>
        </p:nvSpPr>
        <p:spPr>
          <a:xfrm>
            <a:off x="11402870"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1" name="Text Placeholder 7">
            <a:extLst>
              <a:ext uri="{FF2B5EF4-FFF2-40B4-BE49-F238E27FC236}">
                <a16:creationId xmlns:a16="http://schemas.microsoft.com/office/drawing/2014/main" id="{46533EF0-DD49-0C17-AF59-AEF784685E5F}"/>
              </a:ext>
            </a:extLst>
          </p:cNvPr>
          <p:cNvSpPr>
            <a:spLocks noGrp="1"/>
          </p:cNvSpPr>
          <p:nvPr>
            <p:ph type="body" sz="quarter" idx="52" hasCustomPrompt="1"/>
          </p:nvPr>
        </p:nvSpPr>
        <p:spPr>
          <a:xfrm>
            <a:off x="383831"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Text Placeholder 9">
            <a:extLst>
              <a:ext uri="{FF2B5EF4-FFF2-40B4-BE49-F238E27FC236}">
                <a16:creationId xmlns:a16="http://schemas.microsoft.com/office/drawing/2014/main" id="{7DA6DAB1-E43C-16E2-D91A-A4F5515D46DC}"/>
              </a:ext>
            </a:extLst>
          </p:cNvPr>
          <p:cNvSpPr>
            <a:spLocks noGrp="1"/>
          </p:cNvSpPr>
          <p:nvPr>
            <p:ph type="body" sz="quarter" idx="53" hasCustomPrompt="1"/>
          </p:nvPr>
        </p:nvSpPr>
        <p:spPr>
          <a:xfrm>
            <a:off x="1325910"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3" name="Text Placeholder 16">
            <a:extLst>
              <a:ext uri="{FF2B5EF4-FFF2-40B4-BE49-F238E27FC236}">
                <a16:creationId xmlns:a16="http://schemas.microsoft.com/office/drawing/2014/main" id="{89E2041C-B851-38EC-9C6A-715F98C85ADB}"/>
              </a:ext>
            </a:extLst>
          </p:cNvPr>
          <p:cNvSpPr>
            <a:spLocks noGrp="1"/>
          </p:cNvSpPr>
          <p:nvPr>
            <p:ph type="body" sz="quarter" idx="54" hasCustomPrompt="1"/>
          </p:nvPr>
        </p:nvSpPr>
        <p:spPr>
          <a:xfrm>
            <a:off x="1326606" y="4160413"/>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4" name="Text Placeholder 9">
            <a:extLst>
              <a:ext uri="{FF2B5EF4-FFF2-40B4-BE49-F238E27FC236}">
                <a16:creationId xmlns:a16="http://schemas.microsoft.com/office/drawing/2014/main" id="{7D0F5288-3CD1-2C93-F15B-1A8ADBFA2AF7}"/>
              </a:ext>
            </a:extLst>
          </p:cNvPr>
          <p:cNvSpPr>
            <a:spLocks noGrp="1"/>
          </p:cNvSpPr>
          <p:nvPr>
            <p:ph type="body" sz="quarter" idx="55" hasCustomPrompt="1"/>
          </p:nvPr>
        </p:nvSpPr>
        <p:spPr>
          <a:xfrm>
            <a:off x="4826047"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5" name="Text Placeholder 7">
            <a:extLst>
              <a:ext uri="{FF2B5EF4-FFF2-40B4-BE49-F238E27FC236}">
                <a16:creationId xmlns:a16="http://schemas.microsoft.com/office/drawing/2014/main" id="{A7233D55-0A5F-C7C1-C698-858FFDB1CECF}"/>
              </a:ext>
            </a:extLst>
          </p:cNvPr>
          <p:cNvSpPr>
            <a:spLocks noGrp="1"/>
          </p:cNvSpPr>
          <p:nvPr>
            <p:ph type="body" sz="quarter" idx="56" hasCustomPrompt="1"/>
          </p:nvPr>
        </p:nvSpPr>
        <p:spPr>
          <a:xfrm>
            <a:off x="6960654"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Text Placeholder 9">
            <a:extLst>
              <a:ext uri="{FF2B5EF4-FFF2-40B4-BE49-F238E27FC236}">
                <a16:creationId xmlns:a16="http://schemas.microsoft.com/office/drawing/2014/main" id="{439A31B3-D35A-60F1-3B1A-CC3D1B95FE87}"/>
              </a:ext>
            </a:extLst>
          </p:cNvPr>
          <p:cNvSpPr>
            <a:spLocks noGrp="1"/>
          </p:cNvSpPr>
          <p:nvPr>
            <p:ph type="body" sz="quarter" idx="57" hasCustomPrompt="1"/>
          </p:nvPr>
        </p:nvSpPr>
        <p:spPr>
          <a:xfrm>
            <a:off x="7902733"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7" name="Text Placeholder 16">
            <a:extLst>
              <a:ext uri="{FF2B5EF4-FFF2-40B4-BE49-F238E27FC236}">
                <a16:creationId xmlns:a16="http://schemas.microsoft.com/office/drawing/2014/main" id="{B596521A-DE7E-4122-256A-EDFC9240C3F2}"/>
              </a:ext>
            </a:extLst>
          </p:cNvPr>
          <p:cNvSpPr>
            <a:spLocks noGrp="1"/>
          </p:cNvSpPr>
          <p:nvPr>
            <p:ph type="body" sz="quarter" idx="58" hasCustomPrompt="1"/>
          </p:nvPr>
        </p:nvSpPr>
        <p:spPr>
          <a:xfrm>
            <a:off x="7903428" y="4160413"/>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8" name="Text Placeholder 9">
            <a:extLst>
              <a:ext uri="{FF2B5EF4-FFF2-40B4-BE49-F238E27FC236}">
                <a16:creationId xmlns:a16="http://schemas.microsoft.com/office/drawing/2014/main" id="{A4FF26BB-F79D-85A5-C6B3-D9A89CB4207D}"/>
              </a:ext>
            </a:extLst>
          </p:cNvPr>
          <p:cNvSpPr>
            <a:spLocks noGrp="1"/>
          </p:cNvSpPr>
          <p:nvPr>
            <p:ph type="body" sz="quarter" idx="60" hasCustomPrompt="1"/>
          </p:nvPr>
        </p:nvSpPr>
        <p:spPr>
          <a:xfrm>
            <a:off x="11402870"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9" name="Text Placeholder 7">
            <a:extLst>
              <a:ext uri="{FF2B5EF4-FFF2-40B4-BE49-F238E27FC236}">
                <a16:creationId xmlns:a16="http://schemas.microsoft.com/office/drawing/2014/main" id="{FEF7CDD5-E581-5604-EFA3-A43B35E299E4}"/>
              </a:ext>
            </a:extLst>
          </p:cNvPr>
          <p:cNvSpPr>
            <a:spLocks noGrp="1"/>
          </p:cNvSpPr>
          <p:nvPr>
            <p:ph type="body" sz="quarter" idx="62" hasCustomPrompt="1"/>
          </p:nvPr>
        </p:nvSpPr>
        <p:spPr>
          <a:xfrm>
            <a:off x="383831"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9">
            <a:extLst>
              <a:ext uri="{FF2B5EF4-FFF2-40B4-BE49-F238E27FC236}">
                <a16:creationId xmlns:a16="http://schemas.microsoft.com/office/drawing/2014/main" id="{38B37BFF-DE0F-D578-E3FA-66C0735677ED}"/>
              </a:ext>
            </a:extLst>
          </p:cNvPr>
          <p:cNvSpPr>
            <a:spLocks noGrp="1"/>
          </p:cNvSpPr>
          <p:nvPr>
            <p:ph type="body" sz="quarter" idx="63" hasCustomPrompt="1"/>
          </p:nvPr>
        </p:nvSpPr>
        <p:spPr>
          <a:xfrm>
            <a:off x="1325910"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1" name="Text Placeholder 16">
            <a:extLst>
              <a:ext uri="{FF2B5EF4-FFF2-40B4-BE49-F238E27FC236}">
                <a16:creationId xmlns:a16="http://schemas.microsoft.com/office/drawing/2014/main" id="{846ECE7C-70F0-02F2-0D28-74D3FC6282E7}"/>
              </a:ext>
            </a:extLst>
          </p:cNvPr>
          <p:cNvSpPr>
            <a:spLocks noGrp="1"/>
          </p:cNvSpPr>
          <p:nvPr>
            <p:ph type="body" sz="quarter" idx="64" hasCustomPrompt="1"/>
          </p:nvPr>
        </p:nvSpPr>
        <p:spPr>
          <a:xfrm>
            <a:off x="1326606" y="5397674"/>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2" name="Text Placeholder 9">
            <a:extLst>
              <a:ext uri="{FF2B5EF4-FFF2-40B4-BE49-F238E27FC236}">
                <a16:creationId xmlns:a16="http://schemas.microsoft.com/office/drawing/2014/main" id="{5DDD702F-D702-AF60-9867-CB4ED8B0F9D3}"/>
              </a:ext>
            </a:extLst>
          </p:cNvPr>
          <p:cNvSpPr>
            <a:spLocks noGrp="1"/>
          </p:cNvSpPr>
          <p:nvPr>
            <p:ph type="body" sz="quarter" idx="65" hasCustomPrompt="1"/>
          </p:nvPr>
        </p:nvSpPr>
        <p:spPr>
          <a:xfrm>
            <a:off x="4826047"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33" name="Text Placeholder 7">
            <a:extLst>
              <a:ext uri="{FF2B5EF4-FFF2-40B4-BE49-F238E27FC236}">
                <a16:creationId xmlns:a16="http://schemas.microsoft.com/office/drawing/2014/main" id="{D9E8E0AF-E9B6-3A8B-07AC-1FD3CDB38479}"/>
              </a:ext>
            </a:extLst>
          </p:cNvPr>
          <p:cNvSpPr>
            <a:spLocks noGrp="1"/>
          </p:cNvSpPr>
          <p:nvPr>
            <p:ph type="body" sz="quarter" idx="66" hasCustomPrompt="1"/>
          </p:nvPr>
        </p:nvSpPr>
        <p:spPr>
          <a:xfrm>
            <a:off x="6960654"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4" name="Text Placeholder 9">
            <a:extLst>
              <a:ext uri="{FF2B5EF4-FFF2-40B4-BE49-F238E27FC236}">
                <a16:creationId xmlns:a16="http://schemas.microsoft.com/office/drawing/2014/main" id="{B9AF2405-E8C6-369F-564E-FAED695A89CD}"/>
              </a:ext>
            </a:extLst>
          </p:cNvPr>
          <p:cNvSpPr>
            <a:spLocks noGrp="1"/>
          </p:cNvSpPr>
          <p:nvPr>
            <p:ph type="body" sz="quarter" idx="67" hasCustomPrompt="1"/>
          </p:nvPr>
        </p:nvSpPr>
        <p:spPr>
          <a:xfrm>
            <a:off x="7902733"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5" name="Text Placeholder 16">
            <a:extLst>
              <a:ext uri="{FF2B5EF4-FFF2-40B4-BE49-F238E27FC236}">
                <a16:creationId xmlns:a16="http://schemas.microsoft.com/office/drawing/2014/main" id="{A60D1951-7052-FA60-2E56-DB9206186B9C}"/>
              </a:ext>
            </a:extLst>
          </p:cNvPr>
          <p:cNvSpPr>
            <a:spLocks noGrp="1"/>
          </p:cNvSpPr>
          <p:nvPr>
            <p:ph type="body" sz="quarter" idx="68" hasCustomPrompt="1"/>
          </p:nvPr>
        </p:nvSpPr>
        <p:spPr>
          <a:xfrm>
            <a:off x="7903428" y="5397674"/>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6" name="Text Placeholder 9">
            <a:extLst>
              <a:ext uri="{FF2B5EF4-FFF2-40B4-BE49-F238E27FC236}">
                <a16:creationId xmlns:a16="http://schemas.microsoft.com/office/drawing/2014/main" id="{9DD1DB1F-A0BD-91E3-7C74-0777C7C4F9BD}"/>
              </a:ext>
            </a:extLst>
          </p:cNvPr>
          <p:cNvSpPr>
            <a:spLocks noGrp="1"/>
          </p:cNvSpPr>
          <p:nvPr>
            <p:ph type="body" sz="quarter" idx="70" hasCustomPrompt="1"/>
          </p:nvPr>
        </p:nvSpPr>
        <p:spPr>
          <a:xfrm>
            <a:off x="11402870"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3543589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2">
    <p:spTree>
      <p:nvGrpSpPr>
        <p:cNvPr id="1" name=""/>
        <p:cNvGrpSpPr/>
        <p:nvPr/>
      </p:nvGrpSpPr>
      <p:grpSpPr>
        <a:xfrm>
          <a:off x="0" y="0"/>
          <a:ext cx="0" cy="0"/>
          <a:chOff x="0" y="0"/>
          <a:chExt cx="0" cy="0"/>
        </a:xfrm>
      </p:grpSpPr>
      <p:pic>
        <p:nvPicPr>
          <p:cNvPr id="27" name="Picture 26" descr="A blue and green planet&#10;&#10;AI-generated content may be incorrect.">
            <a:extLst>
              <a:ext uri="{FF2B5EF4-FFF2-40B4-BE49-F238E27FC236}">
                <a16:creationId xmlns:a16="http://schemas.microsoft.com/office/drawing/2014/main" id="{F87C748D-D408-D827-DC23-FC910A289DC0}"/>
              </a:ext>
            </a:extLst>
          </p:cNvPr>
          <p:cNvPicPr>
            <a:picLocks noChangeAspect="1"/>
          </p:cNvPicPr>
          <p:nvPr userDrawn="1"/>
        </p:nvPicPr>
        <p:blipFill>
          <a:blip r:embed="rId2"/>
          <a:srcRect l="16796" b="19950"/>
          <a:stretch>
            <a:fillRect/>
          </a:stretch>
        </p:blipFill>
        <p:spPr>
          <a:xfrm flipH="1" flipV="1">
            <a:off x="7145382" y="-14409"/>
            <a:ext cx="5046617" cy="4410967"/>
          </a:xfrm>
          <a:prstGeom prst="rect">
            <a:avLst/>
          </a:prstGeom>
        </p:spPr>
      </p:pic>
      <p:sp>
        <p:nvSpPr>
          <p:cNvPr id="26" name="Picture Placeholder 3">
            <a:extLst>
              <a:ext uri="{FF2B5EF4-FFF2-40B4-BE49-F238E27FC236}">
                <a16:creationId xmlns:a16="http://schemas.microsoft.com/office/drawing/2014/main" id="{5F173B02-45AE-CDCD-55C9-33F2951E022A}"/>
              </a:ext>
            </a:extLst>
          </p:cNvPr>
          <p:cNvSpPr>
            <a:spLocks noGrp="1"/>
          </p:cNvSpPr>
          <p:nvPr>
            <p:ph type="pic" sz="quarter" idx="61"/>
          </p:nvPr>
        </p:nvSpPr>
        <p:spPr>
          <a:xfrm>
            <a:off x="0" y="1"/>
            <a:ext cx="6096000" cy="6857998"/>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0613AD50-73F0-6A43-62D0-1A4BD5CF2485}"/>
              </a:ext>
            </a:extLst>
          </p:cNvPr>
          <p:cNvSpPr>
            <a:spLocks noGrp="1"/>
          </p:cNvSpPr>
          <p:nvPr>
            <p:ph type="title"/>
          </p:nvPr>
        </p:nvSpPr>
        <p:spPr>
          <a:xfrm>
            <a:off x="357188" y="365124"/>
            <a:ext cx="5011646" cy="2815681"/>
          </a:xfrm>
        </p:spPr>
        <p:txBody>
          <a:bodyPr/>
          <a:lstStyle>
            <a:lvl1pPr>
              <a:defRPr sz="4400">
                <a:solidFill>
                  <a:schemeClr val="bg1"/>
                </a:solidFill>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C6481EDD-1E0E-30B1-64D4-1D0B89DD6A04}"/>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2ABEB853-51DE-7B6E-CBC9-EB27377990E5}"/>
              </a:ext>
            </a:extLst>
          </p:cNvPr>
          <p:cNvSpPr>
            <a:spLocks noGrp="1"/>
          </p:cNvSpPr>
          <p:nvPr>
            <p:ph type="body" sz="quarter" idx="13" hasCustomPrompt="1"/>
          </p:nvPr>
        </p:nvSpPr>
        <p:spPr>
          <a:xfrm>
            <a:off x="6415426" y="90257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5AA0D007-025A-F442-FD5E-02A529FCA708}"/>
              </a:ext>
            </a:extLst>
          </p:cNvPr>
          <p:cNvSpPr>
            <a:spLocks noGrp="1"/>
          </p:cNvSpPr>
          <p:nvPr>
            <p:ph type="body" sz="quarter" idx="14" hasCustomPrompt="1"/>
          </p:nvPr>
        </p:nvSpPr>
        <p:spPr>
          <a:xfrm>
            <a:off x="7511144" y="108802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7" name="Text Placeholder 9">
            <a:extLst>
              <a:ext uri="{FF2B5EF4-FFF2-40B4-BE49-F238E27FC236}">
                <a16:creationId xmlns:a16="http://schemas.microsoft.com/office/drawing/2014/main" id="{08AA6ACC-9D44-EEA3-468A-85E2A3B7F6DF}"/>
              </a:ext>
            </a:extLst>
          </p:cNvPr>
          <p:cNvSpPr>
            <a:spLocks noGrp="1"/>
          </p:cNvSpPr>
          <p:nvPr>
            <p:ph type="body" sz="quarter" idx="17" hasCustomPrompt="1"/>
          </p:nvPr>
        </p:nvSpPr>
        <p:spPr>
          <a:xfrm>
            <a:off x="11347070" y="108686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 name="Text Placeholder 7">
            <a:extLst>
              <a:ext uri="{FF2B5EF4-FFF2-40B4-BE49-F238E27FC236}">
                <a16:creationId xmlns:a16="http://schemas.microsoft.com/office/drawing/2014/main" id="{53FA31EE-112E-815A-BB42-FC1DFFFFB07D}"/>
              </a:ext>
            </a:extLst>
          </p:cNvPr>
          <p:cNvSpPr>
            <a:spLocks noGrp="1"/>
          </p:cNvSpPr>
          <p:nvPr>
            <p:ph type="body" sz="quarter" idx="37" hasCustomPrompt="1"/>
          </p:nvPr>
        </p:nvSpPr>
        <p:spPr>
          <a:xfrm>
            <a:off x="6415426" y="1631511"/>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9">
            <a:extLst>
              <a:ext uri="{FF2B5EF4-FFF2-40B4-BE49-F238E27FC236}">
                <a16:creationId xmlns:a16="http://schemas.microsoft.com/office/drawing/2014/main" id="{499114AF-4723-2F39-E683-CC2F03135281}"/>
              </a:ext>
            </a:extLst>
          </p:cNvPr>
          <p:cNvSpPr>
            <a:spLocks noGrp="1"/>
          </p:cNvSpPr>
          <p:nvPr>
            <p:ph type="body" sz="quarter" idx="38" hasCustomPrompt="1"/>
          </p:nvPr>
        </p:nvSpPr>
        <p:spPr>
          <a:xfrm>
            <a:off x="7511144" y="1816956"/>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10" name="Text Placeholder 9">
            <a:extLst>
              <a:ext uri="{FF2B5EF4-FFF2-40B4-BE49-F238E27FC236}">
                <a16:creationId xmlns:a16="http://schemas.microsoft.com/office/drawing/2014/main" id="{16E081A1-D603-5CB6-156B-7DEC0A2A3A62}"/>
              </a:ext>
            </a:extLst>
          </p:cNvPr>
          <p:cNvSpPr>
            <a:spLocks noGrp="1"/>
          </p:cNvSpPr>
          <p:nvPr>
            <p:ph type="body" sz="quarter" idx="40" hasCustomPrompt="1"/>
          </p:nvPr>
        </p:nvSpPr>
        <p:spPr>
          <a:xfrm>
            <a:off x="11347070" y="1815800"/>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 name="Text Placeholder 7">
            <a:extLst>
              <a:ext uri="{FF2B5EF4-FFF2-40B4-BE49-F238E27FC236}">
                <a16:creationId xmlns:a16="http://schemas.microsoft.com/office/drawing/2014/main" id="{B02D0CD6-8F8D-323E-3BFE-3E4748229A92}"/>
              </a:ext>
            </a:extLst>
          </p:cNvPr>
          <p:cNvSpPr>
            <a:spLocks noGrp="1"/>
          </p:cNvSpPr>
          <p:nvPr>
            <p:ph type="body" sz="quarter" idx="41" hasCustomPrompt="1"/>
          </p:nvPr>
        </p:nvSpPr>
        <p:spPr>
          <a:xfrm>
            <a:off x="6415426" y="2360445"/>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9">
            <a:extLst>
              <a:ext uri="{FF2B5EF4-FFF2-40B4-BE49-F238E27FC236}">
                <a16:creationId xmlns:a16="http://schemas.microsoft.com/office/drawing/2014/main" id="{5DDC3267-B342-CD51-821B-B8AB62F971C1}"/>
              </a:ext>
            </a:extLst>
          </p:cNvPr>
          <p:cNvSpPr>
            <a:spLocks noGrp="1"/>
          </p:cNvSpPr>
          <p:nvPr>
            <p:ph type="body" sz="quarter" idx="42" hasCustomPrompt="1"/>
          </p:nvPr>
        </p:nvSpPr>
        <p:spPr>
          <a:xfrm>
            <a:off x="7511144" y="2545890"/>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13" name="Text Placeholder 9">
            <a:extLst>
              <a:ext uri="{FF2B5EF4-FFF2-40B4-BE49-F238E27FC236}">
                <a16:creationId xmlns:a16="http://schemas.microsoft.com/office/drawing/2014/main" id="{EF2BF444-90C9-B181-05E2-DB75C7F64034}"/>
              </a:ext>
            </a:extLst>
          </p:cNvPr>
          <p:cNvSpPr>
            <a:spLocks noGrp="1"/>
          </p:cNvSpPr>
          <p:nvPr>
            <p:ph type="body" sz="quarter" idx="44" hasCustomPrompt="1"/>
          </p:nvPr>
        </p:nvSpPr>
        <p:spPr>
          <a:xfrm>
            <a:off x="11347070" y="2544734"/>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 name="Text Placeholder 7">
            <a:extLst>
              <a:ext uri="{FF2B5EF4-FFF2-40B4-BE49-F238E27FC236}">
                <a16:creationId xmlns:a16="http://schemas.microsoft.com/office/drawing/2014/main" id="{1FE8B9EF-9296-4D1C-AE8F-345CD1BF8817}"/>
              </a:ext>
            </a:extLst>
          </p:cNvPr>
          <p:cNvSpPr>
            <a:spLocks noGrp="1"/>
          </p:cNvSpPr>
          <p:nvPr>
            <p:ph type="body" sz="quarter" idx="45" hasCustomPrompt="1"/>
          </p:nvPr>
        </p:nvSpPr>
        <p:spPr>
          <a:xfrm>
            <a:off x="6415426" y="3089379"/>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Text Placeholder 9">
            <a:extLst>
              <a:ext uri="{FF2B5EF4-FFF2-40B4-BE49-F238E27FC236}">
                <a16:creationId xmlns:a16="http://schemas.microsoft.com/office/drawing/2014/main" id="{6B407BD7-0484-6D49-B63E-96F5A7562229}"/>
              </a:ext>
            </a:extLst>
          </p:cNvPr>
          <p:cNvSpPr>
            <a:spLocks noGrp="1"/>
          </p:cNvSpPr>
          <p:nvPr>
            <p:ph type="body" sz="quarter" idx="46" hasCustomPrompt="1"/>
          </p:nvPr>
        </p:nvSpPr>
        <p:spPr>
          <a:xfrm>
            <a:off x="7511144" y="3274824"/>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16" name="Text Placeholder 9">
            <a:extLst>
              <a:ext uri="{FF2B5EF4-FFF2-40B4-BE49-F238E27FC236}">
                <a16:creationId xmlns:a16="http://schemas.microsoft.com/office/drawing/2014/main" id="{43E0A57B-1F2B-CDBE-D642-FA25BF711847}"/>
              </a:ext>
            </a:extLst>
          </p:cNvPr>
          <p:cNvSpPr>
            <a:spLocks noGrp="1"/>
          </p:cNvSpPr>
          <p:nvPr>
            <p:ph type="body" sz="quarter" idx="48" hasCustomPrompt="1"/>
          </p:nvPr>
        </p:nvSpPr>
        <p:spPr>
          <a:xfrm>
            <a:off x="11347070" y="3273668"/>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B9032CAE-21EF-EFE0-BB27-451B2FF10F8A}"/>
              </a:ext>
            </a:extLst>
          </p:cNvPr>
          <p:cNvSpPr>
            <a:spLocks noGrp="1"/>
          </p:cNvSpPr>
          <p:nvPr>
            <p:ph type="body" sz="quarter" idx="49" hasCustomPrompt="1"/>
          </p:nvPr>
        </p:nvSpPr>
        <p:spPr>
          <a:xfrm>
            <a:off x="6415426" y="381831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AD764D9B-2CF2-23C2-5F53-832DA3FD4463}"/>
              </a:ext>
            </a:extLst>
          </p:cNvPr>
          <p:cNvSpPr>
            <a:spLocks noGrp="1"/>
          </p:cNvSpPr>
          <p:nvPr>
            <p:ph type="body" sz="quarter" idx="50" hasCustomPrompt="1"/>
          </p:nvPr>
        </p:nvSpPr>
        <p:spPr>
          <a:xfrm>
            <a:off x="7511144" y="400375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19" name="Text Placeholder 9">
            <a:extLst>
              <a:ext uri="{FF2B5EF4-FFF2-40B4-BE49-F238E27FC236}">
                <a16:creationId xmlns:a16="http://schemas.microsoft.com/office/drawing/2014/main" id="{4FBCC554-1E83-691C-45EA-7E2E0F9BA88B}"/>
              </a:ext>
            </a:extLst>
          </p:cNvPr>
          <p:cNvSpPr>
            <a:spLocks noGrp="1"/>
          </p:cNvSpPr>
          <p:nvPr>
            <p:ph type="body" sz="quarter" idx="52" hasCustomPrompt="1"/>
          </p:nvPr>
        </p:nvSpPr>
        <p:spPr>
          <a:xfrm>
            <a:off x="11347070" y="400260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0" name="Text Placeholder 7">
            <a:extLst>
              <a:ext uri="{FF2B5EF4-FFF2-40B4-BE49-F238E27FC236}">
                <a16:creationId xmlns:a16="http://schemas.microsoft.com/office/drawing/2014/main" id="{D0844E96-F046-7DA7-16AA-60364C31D9E6}"/>
              </a:ext>
            </a:extLst>
          </p:cNvPr>
          <p:cNvSpPr>
            <a:spLocks noGrp="1"/>
          </p:cNvSpPr>
          <p:nvPr>
            <p:ph type="body" sz="quarter" idx="53" hasCustomPrompt="1"/>
          </p:nvPr>
        </p:nvSpPr>
        <p:spPr>
          <a:xfrm>
            <a:off x="6415426" y="454724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9">
            <a:extLst>
              <a:ext uri="{FF2B5EF4-FFF2-40B4-BE49-F238E27FC236}">
                <a16:creationId xmlns:a16="http://schemas.microsoft.com/office/drawing/2014/main" id="{3AE04D50-A0DC-7CB5-2453-DA020749EE3C}"/>
              </a:ext>
            </a:extLst>
          </p:cNvPr>
          <p:cNvSpPr>
            <a:spLocks noGrp="1"/>
          </p:cNvSpPr>
          <p:nvPr>
            <p:ph type="body" sz="quarter" idx="54" hasCustomPrompt="1"/>
          </p:nvPr>
        </p:nvSpPr>
        <p:spPr>
          <a:xfrm>
            <a:off x="7511144" y="473269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22" name="Text Placeholder 9">
            <a:extLst>
              <a:ext uri="{FF2B5EF4-FFF2-40B4-BE49-F238E27FC236}">
                <a16:creationId xmlns:a16="http://schemas.microsoft.com/office/drawing/2014/main" id="{8ED2E510-E625-03DC-E67D-F8914C26A899}"/>
              </a:ext>
            </a:extLst>
          </p:cNvPr>
          <p:cNvSpPr>
            <a:spLocks noGrp="1"/>
          </p:cNvSpPr>
          <p:nvPr>
            <p:ph type="body" sz="quarter" idx="56" hasCustomPrompt="1"/>
          </p:nvPr>
        </p:nvSpPr>
        <p:spPr>
          <a:xfrm>
            <a:off x="11347070" y="473153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3" name="Text Placeholder 7">
            <a:extLst>
              <a:ext uri="{FF2B5EF4-FFF2-40B4-BE49-F238E27FC236}">
                <a16:creationId xmlns:a16="http://schemas.microsoft.com/office/drawing/2014/main" id="{E9D08F71-BD07-906C-DE7B-5DD3558B8C1A}"/>
              </a:ext>
            </a:extLst>
          </p:cNvPr>
          <p:cNvSpPr>
            <a:spLocks noGrp="1"/>
          </p:cNvSpPr>
          <p:nvPr>
            <p:ph type="body" sz="quarter" idx="57" hasCustomPrompt="1"/>
          </p:nvPr>
        </p:nvSpPr>
        <p:spPr>
          <a:xfrm>
            <a:off x="6415426" y="527618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4" name="Text Placeholder 9">
            <a:extLst>
              <a:ext uri="{FF2B5EF4-FFF2-40B4-BE49-F238E27FC236}">
                <a16:creationId xmlns:a16="http://schemas.microsoft.com/office/drawing/2014/main" id="{FCB3207B-9756-EB42-93BB-7FF893B43D5E}"/>
              </a:ext>
            </a:extLst>
          </p:cNvPr>
          <p:cNvSpPr>
            <a:spLocks noGrp="1"/>
          </p:cNvSpPr>
          <p:nvPr>
            <p:ph type="body" sz="quarter" idx="58" hasCustomPrompt="1"/>
          </p:nvPr>
        </p:nvSpPr>
        <p:spPr>
          <a:xfrm>
            <a:off x="7511144" y="546162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25" name="Text Placeholder 9">
            <a:extLst>
              <a:ext uri="{FF2B5EF4-FFF2-40B4-BE49-F238E27FC236}">
                <a16:creationId xmlns:a16="http://schemas.microsoft.com/office/drawing/2014/main" id="{C0825974-D4E1-330F-88BC-FBE7B498E6FF}"/>
              </a:ext>
            </a:extLst>
          </p:cNvPr>
          <p:cNvSpPr>
            <a:spLocks noGrp="1"/>
          </p:cNvSpPr>
          <p:nvPr>
            <p:ph type="body" sz="quarter" idx="60" hasCustomPrompt="1"/>
          </p:nvPr>
        </p:nvSpPr>
        <p:spPr>
          <a:xfrm>
            <a:off x="11347070" y="546047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4011395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am Slide –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71490F7-B020-BE25-28C7-B75A6DBF6B7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67435492-7537-5318-4C5C-C00BEDBE85B6}"/>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290470"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6213772"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9132954"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3290470"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6213772"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7" name="Picture Placeholder 27">
            <a:extLst>
              <a:ext uri="{FF2B5EF4-FFF2-40B4-BE49-F238E27FC236}">
                <a16:creationId xmlns:a16="http://schemas.microsoft.com/office/drawing/2014/main" id="{F3412A09-3B9B-6997-8F4E-FD6949B49D67}"/>
              </a:ext>
            </a:extLst>
          </p:cNvPr>
          <p:cNvSpPr>
            <a:spLocks noGrp="1"/>
          </p:cNvSpPr>
          <p:nvPr>
            <p:ph type="pic" sz="quarter" idx="25" hasCustomPrompt="1"/>
          </p:nvPr>
        </p:nvSpPr>
        <p:spPr>
          <a:xfrm>
            <a:off x="9132954"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D51544C1-E79B-82DE-7968-B49B78D8E840}"/>
              </a:ext>
            </a:extLst>
          </p:cNvPr>
          <p:cNvSpPr>
            <a:spLocks noGrp="1"/>
          </p:cNvSpPr>
          <p:nvPr>
            <p:ph type="ftr" sz="quarter" idx="38"/>
          </p:nvPr>
        </p:nvSpPr>
        <p:spPr/>
        <p:txBody>
          <a:bodyPr/>
          <a:lstStyle/>
          <a:p>
            <a:endParaRPr lang="en-US"/>
          </a:p>
        </p:txBody>
      </p:sp>
      <p:sp>
        <p:nvSpPr>
          <p:cNvPr id="6" name="Slide Number Placeholder 5">
            <a:extLst>
              <a:ext uri="{FF2B5EF4-FFF2-40B4-BE49-F238E27FC236}">
                <a16:creationId xmlns:a16="http://schemas.microsoft.com/office/drawing/2014/main" id="{AA2464F2-0F1F-8F43-99BD-25C0E9282C69}"/>
              </a:ext>
            </a:extLst>
          </p:cNvPr>
          <p:cNvSpPr>
            <a:spLocks noGrp="1"/>
          </p:cNvSpPr>
          <p:nvPr>
            <p:ph type="sldNum" sz="quarter" idx="39"/>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B3D2F4A8-C1F4-A59C-027B-41ED5726D5DD}"/>
              </a:ext>
            </a:extLst>
          </p:cNvPr>
          <p:cNvSpPr>
            <a:spLocks noGrp="1"/>
          </p:cNvSpPr>
          <p:nvPr>
            <p:ph type="title" hasCustomPrompt="1"/>
          </p:nvPr>
        </p:nvSpPr>
        <p:spPr>
          <a:xfrm>
            <a:off x="357188" y="365126"/>
            <a:ext cx="2576094" cy="2764062"/>
          </a:xfrm>
        </p:spPr>
        <p:txBody>
          <a:bodyPr/>
          <a:lstStyle/>
          <a:p>
            <a:r>
              <a:rPr lang="en-GB"/>
              <a:t>Meet the team</a:t>
            </a:r>
            <a:endParaRPr lang="en-US"/>
          </a:p>
        </p:txBody>
      </p:sp>
      <p:pic>
        <p:nvPicPr>
          <p:cNvPr id="22" name="Graphic 21">
            <a:extLst>
              <a:ext uri="{FF2B5EF4-FFF2-40B4-BE49-F238E27FC236}">
                <a16:creationId xmlns:a16="http://schemas.microsoft.com/office/drawing/2014/main" id="{5B858610-08F0-8100-4333-09225AD641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3" name="Text Placeholder 27">
            <a:extLst>
              <a:ext uri="{FF2B5EF4-FFF2-40B4-BE49-F238E27FC236}">
                <a16:creationId xmlns:a16="http://schemas.microsoft.com/office/drawing/2014/main" id="{1EC341A8-16E0-54CB-A387-6B739C38F970}"/>
              </a:ext>
            </a:extLst>
          </p:cNvPr>
          <p:cNvSpPr>
            <a:spLocks noGrp="1"/>
          </p:cNvSpPr>
          <p:nvPr>
            <p:ph type="body" sz="quarter" idx="44"/>
          </p:nvPr>
        </p:nvSpPr>
        <p:spPr>
          <a:xfrm>
            <a:off x="3290470"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E46F4C50-8D14-670D-C0BC-400F654E73E0}"/>
              </a:ext>
            </a:extLst>
          </p:cNvPr>
          <p:cNvSpPr>
            <a:spLocks noGrp="1"/>
          </p:cNvSpPr>
          <p:nvPr>
            <p:ph type="body" sz="quarter" idx="45"/>
          </p:nvPr>
        </p:nvSpPr>
        <p:spPr>
          <a:xfrm>
            <a:off x="6213772"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0C39C855-F48A-5199-4696-107622D9A028}"/>
              </a:ext>
            </a:extLst>
          </p:cNvPr>
          <p:cNvSpPr>
            <a:spLocks noGrp="1"/>
          </p:cNvSpPr>
          <p:nvPr>
            <p:ph type="body" sz="quarter" idx="46"/>
          </p:nvPr>
        </p:nvSpPr>
        <p:spPr>
          <a:xfrm>
            <a:off x="9132954"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1C771CFE-8AA3-E23A-DF64-A4A269A4B78F}"/>
              </a:ext>
            </a:extLst>
          </p:cNvPr>
          <p:cNvSpPr>
            <a:spLocks noGrp="1"/>
          </p:cNvSpPr>
          <p:nvPr>
            <p:ph type="body" sz="quarter" idx="47"/>
          </p:nvPr>
        </p:nvSpPr>
        <p:spPr>
          <a:xfrm>
            <a:off x="3290470"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7" name="Text Placeholder 27">
            <a:extLst>
              <a:ext uri="{FF2B5EF4-FFF2-40B4-BE49-F238E27FC236}">
                <a16:creationId xmlns:a16="http://schemas.microsoft.com/office/drawing/2014/main" id="{8DFD98CC-0347-173D-37D0-85827A8E312D}"/>
              </a:ext>
            </a:extLst>
          </p:cNvPr>
          <p:cNvSpPr>
            <a:spLocks noGrp="1"/>
          </p:cNvSpPr>
          <p:nvPr>
            <p:ph type="body" sz="quarter" idx="48"/>
          </p:nvPr>
        </p:nvSpPr>
        <p:spPr>
          <a:xfrm>
            <a:off x="6213772"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8" name="Text Placeholder 27">
            <a:extLst>
              <a:ext uri="{FF2B5EF4-FFF2-40B4-BE49-F238E27FC236}">
                <a16:creationId xmlns:a16="http://schemas.microsoft.com/office/drawing/2014/main" id="{D2684137-7C72-BA55-F157-DC86EE8502AE}"/>
              </a:ext>
            </a:extLst>
          </p:cNvPr>
          <p:cNvSpPr>
            <a:spLocks noGrp="1"/>
          </p:cNvSpPr>
          <p:nvPr>
            <p:ph type="body" sz="quarter" idx="49"/>
          </p:nvPr>
        </p:nvSpPr>
        <p:spPr>
          <a:xfrm>
            <a:off x="9132954"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348232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348232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639330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639330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9279119"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9279119"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343197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343197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640449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640449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8" name="Text Placeholder 9">
            <a:extLst>
              <a:ext uri="{FF2B5EF4-FFF2-40B4-BE49-F238E27FC236}">
                <a16:creationId xmlns:a16="http://schemas.microsoft.com/office/drawing/2014/main" id="{72090106-0015-1132-E4FE-F8B1B57F489A}"/>
              </a:ext>
            </a:extLst>
          </p:cNvPr>
          <p:cNvSpPr>
            <a:spLocks noGrp="1"/>
          </p:cNvSpPr>
          <p:nvPr>
            <p:ph type="body" sz="quarter" idx="36" hasCustomPrompt="1"/>
          </p:nvPr>
        </p:nvSpPr>
        <p:spPr>
          <a:xfrm>
            <a:off x="9279119"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9" name="Text Placeholder 9">
            <a:extLst>
              <a:ext uri="{FF2B5EF4-FFF2-40B4-BE49-F238E27FC236}">
                <a16:creationId xmlns:a16="http://schemas.microsoft.com/office/drawing/2014/main" id="{51CE3D69-E200-4475-1934-8FE30A1908CB}"/>
              </a:ext>
            </a:extLst>
          </p:cNvPr>
          <p:cNvSpPr>
            <a:spLocks noGrp="1"/>
          </p:cNvSpPr>
          <p:nvPr>
            <p:ph type="body" sz="quarter" idx="37" hasCustomPrompt="1"/>
          </p:nvPr>
        </p:nvSpPr>
        <p:spPr>
          <a:xfrm>
            <a:off x="9279119"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2628153"/>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2">
    <p:bg>
      <p:bgPr>
        <a:solidFill>
          <a:schemeClr val="bg1"/>
        </a:solidFill>
        <a:effectLst/>
      </p:bgPr>
    </p:bg>
    <p:spTree>
      <p:nvGrpSpPr>
        <p:cNvPr id="1" name=""/>
        <p:cNvGrpSpPr/>
        <p:nvPr/>
      </p:nvGrpSpPr>
      <p:grpSpPr>
        <a:xfrm>
          <a:off x="0" y="0"/>
          <a:ext cx="0" cy="0"/>
          <a:chOff x="0" y="0"/>
          <a:chExt cx="0" cy="0"/>
        </a:xfrm>
      </p:grpSpPr>
      <p:pic>
        <p:nvPicPr>
          <p:cNvPr id="1798" name="Picture 1797" descr="A blue and white gradient&#10;&#10;AI-generated content may be incorrect.">
            <a:extLst>
              <a:ext uri="{FF2B5EF4-FFF2-40B4-BE49-F238E27FC236}">
                <a16:creationId xmlns:a16="http://schemas.microsoft.com/office/drawing/2014/main" id="{E3CD5D32-E1A1-A5BA-5C94-25824F15AE0E}"/>
              </a:ext>
            </a:extLst>
          </p:cNvPr>
          <p:cNvPicPr>
            <a:picLocks noChangeAspect="1"/>
          </p:cNvPicPr>
          <p:nvPr userDrawn="1"/>
        </p:nvPicPr>
        <p:blipFill>
          <a:blip r:embed="rId2"/>
          <a:srcRect r="224"/>
          <a:stretch>
            <a:fillRect/>
          </a:stretch>
        </p:blipFill>
        <p:spPr>
          <a:xfrm>
            <a:off x="0" y="-10429"/>
            <a:ext cx="12192000" cy="6868429"/>
          </a:xfrm>
          <a:prstGeom prst="rect">
            <a:avLst/>
          </a:prstGeom>
        </p:spPr>
      </p:pic>
      <p:pic>
        <p:nvPicPr>
          <p:cNvPr id="4" name="Picture 3" descr="A blue and green planet&#10;&#10;AI-generated content may be incorrect.">
            <a:extLst>
              <a:ext uri="{FF2B5EF4-FFF2-40B4-BE49-F238E27FC236}">
                <a16:creationId xmlns:a16="http://schemas.microsoft.com/office/drawing/2014/main" id="{B20CBC61-95C7-0DBD-C648-518B5B4CCB3B}"/>
              </a:ext>
            </a:extLst>
          </p:cNvPr>
          <p:cNvPicPr>
            <a:picLocks noChangeAspect="1"/>
          </p:cNvPicPr>
          <p:nvPr userDrawn="1"/>
        </p:nvPicPr>
        <p:blipFill>
          <a:blip r:embed="rId3"/>
          <a:srcRect l="16551" b="22627"/>
          <a:stretch>
            <a:fillRect/>
          </a:stretch>
        </p:blipFill>
        <p:spPr>
          <a:xfrm rot="10800000">
            <a:off x="7572658" y="0"/>
            <a:ext cx="4619342" cy="3891088"/>
          </a:xfrm>
          <a:prstGeom prst="rect">
            <a:avLst/>
          </a:prstGeom>
        </p:spPr>
      </p:pic>
      <p:pic>
        <p:nvPicPr>
          <p:cNvPr id="2" name="Graphic 1">
            <a:extLst>
              <a:ext uri="{FF2B5EF4-FFF2-40B4-BE49-F238E27FC236}">
                <a16:creationId xmlns:a16="http://schemas.microsoft.com/office/drawing/2014/main" id="{080B1DAE-0C07-1CFF-B6A0-20AED4C562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1233" y="162320"/>
            <a:ext cx="11829535" cy="6533360"/>
          </a:xfrm>
          <a:prstGeom prst="rect">
            <a:avLst/>
          </a:prstGeom>
        </p:spPr>
      </p:pic>
      <p:sp>
        <p:nvSpPr>
          <p:cNvPr id="6" name="Text Placeholder 16">
            <a:extLst>
              <a:ext uri="{FF2B5EF4-FFF2-40B4-BE49-F238E27FC236}">
                <a16:creationId xmlns:a16="http://schemas.microsoft.com/office/drawing/2014/main" id="{534322EE-11D8-9395-76FD-F8BA407E201F}"/>
              </a:ext>
            </a:extLst>
          </p:cNvPr>
          <p:cNvSpPr>
            <a:spLocks noGrp="1"/>
          </p:cNvSpPr>
          <p:nvPr userDrawn="1">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796" name="Rectangle 1795">
            <a:extLst>
              <a:ext uri="{FF2B5EF4-FFF2-40B4-BE49-F238E27FC236}">
                <a16:creationId xmlns:a16="http://schemas.microsoft.com/office/drawing/2014/main" id="{F07CD778-D233-D4E9-D341-D260E01994BB}"/>
              </a:ext>
            </a:extLst>
          </p:cNvPr>
          <p:cNvSpPr/>
          <p:nvPr userDrawn="1"/>
        </p:nvSpPr>
        <p:spPr>
          <a:xfrm flipV="1">
            <a:off x="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1">
            <a:extLst>
              <a:ext uri="{FF2B5EF4-FFF2-40B4-BE49-F238E27FC236}">
                <a16:creationId xmlns:a16="http://schemas.microsoft.com/office/drawing/2014/main" id="{D9624A87-ACA9-9575-3C8C-BBA1EE29F9D1}"/>
              </a:ext>
            </a:extLst>
          </p:cNvPr>
          <p:cNvSpPr>
            <a:spLocks noGrp="1"/>
          </p:cNvSpPr>
          <p:nvPr userDrawn="1">
            <p:ph type="ctrTitle" hasCustomPrompt="1"/>
          </p:nvPr>
        </p:nvSpPr>
        <p:spPr>
          <a:xfrm>
            <a:off x="863130" y="3429000"/>
            <a:ext cx="7047055"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pic>
        <p:nvPicPr>
          <p:cNvPr id="1799" name="Graphic 1798">
            <a:extLst>
              <a:ext uri="{FF2B5EF4-FFF2-40B4-BE49-F238E27FC236}">
                <a16:creationId xmlns:a16="http://schemas.microsoft.com/office/drawing/2014/main" id="{0B572901-5992-7703-E828-A95DB3A4F1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41859" y="6521574"/>
            <a:ext cx="881841" cy="134726"/>
          </a:xfrm>
          <a:prstGeom prst="rect">
            <a:avLst/>
          </a:prstGeom>
        </p:spPr>
      </p:pic>
      <p:sp>
        <p:nvSpPr>
          <p:cNvPr id="1802" name="Slide Number Placeholder 1801">
            <a:extLst>
              <a:ext uri="{FF2B5EF4-FFF2-40B4-BE49-F238E27FC236}">
                <a16:creationId xmlns:a16="http://schemas.microsoft.com/office/drawing/2014/main" id="{171F5588-1EC9-B9CF-D619-93C1D426A9B6}"/>
              </a:ext>
            </a:extLst>
          </p:cNvPr>
          <p:cNvSpPr>
            <a:spLocks noGrp="1"/>
          </p:cNvSpPr>
          <p:nvPr>
            <p:ph type="sldNum" sz="quarter" idx="15"/>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433095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am Slide – 5">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51A66F-EDC2-9982-A85A-D6AC5A438AD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3DF93360-94B2-5099-B697-685A69B066E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269020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502322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736036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969338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A6207063-51AD-67F0-0B3C-FA5AA5B1C255}"/>
              </a:ext>
            </a:extLst>
          </p:cNvPr>
          <p:cNvSpPr>
            <a:spLocks noGrp="1"/>
          </p:cNvSpPr>
          <p:nvPr>
            <p:ph type="ftr" sz="quarter" idx="36"/>
          </p:nvPr>
        </p:nvSpPr>
        <p:spPr/>
        <p:txBody>
          <a:bodyPr/>
          <a:lstStyle/>
          <a:p>
            <a:endParaRPr lang="en-US"/>
          </a:p>
        </p:txBody>
      </p:sp>
      <p:sp>
        <p:nvSpPr>
          <p:cNvPr id="6" name="Slide Number Placeholder 5">
            <a:extLst>
              <a:ext uri="{FF2B5EF4-FFF2-40B4-BE49-F238E27FC236}">
                <a16:creationId xmlns:a16="http://schemas.microsoft.com/office/drawing/2014/main" id="{0F35B997-A3FA-02F3-2C88-72C751338B5C}"/>
              </a:ext>
            </a:extLst>
          </p:cNvPr>
          <p:cNvSpPr>
            <a:spLocks noGrp="1"/>
          </p:cNvSpPr>
          <p:nvPr>
            <p:ph type="sldNum" sz="quarter" idx="37"/>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7F6C6C55-2E70-742A-5A63-D0BDFE369D90}"/>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DE21EFB5-643B-53CD-63D8-412F7D03C5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2" name="Text Placeholder 27">
            <a:extLst>
              <a:ext uri="{FF2B5EF4-FFF2-40B4-BE49-F238E27FC236}">
                <a16:creationId xmlns:a16="http://schemas.microsoft.com/office/drawing/2014/main" id="{E88E238A-FA58-6921-DD6F-86BE419B4479}"/>
              </a:ext>
            </a:extLst>
          </p:cNvPr>
          <p:cNvSpPr>
            <a:spLocks noGrp="1"/>
          </p:cNvSpPr>
          <p:nvPr>
            <p:ph type="body" sz="quarter" idx="44"/>
          </p:nvPr>
        </p:nvSpPr>
        <p:spPr>
          <a:xfrm>
            <a:off x="35896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3" name="Text Placeholder 27">
            <a:extLst>
              <a:ext uri="{FF2B5EF4-FFF2-40B4-BE49-F238E27FC236}">
                <a16:creationId xmlns:a16="http://schemas.microsoft.com/office/drawing/2014/main" id="{34467665-4657-B8EB-5EAD-D40BDD83DB56}"/>
              </a:ext>
            </a:extLst>
          </p:cNvPr>
          <p:cNvSpPr>
            <a:spLocks noGrp="1"/>
          </p:cNvSpPr>
          <p:nvPr>
            <p:ph type="body" sz="quarter" idx="45"/>
          </p:nvPr>
        </p:nvSpPr>
        <p:spPr>
          <a:xfrm>
            <a:off x="269198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5A2D139F-DD14-D829-860A-E72ABBDD27E6}"/>
              </a:ext>
            </a:extLst>
          </p:cNvPr>
          <p:cNvSpPr>
            <a:spLocks noGrp="1"/>
          </p:cNvSpPr>
          <p:nvPr>
            <p:ph type="body" sz="quarter" idx="46"/>
          </p:nvPr>
        </p:nvSpPr>
        <p:spPr>
          <a:xfrm>
            <a:off x="502500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97131793-A6EC-AC3F-C6D7-1624AECC96FF}"/>
              </a:ext>
            </a:extLst>
          </p:cNvPr>
          <p:cNvSpPr>
            <a:spLocks noGrp="1"/>
          </p:cNvSpPr>
          <p:nvPr>
            <p:ph type="body" sz="quarter" idx="47"/>
          </p:nvPr>
        </p:nvSpPr>
        <p:spPr>
          <a:xfrm>
            <a:off x="736213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C5982F6A-914C-0FA1-A7E6-26386611B46E}"/>
              </a:ext>
            </a:extLst>
          </p:cNvPr>
          <p:cNvSpPr>
            <a:spLocks noGrp="1"/>
          </p:cNvSpPr>
          <p:nvPr>
            <p:ph type="body" sz="quarter" idx="48"/>
          </p:nvPr>
        </p:nvSpPr>
        <p:spPr>
          <a:xfrm>
            <a:off x="969515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2881868"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2881868"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5208323"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5208323"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7566085"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7566085"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9898909"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9898909"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27598896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am Slide –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BFD3E9-4334-1E58-456C-10FD7C2685FB}"/>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Rectangle 16">
            <a:extLst>
              <a:ext uri="{FF2B5EF4-FFF2-40B4-BE49-F238E27FC236}">
                <a16:creationId xmlns:a16="http://schemas.microsoft.com/office/drawing/2014/main" id="{2EAC1685-D2D6-DF74-B13C-D06C8B7484A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279359"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202744"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9134812"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E9E7D71F-212A-80AD-2579-DBC68971B444}"/>
              </a:ext>
            </a:extLst>
          </p:cNvPr>
          <p:cNvSpPr>
            <a:spLocks noGrp="1"/>
          </p:cNvSpPr>
          <p:nvPr>
            <p:ph type="ftr" sz="quarter" idx="34"/>
          </p:nvPr>
        </p:nvSpPr>
        <p:spPr/>
        <p:txBody>
          <a:bodyPr/>
          <a:lstStyle/>
          <a:p>
            <a:endParaRPr lang="en-US"/>
          </a:p>
        </p:txBody>
      </p:sp>
      <p:sp>
        <p:nvSpPr>
          <p:cNvPr id="6" name="Slide Number Placeholder 5">
            <a:extLst>
              <a:ext uri="{FF2B5EF4-FFF2-40B4-BE49-F238E27FC236}">
                <a16:creationId xmlns:a16="http://schemas.microsoft.com/office/drawing/2014/main" id="{A60D8ACD-A612-C135-E531-BE925305A01F}"/>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F6BEDB1E-4A38-C8E7-1EE2-BDCA61A42EC7}"/>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A1F1BEB5-336A-A1B4-43C8-19247650BB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9" name="Text Placeholder 27">
            <a:extLst>
              <a:ext uri="{FF2B5EF4-FFF2-40B4-BE49-F238E27FC236}">
                <a16:creationId xmlns:a16="http://schemas.microsoft.com/office/drawing/2014/main" id="{287CE686-EDD5-891E-9F8F-2E4DD63E96D3}"/>
              </a:ext>
            </a:extLst>
          </p:cNvPr>
          <p:cNvSpPr>
            <a:spLocks noGrp="1"/>
          </p:cNvSpPr>
          <p:nvPr>
            <p:ph type="body" sz="quarter" idx="44"/>
          </p:nvPr>
        </p:nvSpPr>
        <p:spPr>
          <a:xfrm>
            <a:off x="358988"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0" name="Text Placeholder 27">
            <a:extLst>
              <a:ext uri="{FF2B5EF4-FFF2-40B4-BE49-F238E27FC236}">
                <a16:creationId xmlns:a16="http://schemas.microsoft.com/office/drawing/2014/main" id="{24F1E220-D9D8-C697-3CAE-6B4BB650A0DE}"/>
              </a:ext>
            </a:extLst>
          </p:cNvPr>
          <p:cNvSpPr>
            <a:spLocks noGrp="1"/>
          </p:cNvSpPr>
          <p:nvPr>
            <p:ph type="body" sz="quarter" idx="45"/>
          </p:nvPr>
        </p:nvSpPr>
        <p:spPr>
          <a:xfrm>
            <a:off x="3281159"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1" name="Text Placeholder 27">
            <a:extLst>
              <a:ext uri="{FF2B5EF4-FFF2-40B4-BE49-F238E27FC236}">
                <a16:creationId xmlns:a16="http://schemas.microsoft.com/office/drawing/2014/main" id="{8CC4BFBB-9A02-EB05-E26D-342E94B24613}"/>
              </a:ext>
            </a:extLst>
          </p:cNvPr>
          <p:cNvSpPr>
            <a:spLocks noGrp="1"/>
          </p:cNvSpPr>
          <p:nvPr>
            <p:ph type="body" sz="quarter" idx="46"/>
          </p:nvPr>
        </p:nvSpPr>
        <p:spPr>
          <a:xfrm>
            <a:off x="6204544"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2" name="Text Placeholder 27">
            <a:extLst>
              <a:ext uri="{FF2B5EF4-FFF2-40B4-BE49-F238E27FC236}">
                <a16:creationId xmlns:a16="http://schemas.microsoft.com/office/drawing/2014/main" id="{81DDA43E-724D-7102-1B84-8F7D571CDB15}"/>
              </a:ext>
            </a:extLst>
          </p:cNvPr>
          <p:cNvSpPr>
            <a:spLocks noGrp="1"/>
          </p:cNvSpPr>
          <p:nvPr>
            <p:ph type="body" sz="quarter" idx="47"/>
          </p:nvPr>
        </p:nvSpPr>
        <p:spPr>
          <a:xfrm>
            <a:off x="9136612"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346002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346002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6345837"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6345837"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9276318"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9276318" y="5218876"/>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147452031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am Slide –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67DD90-0D0B-821D-0B04-8449D3080C1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1A2F6B22-58D0-850D-0B50-3D6DB8FBA223}"/>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6" name="Graphic 15">
            <a:extLst>
              <a:ext uri="{FF2B5EF4-FFF2-40B4-BE49-F238E27FC236}">
                <a16:creationId xmlns:a16="http://schemas.microsoft.com/office/drawing/2014/main" id="{31FECF9F-FD5B-1711-B5DF-4F59181ACA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7" y="2275840"/>
            <a:ext cx="37224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4235292"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8116686"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Title 3">
            <a:extLst>
              <a:ext uri="{FF2B5EF4-FFF2-40B4-BE49-F238E27FC236}">
                <a16:creationId xmlns:a16="http://schemas.microsoft.com/office/drawing/2014/main" id="{DA37ED3E-1DE5-C819-5678-EBBDA08A79B6}"/>
              </a:ext>
            </a:extLst>
          </p:cNvPr>
          <p:cNvSpPr>
            <a:spLocks noGrp="1"/>
          </p:cNvSpPr>
          <p:nvPr>
            <p:ph type="title" hasCustomPrompt="1"/>
          </p:nvPr>
        </p:nvSpPr>
        <p:spPr/>
        <p:txBody>
          <a:bodyPr/>
          <a:lstStyle/>
          <a:p>
            <a:r>
              <a:rPr lang="en-GB"/>
              <a:t>Meet the team</a:t>
            </a:r>
            <a:endParaRPr lang="en-US"/>
          </a:p>
        </p:txBody>
      </p:sp>
      <p:sp>
        <p:nvSpPr>
          <p:cNvPr id="6" name="Footer Placeholder 5">
            <a:extLst>
              <a:ext uri="{FF2B5EF4-FFF2-40B4-BE49-F238E27FC236}">
                <a16:creationId xmlns:a16="http://schemas.microsoft.com/office/drawing/2014/main" id="{B344E7E7-A8F6-0F3A-4128-AC5B027DCC71}"/>
              </a:ext>
            </a:extLst>
          </p:cNvPr>
          <p:cNvSpPr>
            <a:spLocks noGrp="1"/>
          </p:cNvSpPr>
          <p:nvPr>
            <p:ph type="ftr" sz="quarter" idx="32"/>
          </p:nvPr>
        </p:nvSpPr>
        <p:spPr/>
        <p:txBody>
          <a:bodyPr/>
          <a:lstStyle/>
          <a:p>
            <a:endParaRPr lang="en-US"/>
          </a:p>
        </p:txBody>
      </p:sp>
      <p:sp>
        <p:nvSpPr>
          <p:cNvPr id="13" name="Slide Number Placeholder 12">
            <a:extLst>
              <a:ext uri="{FF2B5EF4-FFF2-40B4-BE49-F238E27FC236}">
                <a16:creationId xmlns:a16="http://schemas.microsoft.com/office/drawing/2014/main" id="{40E42125-05FC-60C1-8CB1-F5939990AC1C}"/>
              </a:ext>
            </a:extLst>
          </p:cNvPr>
          <p:cNvSpPr>
            <a:spLocks noGrp="1"/>
          </p:cNvSpPr>
          <p:nvPr>
            <p:ph type="sldNum" sz="quarter" idx="33"/>
          </p:nvPr>
        </p:nvSpPr>
        <p:spPr/>
        <p:txBody>
          <a:bodyPr/>
          <a:lstStyle/>
          <a:p>
            <a:fld id="{1E4E4A48-B3C9-B942-90EF-ECA811FD1626}" type="slidenum">
              <a:rPr lang="en-US" smtClean="0"/>
              <a:pPr/>
              <a:t>‹Nº›</a:t>
            </a:fld>
            <a:endParaRPr lang="en-US"/>
          </a:p>
        </p:txBody>
      </p:sp>
      <p:sp>
        <p:nvSpPr>
          <p:cNvPr id="17" name="Text Placeholder 27">
            <a:extLst>
              <a:ext uri="{FF2B5EF4-FFF2-40B4-BE49-F238E27FC236}">
                <a16:creationId xmlns:a16="http://schemas.microsoft.com/office/drawing/2014/main" id="{0841B74B-67CD-ED75-4FC9-A364B101E38C}"/>
              </a:ext>
            </a:extLst>
          </p:cNvPr>
          <p:cNvSpPr>
            <a:spLocks noGrp="1"/>
          </p:cNvSpPr>
          <p:nvPr>
            <p:ph type="body" sz="quarter" idx="47"/>
          </p:nvPr>
        </p:nvSpPr>
        <p:spPr>
          <a:xfrm>
            <a:off x="357187"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8" name="Text Placeholder 27">
            <a:extLst>
              <a:ext uri="{FF2B5EF4-FFF2-40B4-BE49-F238E27FC236}">
                <a16:creationId xmlns:a16="http://schemas.microsoft.com/office/drawing/2014/main" id="{A4DC10A6-E83C-6BC5-5F61-10DDD3CD3AA6}"/>
              </a:ext>
            </a:extLst>
          </p:cNvPr>
          <p:cNvSpPr>
            <a:spLocks noGrp="1"/>
          </p:cNvSpPr>
          <p:nvPr>
            <p:ph type="body" sz="quarter" idx="48"/>
          </p:nvPr>
        </p:nvSpPr>
        <p:spPr>
          <a:xfrm>
            <a:off x="4234480"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9" name="Text Placeholder 27">
            <a:extLst>
              <a:ext uri="{FF2B5EF4-FFF2-40B4-BE49-F238E27FC236}">
                <a16:creationId xmlns:a16="http://schemas.microsoft.com/office/drawing/2014/main" id="{18264162-5AB8-F240-E139-477E57BF4C4C}"/>
              </a:ext>
            </a:extLst>
          </p:cNvPr>
          <p:cNvSpPr>
            <a:spLocks noGrp="1"/>
          </p:cNvSpPr>
          <p:nvPr>
            <p:ph type="body" sz="quarter" idx="49"/>
          </p:nvPr>
        </p:nvSpPr>
        <p:spPr>
          <a:xfrm>
            <a:off x="8115874"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4435150"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4435150"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8318751"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8318751"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7667348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am Highlight Slide –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712BE0-811F-3AE9-D2E9-726FF529CBAF}"/>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Rectangle 15">
            <a:extLst>
              <a:ext uri="{FF2B5EF4-FFF2-40B4-BE49-F238E27FC236}">
                <a16:creationId xmlns:a16="http://schemas.microsoft.com/office/drawing/2014/main" id="{C89A65B0-CF56-CA96-FF16-55E712D2DF0D}"/>
              </a:ext>
            </a:extLst>
          </p:cNvPr>
          <p:cNvSpPr/>
          <p:nvPr userDrawn="1"/>
        </p:nvSpPr>
        <p:spPr>
          <a:xfrm flipV="1">
            <a:off x="0" y="0"/>
            <a:ext cx="12192000" cy="6858000"/>
          </a:xfrm>
          <a:prstGeom prst="rect">
            <a:avLst/>
          </a:prstGeom>
          <a:gradFill flip="none" rotWithShape="1">
            <a:gsLst>
              <a:gs pos="34000">
                <a:schemeClr val="accent3">
                  <a:alpha val="0"/>
                </a:schemeClr>
              </a:gs>
              <a:gs pos="0">
                <a:schemeClr val="accent3"/>
              </a:gs>
            </a:gsLst>
            <a:lin ang="15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7">
            <a:extLst>
              <a:ext uri="{FF2B5EF4-FFF2-40B4-BE49-F238E27FC236}">
                <a16:creationId xmlns:a16="http://schemas.microsoft.com/office/drawing/2014/main" id="{8FEC2A88-FA2E-047B-529F-391DD0EE3F57}"/>
              </a:ext>
            </a:extLst>
          </p:cNvPr>
          <p:cNvSpPr/>
          <p:nvPr userDrawn="1"/>
        </p:nvSpPr>
        <p:spPr>
          <a:xfrm>
            <a:off x="547687"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BB0E29-3FD9-C007-F8F5-9D85BADD3A74}"/>
              </a:ext>
            </a:extLst>
          </p:cNvPr>
          <p:cNvSpPr/>
          <p:nvPr userDrawn="1"/>
        </p:nvSpPr>
        <p:spPr>
          <a:xfrm>
            <a:off x="4366698"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CFA714-0FCB-41DC-D70D-97CB36F27FA5}"/>
              </a:ext>
            </a:extLst>
          </p:cNvPr>
          <p:cNvSpPr/>
          <p:nvPr userDrawn="1"/>
        </p:nvSpPr>
        <p:spPr>
          <a:xfrm>
            <a:off x="8213890"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8B299E47-F501-7107-8C2F-9546F0990F6D}"/>
              </a:ext>
            </a:extLst>
          </p:cNvPr>
          <p:cNvSpPr>
            <a:spLocks noGrp="1"/>
          </p:cNvSpPr>
          <p:nvPr userDrawn="1">
            <p:ph type="body" sz="quarter" idx="10" hasCustomPrompt="1"/>
          </p:nvPr>
        </p:nvSpPr>
        <p:spPr>
          <a:xfrm>
            <a:off x="766539" y="3437401"/>
            <a:ext cx="3136904"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1" name="Text Placeholder 9">
            <a:extLst>
              <a:ext uri="{FF2B5EF4-FFF2-40B4-BE49-F238E27FC236}">
                <a16:creationId xmlns:a16="http://schemas.microsoft.com/office/drawing/2014/main" id="{814D151E-0AA2-E32F-78E3-F07601C0C84D}"/>
              </a:ext>
            </a:extLst>
          </p:cNvPr>
          <p:cNvSpPr>
            <a:spLocks noGrp="1"/>
          </p:cNvSpPr>
          <p:nvPr userDrawn="1">
            <p:ph type="body" sz="quarter" idx="11" hasCustomPrompt="1"/>
          </p:nvPr>
        </p:nvSpPr>
        <p:spPr>
          <a:xfrm>
            <a:off x="766539" y="3951702"/>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userDrawn="1">
            <p:ph type="pic" sz="quarter" idx="12" hasCustomPrompt="1"/>
          </p:nvPr>
        </p:nvSpPr>
        <p:spPr>
          <a:xfrm>
            <a:off x="763212" y="1593574"/>
            <a:ext cx="3143558" cy="1674728"/>
          </a:xfrm>
          <a:prstGeom prst="rect">
            <a:avLst/>
          </a:prstGeom>
          <a:solidFill>
            <a:schemeClr val="accent5"/>
          </a:solidFill>
        </p:spPr>
        <p:txBody>
          <a:bodyPr/>
          <a:lstStyle>
            <a:lvl1pPr marL="0" indent="0">
              <a:buNone/>
              <a:defRPr>
                <a:solidFill>
                  <a:schemeClr val="tx1"/>
                </a:solidFill>
              </a:defRPr>
            </a:lvl1pPr>
          </a:lstStyle>
          <a:p>
            <a:r>
              <a:rPr lang="en-US"/>
              <a:t>Click here to add your profile image/headshot</a:t>
            </a:r>
          </a:p>
        </p:txBody>
      </p:sp>
      <p:sp>
        <p:nvSpPr>
          <p:cNvPr id="3" name="Text Placeholder 9">
            <a:extLst>
              <a:ext uri="{FF2B5EF4-FFF2-40B4-BE49-F238E27FC236}">
                <a16:creationId xmlns:a16="http://schemas.microsoft.com/office/drawing/2014/main" id="{6D3540A5-6314-2877-BAF4-2D17B748840A}"/>
              </a:ext>
            </a:extLst>
          </p:cNvPr>
          <p:cNvSpPr>
            <a:spLocks noGrp="1"/>
          </p:cNvSpPr>
          <p:nvPr userDrawn="1">
            <p:ph type="body" sz="quarter" idx="22" hasCustomPrompt="1"/>
          </p:nvPr>
        </p:nvSpPr>
        <p:spPr>
          <a:xfrm>
            <a:off x="766539" y="4155968"/>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9" name="Text Placeholder 60">
            <a:extLst>
              <a:ext uri="{FF2B5EF4-FFF2-40B4-BE49-F238E27FC236}">
                <a16:creationId xmlns:a16="http://schemas.microsoft.com/office/drawing/2014/main" id="{230CEBF9-C83E-B4BB-EA17-A0DC087D3516}"/>
              </a:ext>
            </a:extLst>
          </p:cNvPr>
          <p:cNvSpPr>
            <a:spLocks noGrp="1"/>
          </p:cNvSpPr>
          <p:nvPr userDrawn="1">
            <p:ph type="body" sz="quarter" idx="26" hasCustomPrompt="1"/>
          </p:nvPr>
        </p:nvSpPr>
        <p:spPr>
          <a:xfrm>
            <a:off x="763650" y="4442996"/>
            <a:ext cx="3142683" cy="1488247"/>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userDrawn="1">
            <p:ph type="pic" sz="quarter" idx="13" hasCustomPrompt="1"/>
          </p:nvPr>
        </p:nvSpPr>
        <p:spPr>
          <a:xfrm>
            <a:off x="8429415" y="1593574"/>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userDrawn="1">
            <p:ph type="pic" sz="quarter" idx="14" hasCustomPrompt="1"/>
          </p:nvPr>
        </p:nvSpPr>
        <p:spPr>
          <a:xfrm>
            <a:off x="4582223" y="1590521"/>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userDrawn="1">
            <p:ph type="body" sz="quarter" idx="16" hasCustomPrompt="1"/>
          </p:nvPr>
        </p:nvSpPr>
        <p:spPr>
          <a:xfrm>
            <a:off x="8439108" y="3437401"/>
            <a:ext cx="3124172"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39" name="Text Placeholder 9">
            <a:extLst>
              <a:ext uri="{FF2B5EF4-FFF2-40B4-BE49-F238E27FC236}">
                <a16:creationId xmlns:a16="http://schemas.microsoft.com/office/drawing/2014/main" id="{8A69FA5A-702F-BF7F-EF09-40AEB240685A}"/>
              </a:ext>
            </a:extLst>
          </p:cNvPr>
          <p:cNvSpPr>
            <a:spLocks noGrp="1"/>
          </p:cNvSpPr>
          <p:nvPr userDrawn="1">
            <p:ph type="body" sz="quarter" idx="17" hasCustomPrompt="1"/>
          </p:nvPr>
        </p:nvSpPr>
        <p:spPr>
          <a:xfrm>
            <a:off x="8439108" y="3951702"/>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userDrawn="1">
            <p:ph type="body" sz="quarter" idx="18" hasCustomPrompt="1"/>
          </p:nvPr>
        </p:nvSpPr>
        <p:spPr>
          <a:xfrm>
            <a:off x="4571684" y="3437401"/>
            <a:ext cx="3164637"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41" name="Text Placeholder 9">
            <a:extLst>
              <a:ext uri="{FF2B5EF4-FFF2-40B4-BE49-F238E27FC236}">
                <a16:creationId xmlns:a16="http://schemas.microsoft.com/office/drawing/2014/main" id="{D35EF71C-D000-AFBF-D941-2CA8FD9761CA}"/>
              </a:ext>
            </a:extLst>
          </p:cNvPr>
          <p:cNvSpPr>
            <a:spLocks noGrp="1"/>
          </p:cNvSpPr>
          <p:nvPr userDrawn="1">
            <p:ph type="body" sz="quarter" idx="19" hasCustomPrompt="1"/>
          </p:nvPr>
        </p:nvSpPr>
        <p:spPr>
          <a:xfrm>
            <a:off x="4571684" y="3951702"/>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 name="Text Placeholder 9">
            <a:extLst>
              <a:ext uri="{FF2B5EF4-FFF2-40B4-BE49-F238E27FC236}">
                <a16:creationId xmlns:a16="http://schemas.microsoft.com/office/drawing/2014/main" id="{B25F629A-54C5-E410-F390-9CA8CD92DB0B}"/>
              </a:ext>
            </a:extLst>
          </p:cNvPr>
          <p:cNvSpPr>
            <a:spLocks noGrp="1"/>
          </p:cNvSpPr>
          <p:nvPr userDrawn="1">
            <p:ph type="body" sz="quarter" idx="23" hasCustomPrompt="1"/>
          </p:nvPr>
        </p:nvSpPr>
        <p:spPr>
          <a:xfrm>
            <a:off x="8439108" y="4155968"/>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6" name="Text Placeholder 9">
            <a:extLst>
              <a:ext uri="{FF2B5EF4-FFF2-40B4-BE49-F238E27FC236}">
                <a16:creationId xmlns:a16="http://schemas.microsoft.com/office/drawing/2014/main" id="{681BF884-248E-AE8F-60B6-8DB947C46457}"/>
              </a:ext>
            </a:extLst>
          </p:cNvPr>
          <p:cNvSpPr>
            <a:spLocks noGrp="1"/>
          </p:cNvSpPr>
          <p:nvPr userDrawn="1">
            <p:ph type="body" sz="quarter" idx="24" hasCustomPrompt="1"/>
          </p:nvPr>
        </p:nvSpPr>
        <p:spPr>
          <a:xfrm>
            <a:off x="4571684" y="4155968"/>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12" name="Text Placeholder 60">
            <a:extLst>
              <a:ext uri="{FF2B5EF4-FFF2-40B4-BE49-F238E27FC236}">
                <a16:creationId xmlns:a16="http://schemas.microsoft.com/office/drawing/2014/main" id="{9107F505-78DD-14A7-578B-6320AFAA58A3}"/>
              </a:ext>
            </a:extLst>
          </p:cNvPr>
          <p:cNvSpPr>
            <a:spLocks noGrp="1"/>
          </p:cNvSpPr>
          <p:nvPr userDrawn="1">
            <p:ph type="body" sz="quarter" idx="29" hasCustomPrompt="1"/>
          </p:nvPr>
        </p:nvSpPr>
        <p:spPr>
          <a:xfrm>
            <a:off x="8436230" y="4442996"/>
            <a:ext cx="3129928"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 name="Text Placeholder 60">
            <a:extLst>
              <a:ext uri="{FF2B5EF4-FFF2-40B4-BE49-F238E27FC236}">
                <a16:creationId xmlns:a16="http://schemas.microsoft.com/office/drawing/2014/main" id="{CDE352AF-1ABF-2783-58DA-DFA568549493}"/>
              </a:ext>
            </a:extLst>
          </p:cNvPr>
          <p:cNvSpPr>
            <a:spLocks noGrp="1"/>
          </p:cNvSpPr>
          <p:nvPr userDrawn="1">
            <p:ph type="body" sz="quarter" idx="33" hasCustomPrompt="1"/>
          </p:nvPr>
        </p:nvSpPr>
        <p:spPr>
          <a:xfrm>
            <a:off x="4568769" y="4442996"/>
            <a:ext cx="3170467"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4" name="Footer Placeholder 3">
            <a:extLst>
              <a:ext uri="{FF2B5EF4-FFF2-40B4-BE49-F238E27FC236}">
                <a16:creationId xmlns:a16="http://schemas.microsoft.com/office/drawing/2014/main" id="{C722DB22-9D14-D72A-0AA9-BF1B260428A6}"/>
              </a:ext>
            </a:extLst>
          </p:cNvPr>
          <p:cNvSpPr>
            <a:spLocks noGrp="1"/>
          </p:cNvSpPr>
          <p:nvPr>
            <p:ph type="ftr" sz="quarter" idx="34"/>
          </p:nvPr>
        </p:nvSpPr>
        <p:spPr/>
        <p:txBody>
          <a:bodyPr/>
          <a:lstStyle/>
          <a:p>
            <a:endParaRPr lang="en-US"/>
          </a:p>
        </p:txBody>
      </p:sp>
      <p:sp>
        <p:nvSpPr>
          <p:cNvPr id="7" name="Slide Number Placeholder 6">
            <a:extLst>
              <a:ext uri="{FF2B5EF4-FFF2-40B4-BE49-F238E27FC236}">
                <a16:creationId xmlns:a16="http://schemas.microsoft.com/office/drawing/2014/main" id="{14DC9545-0133-6362-8BC5-B9AE24BAAF58}"/>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4" name="Title 13">
            <a:extLst>
              <a:ext uri="{FF2B5EF4-FFF2-40B4-BE49-F238E27FC236}">
                <a16:creationId xmlns:a16="http://schemas.microsoft.com/office/drawing/2014/main" id="{008F76A2-4DCF-BEF7-6414-7C60A9F1C5FD}"/>
              </a:ext>
            </a:extLst>
          </p:cNvPr>
          <p:cNvSpPr>
            <a:spLocks noGrp="1"/>
          </p:cNvSpPr>
          <p:nvPr>
            <p:ph type="title" hasCustomPrompt="1"/>
          </p:nvPr>
        </p:nvSpPr>
        <p:spPr/>
        <p:txBody>
          <a:bodyPr/>
          <a:lstStyle/>
          <a:p>
            <a:r>
              <a:rPr lang="en-GB"/>
              <a:t>Meet the team</a:t>
            </a:r>
            <a:endParaRPr lang="en-US"/>
          </a:p>
        </p:txBody>
      </p:sp>
      <p:pic>
        <p:nvPicPr>
          <p:cNvPr id="19" name="Graphic 18">
            <a:extLst>
              <a:ext uri="{FF2B5EF4-FFF2-40B4-BE49-F238E27FC236}">
                <a16:creationId xmlns:a16="http://schemas.microsoft.com/office/drawing/2014/main" id="{8342EDCC-DC5A-87EA-475E-ADF4447C69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50332892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2716C64C-99D2-6EFC-BA4A-F8FDA5BCA53E}"/>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ECE71137-7615-AF01-D3A1-3D37E3FB00C4}"/>
              </a:ext>
            </a:extLst>
          </p:cNvPr>
          <p:cNvSpPr>
            <a:spLocks noGrp="1"/>
          </p:cNvSpPr>
          <p:nvPr>
            <p:ph type="sldNum" sz="quarter" idx="20"/>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7" name="Text Placeholder 9">
            <a:extLst>
              <a:ext uri="{FF2B5EF4-FFF2-40B4-BE49-F238E27FC236}">
                <a16:creationId xmlns:a16="http://schemas.microsoft.com/office/drawing/2014/main" id="{9CB65E60-BD1C-8D05-AB46-4FE36E49E49D}"/>
              </a:ext>
            </a:extLst>
          </p:cNvPr>
          <p:cNvSpPr>
            <a:spLocks noGrp="1"/>
          </p:cNvSpPr>
          <p:nvPr>
            <p:ph type="body" sz="quarter" idx="12"/>
          </p:nvPr>
        </p:nvSpPr>
        <p:spPr>
          <a:xfrm rot="5400000">
            <a:off x="7577528" y="2243528"/>
            <a:ext cx="4614472" cy="4614472"/>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8" name="Text Placeholder 9">
            <a:extLst>
              <a:ext uri="{FF2B5EF4-FFF2-40B4-BE49-F238E27FC236}">
                <a16:creationId xmlns:a16="http://schemas.microsoft.com/office/drawing/2014/main" id="{A0C8D25F-C377-210A-40FE-33EB4F5068C5}"/>
              </a:ext>
            </a:extLst>
          </p:cNvPr>
          <p:cNvSpPr>
            <a:spLocks noGrp="1"/>
          </p:cNvSpPr>
          <p:nvPr>
            <p:ph type="body" sz="quarter" idx="22"/>
          </p:nvPr>
        </p:nvSpPr>
        <p:spPr>
          <a:xfrm rot="16200000">
            <a:off x="0" y="-1"/>
            <a:ext cx="6041035" cy="6041035"/>
          </a:xfrm>
          <a:gradFill flip="none" rotWithShape="1">
            <a:gsLst>
              <a:gs pos="67000">
                <a:schemeClr val="accent3">
                  <a:alpha val="0"/>
                </a:schemeClr>
              </a:gs>
              <a:gs pos="13000">
                <a:schemeClr val="accent3"/>
              </a:gs>
            </a:gsLst>
            <a:path path="circle">
              <a:fillToRect l="100000" b="100000"/>
            </a:path>
            <a:tileRect t="-100000" r="-100000"/>
          </a:gradFill>
        </p:spPr>
        <p:txBody>
          <a:bodyPr/>
          <a:lstStyle>
            <a:lvl1pPr>
              <a:defRPr sz="100">
                <a:noFill/>
              </a:defRPr>
            </a:lvl1pPr>
          </a:lstStyle>
          <a:p>
            <a:pPr lvl="0"/>
            <a:endParaRPr lang="en-US"/>
          </a:p>
        </p:txBody>
      </p:sp>
      <p:sp>
        <p:nvSpPr>
          <p:cNvPr id="14" name="Text Placeholder 13">
            <a:extLst>
              <a:ext uri="{FF2B5EF4-FFF2-40B4-BE49-F238E27FC236}">
                <a16:creationId xmlns:a16="http://schemas.microsoft.com/office/drawing/2014/main" id="{4C31326E-19C6-1C3D-A967-77E69634D6E1}"/>
              </a:ext>
            </a:extLst>
          </p:cNvPr>
          <p:cNvSpPr>
            <a:spLocks noGrp="1"/>
          </p:cNvSpPr>
          <p:nvPr>
            <p:ph type="body" sz="quarter" idx="21"/>
          </p:nvPr>
        </p:nvSpPr>
        <p:spPr>
          <a:xfrm>
            <a:off x="871538" y="893763"/>
            <a:ext cx="4695825" cy="4922837"/>
          </a:xfrm>
          <a:solidFill>
            <a:schemeClr val="bg1"/>
          </a:solidFill>
        </p:spPr>
        <p:txBody>
          <a:bodyPr/>
          <a:lstStyle>
            <a:lvl1pPr>
              <a:defRPr sz="100">
                <a:noFill/>
              </a:defRPr>
            </a:lvl1pPr>
          </a:lstStyle>
          <a:p>
            <a:pPr lvl="0"/>
            <a:endParaRPr lang="en-US"/>
          </a:p>
        </p:txBody>
      </p:sp>
      <p:sp>
        <p:nvSpPr>
          <p:cNvPr id="10" name="Text Placeholder 17">
            <a:extLst>
              <a:ext uri="{FF2B5EF4-FFF2-40B4-BE49-F238E27FC236}">
                <a16:creationId xmlns:a16="http://schemas.microsoft.com/office/drawing/2014/main" id="{DA98007B-9EE4-1E74-5957-C8D09D03AD56}"/>
              </a:ext>
            </a:extLst>
          </p:cNvPr>
          <p:cNvSpPr>
            <a:spLocks noGrp="1"/>
          </p:cNvSpPr>
          <p:nvPr>
            <p:ph type="body" sz="quarter" idx="15" hasCustomPrompt="1"/>
          </p:nvPr>
        </p:nvSpPr>
        <p:spPr>
          <a:xfrm>
            <a:off x="1106563" y="1123000"/>
            <a:ext cx="4461317" cy="277812"/>
          </a:xfrm>
        </p:spPr>
        <p:txBody>
          <a:bodyPr anchor="ctr"/>
          <a:lstStyle>
            <a:lvl1pPr marL="0" indent="0">
              <a:spcAft>
                <a:spcPts val="0"/>
              </a:spcAft>
              <a:buFont typeface="Arial" panose="020B0604020202020204" pitchFamily="34" charset="0"/>
              <a:buNone/>
              <a:defRPr sz="1200" cap="all" spc="100"/>
            </a:lvl1pPr>
            <a:lvl2pPr marL="0" indent="0">
              <a:spcAft>
                <a:spcPts val="0"/>
              </a:spcAft>
              <a:buNone/>
              <a:defRPr sz="1200" cap="all" spc="100"/>
            </a:lvl2pPr>
            <a:lvl3pPr marL="0" indent="0">
              <a:spcAft>
                <a:spcPts val="0"/>
              </a:spcAft>
              <a:buNone/>
              <a:defRPr sz="1200" cap="all" spc="100"/>
            </a:lvl3pPr>
            <a:lvl4pPr marL="0" indent="0">
              <a:spcAft>
                <a:spcPts val="0"/>
              </a:spcAft>
              <a:buFont typeface="Arial" panose="020B0604020202020204" pitchFamily="34" charset="0"/>
              <a:buNone/>
              <a:defRPr sz="1200" cap="all" spc="100"/>
            </a:lvl4pPr>
            <a:lvl5pPr marL="0" indent="0">
              <a:spcAft>
                <a:spcPts val="0"/>
              </a:spcAft>
              <a:buFont typeface="Arial" panose="020B0604020202020204" pitchFamily="34" charset="0"/>
              <a:buNone/>
              <a:defRPr sz="1200" cap="all" spc="100"/>
            </a:lvl5pPr>
          </a:lstStyle>
          <a:p>
            <a:pPr lvl="0"/>
            <a:r>
              <a:rPr lang="en-GB"/>
              <a:t>Case study</a:t>
            </a:r>
            <a:endParaRPr lang="en-US"/>
          </a:p>
        </p:txBody>
      </p:sp>
      <p:sp>
        <p:nvSpPr>
          <p:cNvPr id="11" name="Picture Placeholder 25">
            <a:extLst>
              <a:ext uri="{FF2B5EF4-FFF2-40B4-BE49-F238E27FC236}">
                <a16:creationId xmlns:a16="http://schemas.microsoft.com/office/drawing/2014/main" id="{55C2854F-D8B6-8FD7-1631-F94458BFA49C}"/>
              </a:ext>
            </a:extLst>
          </p:cNvPr>
          <p:cNvSpPr>
            <a:spLocks noGrp="1"/>
          </p:cNvSpPr>
          <p:nvPr>
            <p:ph type="pic" sz="quarter" idx="17"/>
          </p:nvPr>
        </p:nvSpPr>
        <p:spPr>
          <a:xfrm>
            <a:off x="1106046" y="5078994"/>
            <a:ext cx="2399168" cy="534155"/>
          </a:xfrm>
        </p:spPr>
        <p:txBody>
          <a:bodyPr anchor="ctr"/>
          <a:lstStyle>
            <a:lvl1pPr algn="ctr">
              <a:defRPr/>
            </a:lvl1pPr>
          </a:lstStyle>
          <a:p>
            <a:endParaRPr lang="en-US"/>
          </a:p>
        </p:txBody>
      </p:sp>
      <p:sp>
        <p:nvSpPr>
          <p:cNvPr id="15" name="Text Placeholder 7">
            <a:extLst>
              <a:ext uri="{FF2B5EF4-FFF2-40B4-BE49-F238E27FC236}">
                <a16:creationId xmlns:a16="http://schemas.microsoft.com/office/drawing/2014/main" id="{FE86451A-18F5-7E20-FECA-E5E68290F6EF}"/>
              </a:ext>
            </a:extLst>
          </p:cNvPr>
          <p:cNvSpPr>
            <a:spLocks noGrp="1"/>
          </p:cNvSpPr>
          <p:nvPr>
            <p:ph type="body" sz="quarter" idx="11"/>
          </p:nvPr>
        </p:nvSpPr>
        <p:spPr>
          <a:xfrm>
            <a:off x="1106563" y="2949562"/>
            <a:ext cx="4307410" cy="2129432"/>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Placeholder 9">
            <a:extLst>
              <a:ext uri="{FF2B5EF4-FFF2-40B4-BE49-F238E27FC236}">
                <a16:creationId xmlns:a16="http://schemas.microsoft.com/office/drawing/2014/main" id="{5BFF00FB-BF3B-E305-C903-5FD236C2ED55}"/>
              </a:ext>
            </a:extLst>
          </p:cNvPr>
          <p:cNvSpPr>
            <a:spLocks noGrp="1"/>
          </p:cNvSpPr>
          <p:nvPr>
            <p:ph type="title" hasCustomPrompt="1"/>
          </p:nvPr>
        </p:nvSpPr>
        <p:spPr>
          <a:xfrm>
            <a:off x="1106563" y="1487776"/>
            <a:ext cx="4307410" cy="1461786"/>
          </a:xfrm>
          <a:prstGeom prst="rect">
            <a:avLst/>
          </a:prstGeom>
        </p:spPr>
        <p:txBody>
          <a:bodyPr vert="horz" lIns="0" tIns="0" rIns="0" bIns="0" rtlCol="0" anchor="t">
            <a:noAutofit/>
          </a:bodyPr>
          <a:lstStyle>
            <a:lvl1pPr>
              <a:lnSpc>
                <a:spcPct val="80000"/>
              </a:lnSpc>
              <a:defRPr sz="5000"/>
            </a:lvl1pPr>
          </a:lstStyle>
          <a:p>
            <a:r>
              <a:rPr lang="en-GB"/>
              <a:t>Client name</a:t>
            </a:r>
          </a:p>
        </p:txBody>
      </p:sp>
      <p:sp>
        <p:nvSpPr>
          <p:cNvPr id="2" name="Text Placeholder 1">
            <a:extLst>
              <a:ext uri="{FF2B5EF4-FFF2-40B4-BE49-F238E27FC236}">
                <a16:creationId xmlns:a16="http://schemas.microsoft.com/office/drawing/2014/main" id="{FB91C747-6702-69EC-0DE1-2BDE8AD1B8FA}"/>
              </a:ext>
            </a:extLst>
          </p:cNvPr>
          <p:cNvSpPr>
            <a:spLocks noGrp="1"/>
          </p:cNvSpPr>
          <p:nvPr>
            <p:ph type="body" sz="quarter" idx="18"/>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148628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3">
    <p:bg>
      <p:bgPr>
        <a:solidFill>
          <a:schemeClr val="bg1"/>
        </a:solidFill>
        <a:effectLst/>
      </p:bgPr>
    </p:bg>
    <p:spTree>
      <p:nvGrpSpPr>
        <p:cNvPr id="1" name=""/>
        <p:cNvGrpSpPr/>
        <p:nvPr/>
      </p:nvGrpSpPr>
      <p:grpSpPr>
        <a:xfrm>
          <a:off x="0" y="0"/>
          <a:ext cx="0" cy="0"/>
          <a:chOff x="0" y="0"/>
          <a:chExt cx="0" cy="0"/>
        </a:xfrm>
      </p:grpSpPr>
      <p:sp>
        <p:nvSpPr>
          <p:cNvPr id="1801" name="Rectangle 1800">
            <a:extLst>
              <a:ext uri="{FF2B5EF4-FFF2-40B4-BE49-F238E27FC236}">
                <a16:creationId xmlns:a16="http://schemas.microsoft.com/office/drawing/2014/main" id="{F57E690E-CF01-2EA4-4DA3-5D49562054B7}"/>
              </a:ext>
            </a:extLst>
          </p:cNvPr>
          <p:cNvSpPr/>
          <p:nvPr userDrawn="1"/>
        </p:nvSpPr>
        <p:spPr>
          <a:xfrm flipH="1" flipV="1">
            <a:off x="609600" y="139065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803" name="Graphic 1802">
            <a:extLst>
              <a:ext uri="{FF2B5EF4-FFF2-40B4-BE49-F238E27FC236}">
                <a16:creationId xmlns:a16="http://schemas.microsoft.com/office/drawing/2014/main" id="{D5C32072-0429-6202-7736-D12D371567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4" name="Picture Placeholder 5">
            <a:extLst>
              <a:ext uri="{FF2B5EF4-FFF2-40B4-BE49-F238E27FC236}">
                <a16:creationId xmlns:a16="http://schemas.microsoft.com/office/drawing/2014/main" id="{1F2AC8F5-8BE6-6C9A-1F6F-28867290B5D4}"/>
              </a:ext>
            </a:extLst>
          </p:cNvPr>
          <p:cNvSpPr>
            <a:spLocks noGrp="1"/>
          </p:cNvSpPr>
          <p:nvPr>
            <p:ph type="pic" sz="quarter" idx="11"/>
          </p:nvPr>
        </p:nvSpPr>
        <p:spPr>
          <a:xfrm>
            <a:off x="6096000" y="0"/>
            <a:ext cx="6096000" cy="6872288"/>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8" y="2879108"/>
            <a:ext cx="4696691" cy="3978892"/>
          </a:xfrm>
        </p:spPr>
        <p:txBody>
          <a:bodyPr lIns="0" tIns="0" rIns="0" bIns="0" anchor="t">
            <a:noAutofit/>
          </a:bodyPr>
          <a:lstStyle>
            <a:lvl1pPr algn="l">
              <a:lnSpc>
                <a:spcPct val="80000"/>
              </a:lnSpc>
              <a:defRPr sz="7000" b="0" i="0" cap="none" spc="-100" baseline="0">
                <a:solidFill>
                  <a:schemeClr val="tx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318A623A-7F5F-4B39-DD2F-FDA0824E9704}"/>
              </a:ext>
            </a:extLst>
          </p:cNvPr>
          <p:cNvSpPr>
            <a:spLocks noGrp="1"/>
          </p:cNvSpPr>
          <p:nvPr>
            <p:ph type="body" sz="quarter" idx="10" hasCustomPrompt="1"/>
          </p:nvPr>
        </p:nvSpPr>
        <p:spPr>
          <a:xfrm>
            <a:off x="1617095" y="2101777"/>
            <a:ext cx="4201813"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15" name="Picture Placeholder 5">
            <a:extLst>
              <a:ext uri="{FF2B5EF4-FFF2-40B4-BE49-F238E27FC236}">
                <a16:creationId xmlns:a16="http://schemas.microsoft.com/office/drawing/2014/main" id="{A9D07124-F915-F5D7-FFF4-563E2FD1D458}"/>
              </a:ext>
            </a:extLst>
          </p:cNvPr>
          <p:cNvSpPr>
            <a:spLocks noGrp="1"/>
          </p:cNvSpPr>
          <p:nvPr>
            <p:ph type="pic" sz="quarter" idx="12"/>
          </p:nvPr>
        </p:nvSpPr>
        <p:spPr>
          <a:xfrm>
            <a:off x="7330691" y="1523616"/>
            <a:ext cx="3626618" cy="3626618"/>
          </a:xfrm>
          <a:prstGeom prst="ellipse">
            <a:avLst/>
          </a:prstGeom>
          <a:solidFill>
            <a:schemeClr val="bg1"/>
          </a:solidFill>
        </p:spPr>
        <p:txBody>
          <a:bodyPr anchor="ctr"/>
          <a:lstStyle>
            <a:lvl1pPr algn="ctr">
              <a:defRPr b="0" i="0">
                <a:latin typeface="+mn-lt"/>
              </a:defRPr>
            </a:lvl1pPr>
          </a:lstStyle>
          <a:p>
            <a:endParaRPr lang="en-US"/>
          </a:p>
        </p:txBody>
      </p:sp>
      <p:sp>
        <p:nvSpPr>
          <p:cNvPr id="1799" name="Text Placeholder 1798">
            <a:extLst>
              <a:ext uri="{FF2B5EF4-FFF2-40B4-BE49-F238E27FC236}">
                <a16:creationId xmlns:a16="http://schemas.microsoft.com/office/drawing/2014/main" id="{5C053E2D-3662-BE64-969C-E28F9D77E636}"/>
              </a:ext>
            </a:extLst>
          </p:cNvPr>
          <p:cNvSpPr>
            <a:spLocks noGrp="1"/>
          </p:cNvSpPr>
          <p:nvPr>
            <p:ph type="body" sz="quarter" idx="13"/>
          </p:nvPr>
        </p:nvSpPr>
        <p:spPr>
          <a:xfrm>
            <a:off x="1122218" y="2101777"/>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1800" name="Text Placeholder 1799">
            <a:extLst>
              <a:ext uri="{FF2B5EF4-FFF2-40B4-BE49-F238E27FC236}">
                <a16:creationId xmlns:a16="http://schemas.microsoft.com/office/drawing/2014/main" id="{3FB6ACA1-B8DF-34A2-1266-BDB662FEB771}"/>
              </a:ext>
            </a:extLst>
          </p:cNvPr>
          <p:cNvSpPr>
            <a:spLocks noGrp="1"/>
          </p:cNvSpPr>
          <p:nvPr>
            <p:ph type="body" sz="quarter" idx="14"/>
          </p:nvPr>
        </p:nvSpPr>
        <p:spPr>
          <a:xfrm>
            <a:off x="1249644" y="2243809"/>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1818" name="Text Placeholder 1817">
            <a:extLst>
              <a:ext uri="{FF2B5EF4-FFF2-40B4-BE49-F238E27FC236}">
                <a16:creationId xmlns:a16="http://schemas.microsoft.com/office/drawing/2014/main" id="{2862293C-1ADF-E282-1B56-3C1F7B7B394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820" name="Slide Number Placeholder 1819">
            <a:extLst>
              <a:ext uri="{FF2B5EF4-FFF2-40B4-BE49-F238E27FC236}">
                <a16:creationId xmlns:a16="http://schemas.microsoft.com/office/drawing/2014/main" id="{3BF5A584-41FE-49E7-EFD6-1BBC14B2C5E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07468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4">
    <p:bg>
      <p:bgPr>
        <a:gradFill>
          <a:gsLst>
            <a:gs pos="80000">
              <a:schemeClr val="accent1"/>
            </a:gs>
            <a:gs pos="13000">
              <a:schemeClr val="accent2"/>
            </a:gs>
          </a:gsLst>
          <a:lin ang="3240000" scaled="0"/>
        </a:gradFill>
        <a:effectLst/>
      </p:bgPr>
    </p:bg>
    <p:spTree>
      <p:nvGrpSpPr>
        <p:cNvPr id="1" name=""/>
        <p:cNvGrpSpPr/>
        <p:nvPr/>
      </p:nvGrpSpPr>
      <p:grpSpPr>
        <a:xfrm>
          <a:off x="0" y="0"/>
          <a:ext cx="0" cy="0"/>
          <a:chOff x="0" y="0"/>
          <a:chExt cx="0" cy="0"/>
        </a:xfrm>
      </p:grpSpPr>
      <p:pic>
        <p:nvPicPr>
          <p:cNvPr id="3" name="Picture 2" descr="A blue and green planet">
            <a:extLst>
              <a:ext uri="{FF2B5EF4-FFF2-40B4-BE49-F238E27FC236}">
                <a16:creationId xmlns:a16="http://schemas.microsoft.com/office/drawing/2014/main" id="{0BEB304E-52AE-CC0B-0A9C-2DE31CC3E599}"/>
              </a:ext>
            </a:extLst>
          </p:cNvPr>
          <p:cNvPicPr>
            <a:picLocks noChangeAspect="1"/>
          </p:cNvPicPr>
          <p:nvPr userDrawn="1"/>
        </p:nvPicPr>
        <p:blipFill>
          <a:blip r:embed="rId2"/>
          <a:srcRect l="1" t="12853" r="27934" b="15286"/>
          <a:stretch>
            <a:fillRect/>
          </a:stretch>
        </p:blipFill>
        <p:spPr>
          <a:xfrm>
            <a:off x="4621889" y="0"/>
            <a:ext cx="7570112" cy="6858000"/>
          </a:xfrm>
          <a:prstGeom prst="rect">
            <a:avLst/>
          </a:prstGeom>
        </p:spPr>
      </p:pic>
      <p:pic>
        <p:nvPicPr>
          <p:cNvPr id="13" name="Graphic 12">
            <a:extLst>
              <a:ext uri="{FF2B5EF4-FFF2-40B4-BE49-F238E27FC236}">
                <a16:creationId xmlns:a16="http://schemas.microsoft.com/office/drawing/2014/main" id="{F4EF7D47-7811-2786-BF2F-09014A325A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2" name="Rectangle 1">
            <a:extLst>
              <a:ext uri="{FF2B5EF4-FFF2-40B4-BE49-F238E27FC236}">
                <a16:creationId xmlns:a16="http://schemas.microsoft.com/office/drawing/2014/main" id="{85A43745-BC1F-3252-3BD6-E414EFF83C1B}"/>
              </a:ext>
            </a:extLst>
          </p:cNvPr>
          <p:cNvSpPr/>
          <p:nvPr userDrawn="1"/>
        </p:nvSpPr>
        <p:spPr>
          <a:xfrm>
            <a:off x="678873" y="665018"/>
            <a:ext cx="4807528" cy="541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9" y="1986247"/>
            <a:ext cx="4017818" cy="3749534"/>
          </a:xfrm>
        </p:spPr>
        <p:txBody>
          <a:bodyPr lIns="0" tIns="0" rIns="0" bIns="0" anchor="b">
            <a:noAutofit/>
          </a:bodyPr>
          <a:lstStyle>
            <a:lvl1pPr algn="l">
              <a:lnSpc>
                <a:spcPct val="80000"/>
              </a:lnSpc>
              <a:defRPr sz="7000" b="0" i="0" cap="none" spc="-100" baseline="0">
                <a:latin typeface="+mj-lt"/>
              </a:defRPr>
            </a:lvl1pPr>
          </a:lstStyle>
          <a:p>
            <a:r>
              <a:rPr lang="en-GB"/>
              <a:t>Section title here</a:t>
            </a:r>
            <a:endParaRPr lang="en-US"/>
          </a:p>
        </p:txBody>
      </p:sp>
      <p:sp>
        <p:nvSpPr>
          <p:cNvPr id="5" name="Text Placeholder 5">
            <a:extLst>
              <a:ext uri="{FF2B5EF4-FFF2-40B4-BE49-F238E27FC236}">
                <a16:creationId xmlns:a16="http://schemas.microsoft.com/office/drawing/2014/main" id="{2398F7F5-BF93-8C00-D9FC-3F31C2167215}"/>
              </a:ext>
            </a:extLst>
          </p:cNvPr>
          <p:cNvSpPr>
            <a:spLocks noGrp="1"/>
          </p:cNvSpPr>
          <p:nvPr>
            <p:ph type="body" sz="quarter" idx="11" hasCustomPrompt="1"/>
          </p:nvPr>
        </p:nvSpPr>
        <p:spPr>
          <a:xfrm>
            <a:off x="1617096" y="1401836"/>
            <a:ext cx="3522942"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7" name="Text Placeholder 6">
            <a:extLst>
              <a:ext uri="{FF2B5EF4-FFF2-40B4-BE49-F238E27FC236}">
                <a16:creationId xmlns:a16="http://schemas.microsoft.com/office/drawing/2014/main" id="{58909204-92D5-C312-9277-CE6B09DFE250}"/>
              </a:ext>
            </a:extLst>
          </p:cNvPr>
          <p:cNvSpPr>
            <a:spLocks noGrp="1"/>
          </p:cNvSpPr>
          <p:nvPr>
            <p:ph type="body" sz="quarter" idx="13"/>
          </p:nvPr>
        </p:nvSpPr>
        <p:spPr>
          <a:xfrm>
            <a:off x="1122218" y="1401836"/>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8" name="Text Placeholder 7">
            <a:extLst>
              <a:ext uri="{FF2B5EF4-FFF2-40B4-BE49-F238E27FC236}">
                <a16:creationId xmlns:a16="http://schemas.microsoft.com/office/drawing/2014/main" id="{B6E2AE7F-FCD3-8530-5DA4-0ECF6CAD241A}"/>
              </a:ext>
            </a:extLst>
          </p:cNvPr>
          <p:cNvSpPr>
            <a:spLocks noGrp="1"/>
          </p:cNvSpPr>
          <p:nvPr>
            <p:ph type="body" sz="quarter" idx="14"/>
          </p:nvPr>
        </p:nvSpPr>
        <p:spPr>
          <a:xfrm>
            <a:off x="1249644" y="1543868"/>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9" name="Text Placeholder 16">
            <a:extLst>
              <a:ext uri="{FF2B5EF4-FFF2-40B4-BE49-F238E27FC236}">
                <a16:creationId xmlns:a16="http://schemas.microsoft.com/office/drawing/2014/main" id="{EBCAF8FE-B473-BE3D-264A-BAB57A7D7193}"/>
              </a:ext>
            </a:extLst>
          </p:cNvPr>
          <p:cNvSpPr>
            <a:spLocks noGrp="1"/>
          </p:cNvSpPr>
          <p:nvPr>
            <p:ph type="body" sz="quarter" idx="15" hasCustomPrompt="1"/>
          </p:nvPr>
        </p:nvSpPr>
        <p:spPr>
          <a:xfrm>
            <a:off x="5486401" y="1462777"/>
            <a:ext cx="6705598" cy="3544887"/>
          </a:xfrm>
        </p:spPr>
        <p:txBody>
          <a:bodyPr wrap="none" anchor="ctr"/>
          <a:lstStyle>
            <a:lvl1pPr algn="ctr">
              <a:lnSpc>
                <a:spcPct val="100000"/>
              </a:lnSpc>
              <a:defRPr sz="25000" b="0" i="0">
                <a:solidFill>
                  <a:schemeClr val="bg1"/>
                </a:solidFill>
                <a:latin typeface="WPP Thin" pitchFamily="2" charset="0"/>
              </a:defRPr>
            </a:lvl1pPr>
          </a:lstStyle>
          <a:p>
            <a:pPr lvl="0"/>
            <a:r>
              <a:rPr lang="en-GB"/>
              <a:t>01</a:t>
            </a:r>
            <a:endParaRPr lang="en-US"/>
          </a:p>
        </p:txBody>
      </p:sp>
      <p:sp>
        <p:nvSpPr>
          <p:cNvPr id="15" name="Slide Number Placeholder 14">
            <a:extLst>
              <a:ext uri="{FF2B5EF4-FFF2-40B4-BE49-F238E27FC236}">
                <a16:creationId xmlns:a16="http://schemas.microsoft.com/office/drawing/2014/main" id="{15686C86-CE62-E44F-B3AF-A0FEF81A9F4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14828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5">
    <p:bg>
      <p:bgPr>
        <a:solidFill>
          <a:schemeClr val="bg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D1966452-3BD2-CC4E-8950-569F3234AEDF}"/>
              </a:ext>
            </a:extLst>
          </p:cNvPr>
          <p:cNvSpPr>
            <a:spLocks noGrp="1"/>
          </p:cNvSpPr>
          <p:nvPr>
            <p:ph type="pic" sz="quarter" idx="11"/>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049086" y="1329267"/>
            <a:ext cx="5396609" cy="4199466"/>
          </a:xfrm>
        </p:spPr>
        <p:txBody>
          <a:bodyPr lIns="0" tIns="0" rIns="0" bIns="0" anchor="ctr">
            <a:noAutofit/>
          </a:bodyPr>
          <a:lstStyle>
            <a:lvl1pPr algn="l">
              <a:lnSpc>
                <a:spcPct val="80000"/>
              </a:lnSpc>
              <a:defRPr sz="5000" b="0" i="0" cap="none" spc="0" baseline="0">
                <a:solidFill>
                  <a:schemeClr val="bg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860ACD3B-6985-F684-33AE-DE41FDA3EBA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7" name="Text Placeholder 16">
            <a:extLst>
              <a:ext uri="{FF2B5EF4-FFF2-40B4-BE49-F238E27FC236}">
                <a16:creationId xmlns:a16="http://schemas.microsoft.com/office/drawing/2014/main" id="{72B150D7-EE8A-BFEE-8A92-920F40ADD185}"/>
              </a:ext>
            </a:extLst>
          </p:cNvPr>
          <p:cNvSpPr>
            <a:spLocks noGrp="1"/>
          </p:cNvSpPr>
          <p:nvPr>
            <p:ph type="body" sz="quarter" idx="16" hasCustomPrompt="1"/>
          </p:nvPr>
        </p:nvSpPr>
        <p:spPr>
          <a:xfrm>
            <a:off x="6445695" y="1555910"/>
            <a:ext cx="5551572" cy="3544887"/>
          </a:xfrm>
        </p:spPr>
        <p:txBody>
          <a:bodyPr wrap="none" anchor="ctr"/>
          <a:lstStyle>
            <a:lvl1pPr algn="r">
              <a:lnSpc>
                <a:spcPct val="100000"/>
              </a:lnSpc>
              <a:defRPr sz="25000" b="0" i="0">
                <a:solidFill>
                  <a:schemeClr val="bg1"/>
                </a:solidFill>
                <a:latin typeface="WPP Thin" pitchFamily="2" charset="0"/>
              </a:defRPr>
            </a:lvl1pPr>
          </a:lstStyle>
          <a:p>
            <a:pPr lvl="0"/>
            <a:r>
              <a:rPr lang="en-GB"/>
              <a:t>01</a:t>
            </a:r>
            <a:endParaRPr lang="en-US"/>
          </a:p>
        </p:txBody>
      </p:sp>
      <p:sp>
        <p:nvSpPr>
          <p:cNvPr id="10" name="Slide Number Placeholder 9">
            <a:extLst>
              <a:ext uri="{FF2B5EF4-FFF2-40B4-BE49-F238E27FC236}">
                <a16:creationId xmlns:a16="http://schemas.microsoft.com/office/drawing/2014/main" id="{AD172FBA-FA21-7161-6854-C39DCD992B19}"/>
              </a:ext>
            </a:extLst>
          </p:cNvPr>
          <p:cNvSpPr>
            <a:spLocks noGrp="1"/>
          </p:cNvSpPr>
          <p:nvPr>
            <p:ph type="sldNum" sz="quarter" idx="18"/>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71711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1">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3952" b="231"/>
          <a:stretch>
            <a:fillRect/>
          </a:stretch>
        </p:blipFill>
        <p:spPr>
          <a:xfrm rot="10800000" flipH="1" flipV="1">
            <a:off x="0" y="454799"/>
            <a:ext cx="5481392" cy="5773778"/>
          </a:xfrm>
          <a:prstGeom prst="rect">
            <a:avLst/>
          </a:prstGeom>
        </p:spPr>
      </p:pic>
      <p:sp>
        <p:nvSpPr>
          <p:cNvPr id="6" name="Freeform 5">
            <a:extLst>
              <a:ext uri="{FF2B5EF4-FFF2-40B4-BE49-F238E27FC236}">
                <a16:creationId xmlns:a16="http://schemas.microsoft.com/office/drawing/2014/main" id="{89B9FBE2-A7B1-1275-68A7-1B92E126C3B1}"/>
              </a:ext>
            </a:extLst>
          </p:cNvPr>
          <p:cNvSpPr>
            <a:spLocks noChangeAspect="1"/>
          </p:cNvSpPr>
          <p:nvPr userDrawn="1"/>
        </p:nvSpPr>
        <p:spPr>
          <a:xfrm>
            <a:off x="372552" y="428300"/>
            <a:ext cx="11446916" cy="6001402"/>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tx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509484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03E25-0810-194D-A2AE-CC416B79E2B9}"/>
              </a:ext>
            </a:extLst>
          </p:cNvPr>
          <p:cNvSpPr>
            <a:spLocks noGrp="1"/>
          </p:cNvSpPr>
          <p:nvPr>
            <p:ph type="title"/>
          </p:nvPr>
        </p:nvSpPr>
        <p:spPr>
          <a:xfrm>
            <a:off x="357188" y="365125"/>
            <a:ext cx="9555162" cy="987425"/>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661F8-98EF-6040-8F29-7AFB700825D0}"/>
              </a:ext>
            </a:extLst>
          </p:cNvPr>
          <p:cNvSpPr>
            <a:spLocks noGrp="1"/>
          </p:cNvSpPr>
          <p:nvPr>
            <p:ph type="body" idx="1"/>
          </p:nvPr>
        </p:nvSpPr>
        <p:spPr>
          <a:xfrm>
            <a:off x="357188" y="1883498"/>
            <a:ext cx="9555162" cy="443475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3">
            <a:extLst>
              <a:ext uri="{FF2B5EF4-FFF2-40B4-BE49-F238E27FC236}">
                <a16:creationId xmlns:a16="http://schemas.microsoft.com/office/drawing/2014/main" id="{0FD84F50-EDB9-8946-EBF6-3D5D68AD31E7}"/>
              </a:ext>
            </a:extLst>
          </p:cNvPr>
          <p:cNvSpPr>
            <a:spLocks noGrp="1"/>
          </p:cNvSpPr>
          <p:nvPr>
            <p:ph type="ftr" sz="quarter" idx="3"/>
          </p:nvPr>
        </p:nvSpPr>
        <p:spPr>
          <a:xfrm>
            <a:off x="876100" y="6406375"/>
            <a:ext cx="7124899" cy="365125"/>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5" name="Slide Number Placeholder 4">
            <a:extLst>
              <a:ext uri="{FF2B5EF4-FFF2-40B4-BE49-F238E27FC236}">
                <a16:creationId xmlns:a16="http://schemas.microsoft.com/office/drawing/2014/main" id="{B4589AEC-D6CF-A2A3-8342-5B285297BC5E}"/>
              </a:ext>
            </a:extLst>
          </p:cNvPr>
          <p:cNvSpPr>
            <a:spLocks noGrp="1"/>
          </p:cNvSpPr>
          <p:nvPr>
            <p:ph type="sldNum" sz="quarter" idx="4"/>
          </p:nvPr>
        </p:nvSpPr>
        <p:spPr>
          <a:xfrm>
            <a:off x="357188" y="6406375"/>
            <a:ext cx="518913" cy="365125"/>
          </a:xfrm>
          <a:prstGeom prst="rect">
            <a:avLst/>
          </a:prstGeom>
        </p:spPr>
        <p:txBody>
          <a:bodyPr vert="horz" lIns="0" tIns="0" rIns="0" bIns="0" rtlCol="0" anchor="ctr"/>
          <a:lstStyle>
            <a:lvl1pPr algn="l">
              <a:defRPr sz="800">
                <a:solidFill>
                  <a:schemeClr val="tx1"/>
                </a:solidFill>
              </a:defRPr>
            </a:lvl1p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2DA2C1D4-D98F-9429-F1C6-A5CBCD96E398}"/>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4257308800"/>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74" r:id="rId3"/>
    <p:sldLayoutId id="2147483651" r:id="rId4"/>
    <p:sldLayoutId id="2147483697" r:id="rId5"/>
    <p:sldLayoutId id="2147483684" r:id="rId6"/>
    <p:sldLayoutId id="2147483686" r:id="rId7"/>
    <p:sldLayoutId id="2147483675" r:id="rId8"/>
    <p:sldLayoutId id="2147483719" r:id="rId9"/>
    <p:sldLayoutId id="2147483720" r:id="rId10"/>
    <p:sldLayoutId id="2147483672" r:id="rId11"/>
    <p:sldLayoutId id="2147483721" r:id="rId12"/>
    <p:sldLayoutId id="2147483722" r:id="rId13"/>
    <p:sldLayoutId id="2147483723" r:id="rId14"/>
    <p:sldLayoutId id="2147483687" r:id="rId15"/>
    <p:sldLayoutId id="2147483650" r:id="rId16"/>
    <p:sldLayoutId id="2147483670" r:id="rId17"/>
    <p:sldLayoutId id="2147483676" r:id="rId18"/>
    <p:sldLayoutId id="2147483654" r:id="rId19"/>
    <p:sldLayoutId id="2147483663" r:id="rId20"/>
    <p:sldLayoutId id="2147483731" r:id="rId21"/>
    <p:sldLayoutId id="2147483732" r:id="rId22"/>
    <p:sldLayoutId id="2147483737" r:id="rId23"/>
    <p:sldLayoutId id="2147483738" r:id="rId24"/>
    <p:sldLayoutId id="2147483733" r:id="rId25"/>
    <p:sldLayoutId id="2147483727" r:id="rId26"/>
    <p:sldLayoutId id="2147483728" r:id="rId27"/>
    <p:sldLayoutId id="2147483739" r:id="rId28"/>
    <p:sldLayoutId id="2147483740" r:id="rId29"/>
    <p:sldLayoutId id="2147483734" r:id="rId30"/>
    <p:sldLayoutId id="2147483729" r:id="rId31"/>
    <p:sldLayoutId id="2147483730" r:id="rId32"/>
    <p:sldLayoutId id="2147483680" r:id="rId33"/>
    <p:sldLayoutId id="2147483681" r:id="rId34"/>
    <p:sldLayoutId id="2147483688" r:id="rId35"/>
    <p:sldLayoutId id="2147483741" r:id="rId36"/>
    <p:sldLayoutId id="2147483742" r:id="rId37"/>
    <p:sldLayoutId id="2147483743" r:id="rId38"/>
    <p:sldLayoutId id="2147483668" r:id="rId39"/>
    <p:sldLayoutId id="2147483677" r:id="rId40"/>
    <p:sldLayoutId id="2147483724" r:id="rId41"/>
    <p:sldLayoutId id="2147483725" r:id="rId42"/>
    <p:sldLayoutId id="2147483678" r:id="rId43"/>
    <p:sldLayoutId id="2147483685" r:id="rId44"/>
    <p:sldLayoutId id="2147483679" r:id="rId45"/>
    <p:sldLayoutId id="2147483726" r:id="rId46"/>
    <p:sldLayoutId id="2147483735" r:id="rId47"/>
    <p:sldLayoutId id="2147483736" r:id="rId48"/>
    <p:sldLayoutId id="2147483708" r:id="rId49"/>
    <p:sldLayoutId id="2147483709" r:id="rId50"/>
    <p:sldLayoutId id="2147483710" r:id="rId51"/>
    <p:sldLayoutId id="2147483712" r:id="rId52"/>
    <p:sldLayoutId id="2147483711" r:id="rId53"/>
    <p:sldLayoutId id="2147483702" r:id="rId54"/>
  </p:sldLayoutIdLst>
  <p:hf hdr="0" dt="0"/>
  <p:txStyles>
    <p:titleStyle>
      <a:lvl1pPr algn="l" defTabSz="914400" rtl="0" eaLnBrk="1" latinLnBrk="0" hangingPunct="1">
        <a:lnSpc>
          <a:spcPct val="90000"/>
        </a:lnSpc>
        <a:spcBef>
          <a:spcPct val="0"/>
        </a:spcBef>
        <a:buNone/>
        <a:defRPr sz="2800" b="0" i="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orient="horz" pos="852" userDrawn="1">
          <p15:clr>
            <a:srgbClr val="FDE53C"/>
          </p15:clr>
        </p15:guide>
        <p15:guide id="5" orient="horz" pos="225" userDrawn="1">
          <p15:clr>
            <a:srgbClr val="FDE53C"/>
          </p15:clr>
        </p15:guide>
        <p15:guide id="8" orient="horz" pos="3980" userDrawn="1">
          <p15:clr>
            <a:srgbClr val="FDE53C"/>
          </p15:clr>
        </p15:guide>
        <p15:guide id="10" pos="1921" userDrawn="1">
          <p15:clr>
            <a:srgbClr val="FFFFFF"/>
          </p15:clr>
        </p15:guide>
        <p15:guide id="11" pos="225" userDrawn="1">
          <p15:clr>
            <a:srgbClr val="FDE53C"/>
          </p15:clr>
        </p15:guide>
        <p15:guide id="12" pos="5760" userDrawn="1">
          <p15:clr>
            <a:srgbClr val="FFFFFF"/>
          </p15:clr>
        </p15:guide>
        <p15:guide id="14" pos="7448" userDrawn="1">
          <p15:clr>
            <a:srgbClr val="FDE53C"/>
          </p15:clr>
        </p15:guide>
        <p15:guide id="15" orient="horz" pos="1179" userDrawn="1">
          <p15:clr>
            <a:srgbClr val="FDE53C"/>
          </p15:clr>
        </p15:guide>
        <p15:guide id="16" userDrawn="1">
          <p15:clr>
            <a:srgbClr val="FFFFFF"/>
          </p15:clr>
        </p15:guide>
        <p15:guide id="17" pos="7680" userDrawn="1">
          <p15:clr>
            <a:srgbClr val="FFFFFF"/>
          </p15:clr>
        </p15:guide>
        <p15:guide id="18" orient="horz" userDrawn="1">
          <p15:clr>
            <a:srgbClr val="FFFFFF"/>
          </p15:clr>
        </p15:guide>
        <p15:guide id="19" orient="horz" pos="4320" userDrawn="1">
          <p15:clr>
            <a:srgbClr val="FFFFFF"/>
          </p15:clr>
        </p15:guide>
        <p15:guide id="20"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video" Target="../media/media5.mp4"/><Relationship Id="rId13" Type="http://schemas.microsoft.com/office/2007/relationships/media" Target="../media/media8.mp4"/><Relationship Id="rId18" Type="http://schemas.openxmlformats.org/officeDocument/2006/relationships/image" Target="../media/image36.png"/><Relationship Id="rId3" Type="http://schemas.microsoft.com/office/2007/relationships/media" Target="../media/media3.mp4"/><Relationship Id="rId21" Type="http://schemas.openxmlformats.org/officeDocument/2006/relationships/image" Target="../media/image38.png"/><Relationship Id="rId7" Type="http://schemas.microsoft.com/office/2007/relationships/media" Target="../media/media5.mp4"/><Relationship Id="rId12" Type="http://schemas.openxmlformats.org/officeDocument/2006/relationships/video" Target="../media/media7.mp4"/><Relationship Id="rId17" Type="http://schemas.openxmlformats.org/officeDocument/2006/relationships/image" Target="../media/image35.jpeg"/><Relationship Id="rId25" Type="http://schemas.openxmlformats.org/officeDocument/2006/relationships/image" Target="../media/image42.png"/><Relationship Id="rId2" Type="http://schemas.openxmlformats.org/officeDocument/2006/relationships/video" Target="../media/media2.mp4"/><Relationship Id="rId16" Type="http://schemas.openxmlformats.org/officeDocument/2006/relationships/notesSlide" Target="../notesSlides/notesSlide1.xml"/><Relationship Id="rId20" Type="http://schemas.openxmlformats.org/officeDocument/2006/relationships/image" Target="../media/image37.png"/><Relationship Id="rId1" Type="http://schemas.microsoft.com/office/2007/relationships/media" Target="../media/media2.mp4"/><Relationship Id="rId6" Type="http://schemas.openxmlformats.org/officeDocument/2006/relationships/video" Target="../media/media4.mp4"/><Relationship Id="rId11" Type="http://schemas.microsoft.com/office/2007/relationships/media" Target="../media/media7.mp4"/><Relationship Id="rId24" Type="http://schemas.openxmlformats.org/officeDocument/2006/relationships/image" Target="../media/image41.png"/><Relationship Id="rId5" Type="http://schemas.microsoft.com/office/2007/relationships/media" Target="../media/media4.mp4"/><Relationship Id="rId15" Type="http://schemas.openxmlformats.org/officeDocument/2006/relationships/slideLayout" Target="../slideLayouts/slideLayout19.xml"/><Relationship Id="rId23" Type="http://schemas.openxmlformats.org/officeDocument/2006/relationships/image" Target="../media/image40.png"/><Relationship Id="rId10" Type="http://schemas.openxmlformats.org/officeDocument/2006/relationships/video" Target="../media/media6.mp4"/><Relationship Id="rId19" Type="http://schemas.openxmlformats.org/officeDocument/2006/relationships/image" Target="../media/image31.png"/><Relationship Id="rId4" Type="http://schemas.openxmlformats.org/officeDocument/2006/relationships/video" Target="../media/media3.mp4"/><Relationship Id="rId9" Type="http://schemas.microsoft.com/office/2007/relationships/media" Target="../media/media6.mp4"/><Relationship Id="rId14" Type="http://schemas.openxmlformats.org/officeDocument/2006/relationships/video" Target="../media/media8.mp4"/><Relationship Id="rId22"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audio" Target="../media/media12.mp3"/><Relationship Id="rId13" Type="http://schemas.microsoft.com/office/2007/relationships/media" Target="../media/media15.mp3"/><Relationship Id="rId18" Type="http://schemas.openxmlformats.org/officeDocument/2006/relationships/audio" Target="../media/media17.mp3"/><Relationship Id="rId26" Type="http://schemas.openxmlformats.org/officeDocument/2006/relationships/image" Target="../media/image43.png"/><Relationship Id="rId3" Type="http://schemas.microsoft.com/office/2007/relationships/media" Target="../media/media10.mp3"/><Relationship Id="rId21" Type="http://schemas.microsoft.com/office/2007/relationships/media" Target="../media/media19.mp3"/><Relationship Id="rId7" Type="http://schemas.microsoft.com/office/2007/relationships/media" Target="../media/media12.mp3"/><Relationship Id="rId12" Type="http://schemas.openxmlformats.org/officeDocument/2006/relationships/audio" Target="../media/media14.mp3"/><Relationship Id="rId17" Type="http://schemas.microsoft.com/office/2007/relationships/media" Target="../media/media17.mp3"/><Relationship Id="rId25" Type="http://schemas.openxmlformats.org/officeDocument/2006/relationships/slideLayout" Target="../slideLayouts/slideLayout19.xml"/><Relationship Id="rId2" Type="http://schemas.openxmlformats.org/officeDocument/2006/relationships/audio" Target="../media/media9.mp3"/><Relationship Id="rId16" Type="http://schemas.openxmlformats.org/officeDocument/2006/relationships/audio" Target="../media/media16.mp3"/><Relationship Id="rId20" Type="http://schemas.openxmlformats.org/officeDocument/2006/relationships/audio" Target="../media/media18.mp3"/><Relationship Id="rId1" Type="http://schemas.microsoft.com/office/2007/relationships/media" Target="../media/media9.mp3"/><Relationship Id="rId6" Type="http://schemas.openxmlformats.org/officeDocument/2006/relationships/audio" Target="../media/media11.mp3"/><Relationship Id="rId11" Type="http://schemas.microsoft.com/office/2007/relationships/media" Target="../media/media14.mp3"/><Relationship Id="rId24" Type="http://schemas.openxmlformats.org/officeDocument/2006/relationships/audio" Target="../media/media20.mp3"/><Relationship Id="rId5" Type="http://schemas.microsoft.com/office/2007/relationships/media" Target="../media/media11.mp3"/><Relationship Id="rId15" Type="http://schemas.microsoft.com/office/2007/relationships/media" Target="../media/media16.mp3"/><Relationship Id="rId23" Type="http://schemas.microsoft.com/office/2007/relationships/media" Target="../media/media20.mp3"/><Relationship Id="rId28" Type="http://schemas.openxmlformats.org/officeDocument/2006/relationships/image" Target="../media/image44.png"/><Relationship Id="rId10" Type="http://schemas.openxmlformats.org/officeDocument/2006/relationships/audio" Target="../media/media13.mp3"/><Relationship Id="rId19" Type="http://schemas.microsoft.com/office/2007/relationships/media" Target="../media/media18.mp3"/><Relationship Id="rId4" Type="http://schemas.openxmlformats.org/officeDocument/2006/relationships/audio" Target="../media/media10.mp3"/><Relationship Id="rId9" Type="http://schemas.microsoft.com/office/2007/relationships/media" Target="../media/media13.mp3"/><Relationship Id="rId14" Type="http://schemas.openxmlformats.org/officeDocument/2006/relationships/audio" Target="../media/media15.mp3"/><Relationship Id="rId22" Type="http://schemas.openxmlformats.org/officeDocument/2006/relationships/audio" Target="../media/media19.mp3"/><Relationship Id="rId27"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e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31.pn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8/10/relationships/comments" Target="../comments/modernComment_11A_DF5596F7.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chart" Target="../charts/chart3.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907E-1C39-A58F-3D74-87F3CD5ECB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C2C461-2103-0067-3900-7914D8125CB4}"/>
              </a:ext>
            </a:extLst>
          </p:cNvPr>
          <p:cNvSpPr>
            <a:spLocks noGrp="1"/>
          </p:cNvSpPr>
          <p:nvPr>
            <p:ph type="ctrTitle"/>
          </p:nvPr>
        </p:nvSpPr>
        <p:spPr>
          <a:xfrm>
            <a:off x="699389" y="1951659"/>
            <a:ext cx="9212961" cy="2954683"/>
          </a:xfrm>
        </p:spPr>
        <p:txBody>
          <a:bodyPr/>
          <a:lstStyle/>
          <a:p>
            <a:r>
              <a:rPr lang="en-US" sz="7200" dirty="0"/>
              <a:t>Informe </a:t>
            </a:r>
            <a:r>
              <a:rPr lang="en-US" dirty="0" err="1"/>
              <a:t>Competitivo</a:t>
            </a:r>
            <a:br>
              <a:rPr lang="en-US" dirty="0"/>
            </a:br>
            <a:r>
              <a:rPr lang="en-US" dirty="0"/>
              <a:t>Pinturas</a:t>
            </a:r>
          </a:p>
        </p:txBody>
      </p:sp>
      <p:sp>
        <p:nvSpPr>
          <p:cNvPr id="7" name="Subtitle 6">
            <a:extLst>
              <a:ext uri="{FF2B5EF4-FFF2-40B4-BE49-F238E27FC236}">
                <a16:creationId xmlns:a16="http://schemas.microsoft.com/office/drawing/2014/main" id="{66CBCE3E-282D-8F59-FB71-E14CFFE9F0EC}"/>
              </a:ext>
            </a:extLst>
          </p:cNvPr>
          <p:cNvSpPr>
            <a:spLocks noGrp="1"/>
          </p:cNvSpPr>
          <p:nvPr>
            <p:ph type="subTitle" idx="1"/>
          </p:nvPr>
        </p:nvSpPr>
        <p:spPr>
          <a:xfrm>
            <a:off x="699390" y="5125797"/>
            <a:ext cx="5396610" cy="642689"/>
          </a:xfrm>
        </p:spPr>
        <p:txBody>
          <a:bodyPr>
            <a:normAutofit/>
          </a:bodyPr>
          <a:lstStyle/>
          <a:p>
            <a:r>
              <a:rPr lang="en-US" sz="2400" dirty="0"/>
              <a:t>Mercado: Honduras</a:t>
            </a:r>
          </a:p>
        </p:txBody>
      </p:sp>
      <p:pic>
        <p:nvPicPr>
          <p:cNvPr id="2" name="Picture 38">
            <a:extLst>
              <a:ext uri="{FF2B5EF4-FFF2-40B4-BE49-F238E27FC236}">
                <a16:creationId xmlns:a16="http://schemas.microsoft.com/office/drawing/2014/main" id="{356A3DCB-66B1-33E7-C1A0-1B45F2D848CD}"/>
              </a:ext>
            </a:extLst>
          </p:cNvPr>
          <p:cNvPicPr>
            <a:picLocks noChangeAspect="1"/>
          </p:cNvPicPr>
          <p:nvPr/>
        </p:nvPicPr>
        <p:blipFill>
          <a:blip r:embed="rId2"/>
          <a:stretch>
            <a:fillRect/>
          </a:stretch>
        </p:blipFill>
        <p:spPr>
          <a:xfrm>
            <a:off x="3723539" y="5125797"/>
            <a:ext cx="540000" cy="540000"/>
          </a:xfrm>
          <a:prstGeom prst="rect">
            <a:avLst/>
          </a:prstGeom>
        </p:spPr>
      </p:pic>
      <p:pic>
        <p:nvPicPr>
          <p:cNvPr id="3" name="Picture 45">
            <a:extLst>
              <a:ext uri="{FF2B5EF4-FFF2-40B4-BE49-F238E27FC236}">
                <a16:creationId xmlns:a16="http://schemas.microsoft.com/office/drawing/2014/main" id="{0C66BA3A-5F2E-7D41-85B5-2868A7A35D9B}"/>
              </a:ext>
            </a:extLst>
          </p:cNvPr>
          <p:cNvPicPr>
            <a:picLocks noChangeAspect="1"/>
          </p:cNvPicPr>
          <p:nvPr/>
        </p:nvPicPr>
        <p:blipFill>
          <a:blip r:embed="rId3"/>
          <a:stretch>
            <a:fillRect/>
          </a:stretch>
        </p:blipFill>
        <p:spPr>
          <a:xfrm>
            <a:off x="4467995" y="5125797"/>
            <a:ext cx="540000" cy="540000"/>
          </a:xfrm>
          <a:prstGeom prst="rect">
            <a:avLst/>
          </a:prstGeom>
        </p:spPr>
      </p:pic>
      <p:pic>
        <p:nvPicPr>
          <p:cNvPr id="4" name="Picture 39">
            <a:extLst>
              <a:ext uri="{FF2B5EF4-FFF2-40B4-BE49-F238E27FC236}">
                <a16:creationId xmlns:a16="http://schemas.microsoft.com/office/drawing/2014/main" id="{BF323865-643C-C977-31EF-2E50AAAC17C3}"/>
              </a:ext>
            </a:extLst>
          </p:cNvPr>
          <p:cNvPicPr>
            <a:picLocks noChangeAspect="1"/>
          </p:cNvPicPr>
          <p:nvPr/>
        </p:nvPicPr>
        <p:blipFill>
          <a:blip r:embed="rId4"/>
          <a:stretch>
            <a:fillRect/>
          </a:stretch>
        </p:blipFill>
        <p:spPr>
          <a:xfrm>
            <a:off x="5937111" y="5125797"/>
            <a:ext cx="540000" cy="540000"/>
          </a:xfrm>
          <a:prstGeom prst="rect">
            <a:avLst/>
          </a:prstGeom>
        </p:spPr>
      </p:pic>
      <p:pic>
        <p:nvPicPr>
          <p:cNvPr id="6" name="Picture 129">
            <a:extLst>
              <a:ext uri="{FF2B5EF4-FFF2-40B4-BE49-F238E27FC236}">
                <a16:creationId xmlns:a16="http://schemas.microsoft.com/office/drawing/2014/main" id="{02957F65-AD1C-0C27-3BEF-217F7A3D3B46}"/>
              </a:ext>
            </a:extLst>
          </p:cNvPr>
          <p:cNvPicPr>
            <a:picLocks noChangeAspect="1"/>
          </p:cNvPicPr>
          <p:nvPr/>
        </p:nvPicPr>
        <p:blipFill>
          <a:blip r:embed="rId5"/>
          <a:srcRect/>
          <a:stretch/>
        </p:blipFill>
        <p:spPr>
          <a:xfrm>
            <a:off x="6665464" y="5125797"/>
            <a:ext cx="540000" cy="540000"/>
          </a:xfrm>
          <a:prstGeom prst="rect">
            <a:avLst/>
          </a:prstGeom>
        </p:spPr>
      </p:pic>
      <p:pic>
        <p:nvPicPr>
          <p:cNvPr id="9" name="Imagen 8" descr="Logotipo, Gráfico circular&#10;&#10;El contenido generado por IA puede ser incorrecto.">
            <a:extLst>
              <a:ext uri="{FF2B5EF4-FFF2-40B4-BE49-F238E27FC236}">
                <a16:creationId xmlns:a16="http://schemas.microsoft.com/office/drawing/2014/main" id="{06AD0BC8-DF4B-81AB-8E2F-8076D6090325}"/>
              </a:ext>
            </a:extLst>
          </p:cNvPr>
          <p:cNvPicPr>
            <a:picLocks noChangeAspect="1"/>
          </p:cNvPicPr>
          <p:nvPr/>
        </p:nvPicPr>
        <p:blipFill>
          <a:blip r:embed="rId6">
            <a:clrChange>
              <a:clrFrom>
                <a:srgbClr val="F3F5F5"/>
              </a:clrFrom>
              <a:clrTo>
                <a:srgbClr val="F3F5F5">
                  <a:alpha val="0"/>
                </a:srgbClr>
              </a:clrTo>
            </a:clrChange>
          </a:blip>
          <a:srcRect l="19802" t="12064" r="19802" b="19407"/>
          <a:stretch>
            <a:fillRect/>
          </a:stretch>
        </p:blipFill>
        <p:spPr>
          <a:xfrm>
            <a:off x="5196348" y="5125797"/>
            <a:ext cx="552410" cy="540000"/>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11" name="Imagen 10" descr="Logotipo&#10;&#10;El contenido generado por IA puede ser incorrecto.">
            <a:extLst>
              <a:ext uri="{FF2B5EF4-FFF2-40B4-BE49-F238E27FC236}">
                <a16:creationId xmlns:a16="http://schemas.microsoft.com/office/drawing/2014/main" id="{C8B13D22-F9BF-1EDE-E2E6-061976606C21}"/>
              </a:ext>
            </a:extLst>
          </p:cNvPr>
          <p:cNvPicPr>
            <a:picLocks noChangeAspect="1"/>
          </p:cNvPicPr>
          <p:nvPr/>
        </p:nvPicPr>
        <p:blipFill>
          <a:blip r:embed="rId7"/>
          <a:stretch>
            <a:fillRect/>
          </a:stretch>
        </p:blipFill>
        <p:spPr>
          <a:xfrm>
            <a:off x="9518903" y="6108427"/>
            <a:ext cx="2199853" cy="348902"/>
          </a:xfrm>
          <a:prstGeom prst="rect">
            <a:avLst/>
          </a:prstGeom>
        </p:spPr>
      </p:pic>
      <p:pic>
        <p:nvPicPr>
          <p:cNvPr id="19" name="Imagen 18">
            <a:extLst>
              <a:ext uri="{FF2B5EF4-FFF2-40B4-BE49-F238E27FC236}">
                <a16:creationId xmlns:a16="http://schemas.microsoft.com/office/drawing/2014/main" id="{E09E45E1-73D2-7815-1D0B-780B5F872A3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288222" y="204484"/>
            <a:ext cx="2294622" cy="1313420"/>
          </a:xfrm>
          <a:prstGeom prst="rect">
            <a:avLst/>
          </a:prstGeom>
        </p:spPr>
      </p:pic>
    </p:spTree>
    <p:extLst>
      <p:ext uri="{BB962C8B-B14F-4D97-AF65-F5344CB8AC3E}">
        <p14:creationId xmlns:p14="http://schemas.microsoft.com/office/powerpoint/2010/main" val="3605896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885F6-6B1C-FBD7-F819-B57657D6466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E12AAE07-03C1-2AD7-1F53-904943429EFC}"/>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E4E9890-626F-C652-D591-5B389035A448}"/>
              </a:ext>
            </a:extLst>
          </p:cNvPr>
          <p:cNvSpPr>
            <a:spLocks noGrp="1"/>
          </p:cNvSpPr>
          <p:nvPr>
            <p:ph type="title"/>
          </p:nvPr>
        </p:nvSpPr>
        <p:spPr/>
        <p:txBody>
          <a:bodyPr/>
          <a:lstStyle/>
          <a:p>
            <a:pPr algn="l"/>
            <a:r>
              <a:rPr lang="es-HN" b="1" i="0" dirty="0">
                <a:solidFill>
                  <a:srgbClr val="00004F"/>
                </a:solidFill>
                <a:effectLst/>
              </a:rPr>
              <a:t>Análisis del Gráfico</a:t>
            </a:r>
          </a:p>
        </p:txBody>
      </p:sp>
      <p:sp>
        <p:nvSpPr>
          <p:cNvPr id="5" name="Text Placeholder 9">
            <a:extLst>
              <a:ext uri="{FF2B5EF4-FFF2-40B4-BE49-F238E27FC236}">
                <a16:creationId xmlns:a16="http://schemas.microsoft.com/office/drawing/2014/main" id="{F9B7D0EA-8F09-5AD6-C683-A58BA6C380E2}"/>
              </a:ext>
            </a:extLst>
          </p:cNvPr>
          <p:cNvSpPr txBox="1">
            <a:spLocks/>
          </p:cNvSpPr>
          <p:nvPr/>
        </p:nvSpPr>
        <p:spPr>
          <a:xfrm>
            <a:off x="357188" y="1147856"/>
            <a:ext cx="4846319"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100" b="1" dirty="0"/>
              <a:t>Resumen de Mercado: Pinturas en Honduras (Cierre 2025)</a:t>
            </a:r>
          </a:p>
          <a:p>
            <a:pPr>
              <a:buFont typeface="Arial" panose="020B0604020202020204" pitchFamily="34" charset="0"/>
              <a:buChar char="•"/>
            </a:pPr>
            <a:r>
              <a:rPr lang="es-HN" sz="1100" b="1" dirty="0"/>
              <a:t>Ajuste de presupuesto:</a:t>
            </a:r>
            <a:r>
              <a:rPr lang="es-HN" sz="1100" dirty="0"/>
              <a:t> Tras un 2024 de altísima inversión, el 2025 cerró con una </a:t>
            </a:r>
            <a:r>
              <a:rPr lang="es-HN" sz="1100" b="1" dirty="0"/>
              <a:t>contracción cercana al 50%</a:t>
            </a:r>
            <a:r>
              <a:rPr lang="es-HN" sz="1100" dirty="0"/>
              <a:t> en la pauta publicitaria, regresando a niveles de gasto más sostenibles, similares a los de 2023.</a:t>
            </a:r>
          </a:p>
          <a:p>
            <a:pPr>
              <a:buFont typeface="Arial" panose="020B0604020202020204" pitchFamily="34" charset="0"/>
              <a:buChar char="•"/>
            </a:pPr>
            <a:r>
              <a:rPr lang="es-HN" sz="1100" b="1" dirty="0"/>
              <a:t>Liderazgo sólido:</a:t>
            </a:r>
            <a:r>
              <a:rPr lang="es-HN" sz="1100" dirty="0"/>
              <a:t> </a:t>
            </a:r>
            <a:r>
              <a:rPr lang="es-HN" sz="1100" b="1" dirty="0"/>
              <a:t>Pinturas Americanas</a:t>
            </a:r>
            <a:r>
              <a:rPr lang="es-HN" sz="1100" dirty="0"/>
              <a:t> se mantiene como el referente principal en inversión dentro del mercado hondureño, conservando el primer lugar a pesar del recorte generalizado en el sector.</a:t>
            </a:r>
          </a:p>
          <a:p>
            <a:pPr>
              <a:buFont typeface="Arial" panose="020B0604020202020204" pitchFamily="34" charset="0"/>
              <a:buChar char="•"/>
            </a:pPr>
            <a:r>
              <a:rPr lang="es-HN" sz="1100" b="1" dirty="0"/>
              <a:t>Movimientos estratégicos:</a:t>
            </a:r>
            <a:r>
              <a:rPr lang="es-HN" sz="1100" dirty="0"/>
              <a:t> Mientras </a:t>
            </a:r>
            <a:r>
              <a:rPr lang="es-HN" sz="1100" b="1" dirty="0"/>
              <a:t>Pintura Corona y Sherwin Williams</a:t>
            </a:r>
            <a:r>
              <a:rPr lang="es-HN" sz="1100" dirty="0"/>
              <a:t> decidieron mantener el pie en el acelerador para ganar visibilidad, </a:t>
            </a:r>
            <a:r>
              <a:rPr lang="es-HN" sz="1100" b="1" dirty="0"/>
              <a:t>Protecto</a:t>
            </a:r>
            <a:r>
              <a:rPr lang="es-HN" sz="1100" dirty="0"/>
              <a:t> ha optado por una postura mucho más </a:t>
            </a:r>
            <a:r>
              <a:rPr lang="es-HN" sz="1100" b="1" dirty="0"/>
              <a:t>prudente y selectiva</a:t>
            </a:r>
            <a:r>
              <a:rPr lang="es-HN" sz="1100" dirty="0"/>
              <a:t> este año, moviéndose con cautela en sus comunicaciones masivas.</a:t>
            </a:r>
          </a:p>
          <a:p>
            <a:pPr>
              <a:buFont typeface="Arial" panose="020B0604020202020204" pitchFamily="34" charset="0"/>
              <a:buChar char="•"/>
            </a:pPr>
            <a:r>
              <a:rPr lang="es-HN" sz="1100" b="1" dirty="0"/>
              <a:t>Enfoque en eficiencia:</a:t>
            </a:r>
            <a:r>
              <a:rPr lang="es-HN" sz="1100" dirty="0"/>
              <a:t> El mercado pasó de una competencia por volumen a una etapa de </a:t>
            </a:r>
            <a:r>
              <a:rPr lang="es-HN" sz="1100" b="1" dirty="0"/>
              <a:t>inteligencia presupuestaria</a:t>
            </a:r>
            <a:r>
              <a:rPr lang="es-HN" sz="1100" dirty="0"/>
              <a:t>; las marcas ahora buscan que cada lempira rinda al máximo en lugar de solo buscar exposición masiva.</a:t>
            </a:r>
          </a:p>
          <a:p>
            <a:r>
              <a:rPr lang="es-HN" sz="1100" b="1" dirty="0"/>
              <a:t>Conclusión:</a:t>
            </a:r>
            <a:r>
              <a:rPr lang="es-HN" sz="1100" dirty="0"/>
              <a:t> El 2025 fue un año de "recogimiento estratégico". Las marcas líderes están cuidando su flujo de caja, y mientras unas aprovecharon para destacar (como Corona y Sherwin), otras como </a:t>
            </a:r>
            <a:r>
              <a:rPr lang="es-HN" sz="1100" b="1" dirty="0"/>
              <a:t>Protecto</a:t>
            </a:r>
            <a:r>
              <a:rPr lang="es-HN" sz="1100" dirty="0"/>
              <a:t> parecen estar revaluando sus prioridades para ser más eficientes en este nuevo entorno.</a:t>
            </a:r>
          </a:p>
          <a:p>
            <a:pPr marL="285750" indent="-285750" algn="l">
              <a:buFont typeface="Arial" panose="020B0604020202020204" pitchFamily="34" charset="0"/>
              <a:buChar char="•"/>
            </a:pPr>
            <a:endParaRPr lang="es-HN" sz="1300" b="0" i="0" dirty="0">
              <a:solidFill>
                <a:srgbClr val="00004F"/>
              </a:solidFill>
              <a:effectLst/>
            </a:endParaRPr>
          </a:p>
        </p:txBody>
      </p:sp>
      <p:graphicFrame>
        <p:nvGraphicFramePr>
          <p:cNvPr id="7" name="Gráfico 6">
            <a:extLst>
              <a:ext uri="{FF2B5EF4-FFF2-40B4-BE49-F238E27FC236}">
                <a16:creationId xmlns:a16="http://schemas.microsoft.com/office/drawing/2014/main" id="{A58570B7-A2C2-3020-E25B-3927C66EB4F7}"/>
              </a:ext>
            </a:extLst>
          </p:cNvPr>
          <p:cNvGraphicFramePr/>
          <p:nvPr>
            <p:extLst>
              <p:ext uri="{D42A27DB-BD31-4B8C-83A1-F6EECF244321}">
                <p14:modId xmlns:p14="http://schemas.microsoft.com/office/powerpoint/2010/main" val="777133563"/>
              </p:ext>
            </p:extLst>
          </p:nvPr>
        </p:nvGraphicFramePr>
        <p:xfrm>
          <a:off x="5787484" y="995679"/>
          <a:ext cx="5906676" cy="5700001"/>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1">
            <a:extLst>
              <a:ext uri="{FF2B5EF4-FFF2-40B4-BE49-F238E27FC236}">
                <a16:creationId xmlns:a16="http://schemas.microsoft.com/office/drawing/2014/main" id="{98AB3402-BB49-FA91-D467-6AA0F992F302}"/>
              </a:ext>
            </a:extLst>
          </p:cNvPr>
          <p:cNvSpPr txBox="1"/>
          <p:nvPr/>
        </p:nvSpPr>
        <p:spPr>
          <a:xfrm>
            <a:off x="6682285" y="522464"/>
            <a:ext cx="3713019" cy="1950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CO" sz="1600" b="1" dirty="0">
                <a:latin typeface="+mj-lt"/>
              </a:rPr>
              <a:t>Inversión Total marcas por Año</a:t>
            </a:r>
          </a:p>
        </p:txBody>
      </p:sp>
      <p:pic>
        <p:nvPicPr>
          <p:cNvPr id="8" name="Picture 2">
            <a:extLst>
              <a:ext uri="{FF2B5EF4-FFF2-40B4-BE49-F238E27FC236}">
                <a16:creationId xmlns:a16="http://schemas.microsoft.com/office/drawing/2014/main" id="{C6789E02-730E-6D47-BB93-7D8C9EDFB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5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C62C-55F0-D83B-7AEF-2CED78BEC7C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0782DFD8-B3E2-4408-E472-32947AA3FBC0}"/>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917E0B2-7A54-D8D0-727D-CB723C72B1E4}"/>
              </a:ext>
            </a:extLst>
          </p:cNvPr>
          <p:cNvSpPr>
            <a:spLocks noGrp="1"/>
          </p:cNvSpPr>
          <p:nvPr>
            <p:ph type="title"/>
          </p:nvPr>
        </p:nvSpPr>
        <p:spPr/>
        <p:txBody>
          <a:bodyPr/>
          <a:lstStyle/>
          <a:p>
            <a:r>
              <a:rPr lang="en-US" dirty="0" err="1"/>
              <a:t>Tendencia</a:t>
            </a:r>
            <a:r>
              <a:rPr lang="en-US" dirty="0"/>
              <a:t> de </a:t>
            </a:r>
            <a:r>
              <a:rPr lang="en-US" dirty="0" err="1"/>
              <a:t>Inversión</a:t>
            </a:r>
            <a:endParaRPr lang="en-US" dirty="0"/>
          </a:p>
        </p:txBody>
      </p:sp>
      <p:graphicFrame>
        <p:nvGraphicFramePr>
          <p:cNvPr id="3" name="Gráfico 2">
            <a:extLst>
              <a:ext uri="{FF2B5EF4-FFF2-40B4-BE49-F238E27FC236}">
                <a16:creationId xmlns:a16="http://schemas.microsoft.com/office/drawing/2014/main" id="{C46D81CD-E44C-2575-8EEA-AF844A1F1970}"/>
              </a:ext>
            </a:extLst>
          </p:cNvPr>
          <p:cNvGraphicFramePr/>
          <p:nvPr>
            <p:extLst>
              <p:ext uri="{D42A27DB-BD31-4B8C-83A1-F6EECF244321}">
                <p14:modId xmlns:p14="http://schemas.microsoft.com/office/powerpoint/2010/main" val="101907462"/>
              </p:ext>
            </p:extLst>
          </p:nvPr>
        </p:nvGraphicFramePr>
        <p:xfrm>
          <a:off x="298798" y="945370"/>
          <a:ext cx="11656635" cy="46108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a:extLst>
              <a:ext uri="{FF2B5EF4-FFF2-40B4-BE49-F238E27FC236}">
                <a16:creationId xmlns:a16="http://schemas.microsoft.com/office/drawing/2014/main" id="{0CE521F8-E905-8D51-F5C2-FDC7E5DB0A9C}"/>
              </a:ext>
            </a:extLst>
          </p:cNvPr>
          <p:cNvGraphicFramePr>
            <a:graphicFrameLocks noGrp="1"/>
          </p:cNvGraphicFramePr>
          <p:nvPr>
            <p:extLst>
              <p:ext uri="{D42A27DB-BD31-4B8C-83A1-F6EECF244321}">
                <p14:modId xmlns:p14="http://schemas.microsoft.com/office/powerpoint/2010/main" val="786853837"/>
              </p:ext>
            </p:extLst>
          </p:nvPr>
        </p:nvGraphicFramePr>
        <p:xfrm>
          <a:off x="1241945" y="1533848"/>
          <a:ext cx="10713488" cy="304800"/>
        </p:xfrm>
        <a:graphic>
          <a:graphicData uri="http://schemas.openxmlformats.org/drawingml/2006/table">
            <a:tbl>
              <a:tblPr firstRow="1" bandRow="1">
                <a:tableStyleId>{5C22544A-7EE6-4342-B048-85BDC9FD1C3A}</a:tableStyleId>
              </a:tblPr>
              <a:tblGrid>
                <a:gridCol w="3566066">
                  <a:extLst>
                    <a:ext uri="{9D8B030D-6E8A-4147-A177-3AD203B41FA5}">
                      <a16:colId xmlns:a16="http://schemas.microsoft.com/office/drawing/2014/main" val="406049039"/>
                    </a:ext>
                  </a:extLst>
                </a:gridCol>
                <a:gridCol w="3638519">
                  <a:extLst>
                    <a:ext uri="{9D8B030D-6E8A-4147-A177-3AD203B41FA5}">
                      <a16:colId xmlns:a16="http://schemas.microsoft.com/office/drawing/2014/main" val="1299823856"/>
                    </a:ext>
                  </a:extLst>
                </a:gridCol>
                <a:gridCol w="3508903">
                  <a:extLst>
                    <a:ext uri="{9D8B030D-6E8A-4147-A177-3AD203B41FA5}">
                      <a16:colId xmlns:a16="http://schemas.microsoft.com/office/drawing/2014/main" val="2621749012"/>
                    </a:ext>
                  </a:extLst>
                </a:gridCol>
              </a:tblGrid>
              <a:tr h="288221">
                <a:tc>
                  <a:txBody>
                    <a:bodyPr/>
                    <a:lstStyle/>
                    <a:p>
                      <a:pPr algn="ctr"/>
                      <a:r>
                        <a:rPr lang="es-419" sz="1400" dirty="0">
                          <a:solidFill>
                            <a:schemeClr val="bg2">
                              <a:lumMod val="65000"/>
                            </a:schemeClr>
                          </a:solidFill>
                        </a:rPr>
                        <a:t>2023</a:t>
                      </a:r>
                    </a:p>
                  </a:txBody>
                  <a:tcPr anchor="ctr">
                    <a:solidFill>
                      <a:schemeClr val="bg2">
                        <a:lumMod val="95000"/>
                      </a:schemeClr>
                    </a:solidFill>
                  </a:tcPr>
                </a:tc>
                <a:tc>
                  <a:txBody>
                    <a:bodyPr/>
                    <a:lstStyle/>
                    <a:p>
                      <a:pPr algn="ctr"/>
                      <a:r>
                        <a:rPr lang="es-419" sz="1400" dirty="0">
                          <a:solidFill>
                            <a:schemeClr val="bg2">
                              <a:lumMod val="65000"/>
                            </a:schemeClr>
                          </a:solidFill>
                        </a:rPr>
                        <a:t>2024</a:t>
                      </a:r>
                    </a:p>
                  </a:txBody>
                  <a:tcPr anchor="ctr">
                    <a:solidFill>
                      <a:schemeClr val="bg2">
                        <a:lumMod val="95000"/>
                      </a:schemeClr>
                    </a:solidFill>
                  </a:tcPr>
                </a:tc>
                <a:tc>
                  <a:txBody>
                    <a:bodyPr/>
                    <a:lstStyle/>
                    <a:p>
                      <a:pPr algn="ctr"/>
                      <a:r>
                        <a:rPr lang="es-419" sz="1400" dirty="0">
                          <a:solidFill>
                            <a:schemeClr val="bg2">
                              <a:lumMod val="65000"/>
                            </a:schemeClr>
                          </a:solidFill>
                        </a:rPr>
                        <a:t>2025</a:t>
                      </a:r>
                    </a:p>
                  </a:txBody>
                  <a:tcPr anchor="ctr">
                    <a:solidFill>
                      <a:schemeClr val="bg2">
                        <a:lumMod val="95000"/>
                      </a:schemeClr>
                    </a:solidFill>
                  </a:tcPr>
                </a:tc>
                <a:extLst>
                  <a:ext uri="{0D108BD9-81ED-4DB2-BD59-A6C34878D82A}">
                    <a16:rowId xmlns:a16="http://schemas.microsoft.com/office/drawing/2014/main" val="2215358783"/>
                  </a:ext>
                </a:extLst>
              </a:tr>
            </a:tbl>
          </a:graphicData>
        </a:graphic>
      </p:graphicFrame>
      <p:cxnSp>
        <p:nvCxnSpPr>
          <p:cNvPr id="8" name="Conector recto 7">
            <a:extLst>
              <a:ext uri="{FF2B5EF4-FFF2-40B4-BE49-F238E27FC236}">
                <a16:creationId xmlns:a16="http://schemas.microsoft.com/office/drawing/2014/main" id="{85BF45AF-CB82-7B06-3D6A-807F2A0E98BB}"/>
              </a:ext>
            </a:extLst>
          </p:cNvPr>
          <p:cNvCxnSpPr/>
          <p:nvPr/>
        </p:nvCxnSpPr>
        <p:spPr>
          <a:xfrm flipV="1">
            <a:off x="4832634"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DCC23E5-335A-79C4-BBA7-35A1EBBF85D4}"/>
              </a:ext>
            </a:extLst>
          </p:cNvPr>
          <p:cNvCxnSpPr/>
          <p:nvPr/>
        </p:nvCxnSpPr>
        <p:spPr>
          <a:xfrm flipV="1">
            <a:off x="8427937"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9F08CE3B-A6AA-3946-8BBF-EA67AECAC467}"/>
              </a:ext>
            </a:extLst>
          </p:cNvPr>
          <p:cNvSpPr txBox="1"/>
          <p:nvPr/>
        </p:nvSpPr>
        <p:spPr>
          <a:xfrm>
            <a:off x="2656777" y="5886318"/>
            <a:ext cx="7412773" cy="769441"/>
          </a:xfrm>
          <a:prstGeom prst="rect">
            <a:avLst/>
          </a:prstGeom>
          <a:noFill/>
        </p:spPr>
        <p:txBody>
          <a:bodyPr wrap="square">
            <a:spAutoFit/>
          </a:bodyPr>
          <a:lstStyle/>
          <a:p>
            <a:pPr>
              <a:lnSpc>
                <a:spcPct val="100000"/>
              </a:lnSpc>
            </a:pPr>
            <a:r>
              <a:rPr lang="es-HN" sz="1100" b="1" dirty="0"/>
              <a:t>Regresó la estacionalidad:</a:t>
            </a:r>
            <a:r>
              <a:rPr lang="es-HN" sz="1100" dirty="0"/>
              <a:t> Al final sí hubo "temporada navideña". El mercado se reactivó con fuerza después de un septiembre muy flojo.</a:t>
            </a:r>
          </a:p>
          <a:p>
            <a:pPr>
              <a:lnSpc>
                <a:spcPct val="100000"/>
              </a:lnSpc>
            </a:pPr>
            <a:r>
              <a:rPr lang="es-HN" sz="1100" b="1" dirty="0"/>
              <a:t>Guerra de dos:</a:t>
            </a:r>
            <a:r>
              <a:rPr lang="es-HN" sz="1100" dirty="0"/>
              <a:t> El último trimestre fue una competencia directa entre </a:t>
            </a:r>
            <a:r>
              <a:rPr lang="es-HN" sz="1100" b="1" dirty="0"/>
              <a:t>Pintura Corona</a:t>
            </a:r>
            <a:r>
              <a:rPr lang="es-HN" sz="1100" dirty="0"/>
              <a:t> (que dominó noviembre) y </a:t>
            </a:r>
            <a:r>
              <a:rPr lang="es-HN" sz="1100" b="1" dirty="0"/>
              <a:t>Pinturas Americanas</a:t>
            </a:r>
            <a:r>
              <a:rPr lang="es-HN" sz="1100" dirty="0"/>
              <a:t> (que dominó diciembre).</a:t>
            </a:r>
            <a:endParaRPr lang="es-HN" sz="1100" b="0" dirty="0"/>
          </a:p>
        </p:txBody>
      </p:sp>
      <p:pic>
        <p:nvPicPr>
          <p:cNvPr id="11" name="Picture 2">
            <a:extLst>
              <a:ext uri="{FF2B5EF4-FFF2-40B4-BE49-F238E27FC236}">
                <a16:creationId xmlns:a16="http://schemas.microsoft.com/office/drawing/2014/main" id="{70822F2A-CDE6-1143-BF39-24690AC59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1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715F-3A80-A247-7DFD-B16C24187AF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AC0DCB1-C9D9-47E9-4C8C-8A3C87D84D04}"/>
              </a:ext>
            </a:extLst>
          </p:cNvPr>
          <p:cNvSpPr txBox="1"/>
          <p:nvPr/>
        </p:nvSpPr>
        <p:spPr>
          <a:xfrm>
            <a:off x="243371" y="257898"/>
            <a:ext cx="3930529" cy="369332"/>
          </a:xfrm>
          <a:prstGeom prst="rect">
            <a:avLst/>
          </a:prstGeom>
          <a:noFill/>
        </p:spPr>
        <p:txBody>
          <a:bodyPr wrap="square">
            <a:spAutoFit/>
          </a:bodyPr>
          <a:lstStyle/>
          <a:p>
            <a:r>
              <a:rPr lang="es-CO" b="1">
                <a:latin typeface="+mj-lt"/>
              </a:rPr>
              <a:t>Competencia - PINTURAS</a:t>
            </a:r>
          </a:p>
        </p:txBody>
      </p:sp>
      <p:sp>
        <p:nvSpPr>
          <p:cNvPr id="9" name="Título 3">
            <a:extLst>
              <a:ext uri="{FF2B5EF4-FFF2-40B4-BE49-F238E27FC236}">
                <a16:creationId xmlns:a16="http://schemas.microsoft.com/office/drawing/2014/main" id="{626EBD76-16C6-B0E0-6DD2-234CCC9877BD}"/>
              </a:ext>
            </a:extLst>
          </p:cNvPr>
          <p:cNvSpPr txBox="1">
            <a:spLocks/>
          </p:cNvSpPr>
          <p:nvPr/>
        </p:nvSpPr>
        <p:spPr>
          <a:xfrm>
            <a:off x="243371" y="980183"/>
            <a:ext cx="4412103" cy="4146089"/>
          </a:xfrm>
          <a:prstGeom prst="rect">
            <a:avLst/>
          </a:prstGeom>
        </p:spPr>
        <p:txBody>
          <a:bodyPr vert="horz" lIns="91440" tIns="45720" rIns="91440" bIns="45720" rtlCol="0" anchor="t">
            <a:normAutofit/>
          </a:bodyPr>
          <a:lstStyle>
            <a:lvl1pPr marL="0" indent="0" algn="l" defTabSz="914400" rtl="0" eaLnBrk="1" latinLnBrk="0" hangingPunct="1">
              <a:lnSpc>
                <a:spcPct val="80000"/>
              </a:lnSpc>
              <a:spcBef>
                <a:spcPct val="0"/>
              </a:spcBef>
              <a:buNone/>
              <a:tabLst>
                <a:tab pos="1778000" algn="l"/>
              </a:tabLst>
              <a:defRPr sz="2400" b="1" kern="1200">
                <a:solidFill>
                  <a:schemeClr val="tx1"/>
                </a:solidFill>
                <a:latin typeface="+mj-lt"/>
                <a:ea typeface="+mj-ea"/>
                <a:cs typeface="+mj-cs"/>
              </a:defRPr>
            </a:lvl1pPr>
          </a:lstStyle>
          <a:p>
            <a:pPr>
              <a:lnSpc>
                <a:spcPct val="140000"/>
              </a:lnSpc>
              <a:spcBef>
                <a:spcPts val="0"/>
              </a:spcBef>
              <a:spcAft>
                <a:spcPts val="600"/>
              </a:spcAft>
            </a:pPr>
            <a:r>
              <a:rPr lang="es-HN" sz="1100" b="0" dirty="0">
                <a:latin typeface="+mn-lt"/>
              </a:rPr>
              <a:t>Al cierre de diciembre de 2025, las marcas de pintura en Honduras movieron sus piezas de forma muy distinta, rompiendo con lo que venían haciendo en años anteriores:</a:t>
            </a:r>
          </a:p>
          <a:p>
            <a:pPr marL="171450" indent="-171450">
              <a:lnSpc>
                <a:spcPct val="140000"/>
              </a:lnSpc>
              <a:spcBef>
                <a:spcPts val="0"/>
              </a:spcBef>
              <a:spcAft>
                <a:spcPts val="600"/>
              </a:spcAft>
              <a:buFont typeface="Arial" panose="020B0604020202020204" pitchFamily="34" charset="0"/>
              <a:buChar char="•"/>
            </a:pPr>
            <a:r>
              <a:rPr lang="es-HN" sz="1100" b="0" dirty="0">
                <a:latin typeface="+mn-lt"/>
              </a:rPr>
              <a:t>TV sigue mandando: Para los líderes (Americanas y Sherwin), la televisión sigue siendo el pilar para no perder el trono.</a:t>
            </a:r>
          </a:p>
          <a:p>
            <a:pPr marL="171450" indent="-171450">
              <a:lnSpc>
                <a:spcPct val="140000"/>
              </a:lnSpc>
              <a:spcBef>
                <a:spcPts val="0"/>
              </a:spcBef>
              <a:spcAft>
                <a:spcPts val="600"/>
              </a:spcAft>
              <a:buFont typeface="Arial" panose="020B0604020202020204" pitchFamily="34" charset="0"/>
              <a:buChar char="•"/>
            </a:pPr>
            <a:r>
              <a:rPr lang="es-HN" sz="1100" b="0" dirty="0">
                <a:latin typeface="+mn-lt"/>
              </a:rPr>
              <a:t>Protecto se diversificó: Ya no dependen de la TV; ahora son una marca "radial y de calle".</a:t>
            </a:r>
          </a:p>
          <a:p>
            <a:pPr marL="171450" indent="-171450">
              <a:lnSpc>
                <a:spcPct val="140000"/>
              </a:lnSpc>
              <a:spcBef>
                <a:spcPts val="0"/>
              </a:spcBef>
              <a:spcAft>
                <a:spcPts val="600"/>
              </a:spcAft>
              <a:buFont typeface="Arial" panose="020B0604020202020204" pitchFamily="34" charset="0"/>
              <a:buChar char="•"/>
            </a:pPr>
            <a:r>
              <a:rPr lang="es-HN" sz="1100" b="0" dirty="0">
                <a:latin typeface="+mn-lt"/>
              </a:rPr>
              <a:t>La batalla de las vallas: Comex y Corona están peleando por ganar la visibilidad en exteriores, quitándole presupuesto a los medios tradicionales.</a:t>
            </a:r>
          </a:p>
          <a:p>
            <a:pPr marL="171450" indent="-171450">
              <a:lnSpc>
                <a:spcPct val="140000"/>
              </a:lnSpc>
              <a:spcBef>
                <a:spcPts val="0"/>
              </a:spcBef>
              <a:spcAft>
                <a:spcPts val="600"/>
              </a:spcAft>
              <a:buFont typeface="Arial" panose="020B0604020202020204" pitchFamily="34" charset="0"/>
              <a:buChar char="•"/>
            </a:pPr>
            <a:r>
              <a:rPr lang="es-HN" sz="1100" b="0" dirty="0">
                <a:latin typeface="+mn-lt"/>
              </a:rPr>
              <a:t>Estrategias opuestas: Mientras unos se concentran en un solo medio (Sherwin), otros reparten el dinero para cubrir más frentes (Protecto), lo que hará que el 2026 inicie con una competencia muy variada.</a:t>
            </a:r>
          </a:p>
        </p:txBody>
      </p:sp>
      <p:pic>
        <p:nvPicPr>
          <p:cNvPr id="6" name="Picture 2">
            <a:extLst>
              <a:ext uri="{FF2B5EF4-FFF2-40B4-BE49-F238E27FC236}">
                <a16:creationId xmlns:a16="http://schemas.microsoft.com/office/drawing/2014/main" id="{E139AAA0-6ED7-2949-ACB4-5C4AF5141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áfico 3">
            <a:extLst>
              <a:ext uri="{FF2B5EF4-FFF2-40B4-BE49-F238E27FC236}">
                <a16:creationId xmlns:a16="http://schemas.microsoft.com/office/drawing/2014/main" id="{BFF46B84-43EE-3EC7-748A-72E615444490}"/>
              </a:ext>
            </a:extLst>
          </p:cNvPr>
          <p:cNvGraphicFramePr>
            <a:graphicFrameLocks/>
          </p:cNvGraphicFramePr>
          <p:nvPr>
            <p:extLst>
              <p:ext uri="{D42A27DB-BD31-4B8C-83A1-F6EECF244321}">
                <p14:modId xmlns:p14="http://schemas.microsoft.com/office/powerpoint/2010/main" val="3823572463"/>
              </p:ext>
            </p:extLst>
          </p:nvPr>
        </p:nvGraphicFramePr>
        <p:xfrm>
          <a:off x="4655474" y="980184"/>
          <a:ext cx="7536526" cy="54536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651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v icon , vector illustration Stock Vector | Adobe Stock">
            <a:extLst>
              <a:ext uri="{FF2B5EF4-FFF2-40B4-BE49-F238E27FC236}">
                <a16:creationId xmlns:a16="http://schemas.microsoft.com/office/drawing/2014/main" id="{8F2949D2-CF3F-276F-2F0B-8B04AE9DF63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188" y="1427777"/>
            <a:ext cx="1808184" cy="134771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p:txBody>
          <a:bodyPr/>
          <a:lstStyle/>
          <a:p>
            <a:r>
              <a:rPr lang="es-ES"/>
              <a:t>Televisión, oportunidad de retomar espacios y diferenciarnos del resto de marcas de la categoría.</a:t>
            </a:r>
            <a:endParaRPr lang="es-CO"/>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13</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extLst>
              <p:ext uri="{D42A27DB-BD31-4B8C-83A1-F6EECF244321}">
                <p14:modId xmlns:p14="http://schemas.microsoft.com/office/powerpoint/2010/main" val="1868092507"/>
              </p:ext>
            </p:extLst>
          </p:nvPr>
        </p:nvGraphicFramePr>
        <p:xfrm>
          <a:off x="2386584" y="3058160"/>
          <a:ext cx="9153152" cy="868680"/>
        </p:xfrm>
        <a:graphic>
          <a:graphicData uri="http://schemas.openxmlformats.org/drawingml/2006/table">
            <a:tbl>
              <a:tblPr firstRow="1" bandRow="1">
                <a:tableStyleId>{073A0DAA-6AF3-43AB-8588-CEC1D06C72B9}</a:tableStyleId>
              </a:tblPr>
              <a:tblGrid>
                <a:gridCol w="2288288">
                  <a:extLst>
                    <a:ext uri="{9D8B030D-6E8A-4147-A177-3AD203B41FA5}">
                      <a16:colId xmlns:a16="http://schemas.microsoft.com/office/drawing/2014/main" val="2342872718"/>
                    </a:ext>
                  </a:extLst>
                </a:gridCol>
                <a:gridCol w="2288288">
                  <a:extLst>
                    <a:ext uri="{9D8B030D-6E8A-4147-A177-3AD203B41FA5}">
                      <a16:colId xmlns:a16="http://schemas.microsoft.com/office/drawing/2014/main" val="3545243158"/>
                    </a:ext>
                  </a:extLst>
                </a:gridCol>
                <a:gridCol w="2288288">
                  <a:extLst>
                    <a:ext uri="{9D8B030D-6E8A-4147-A177-3AD203B41FA5}">
                      <a16:colId xmlns:a16="http://schemas.microsoft.com/office/drawing/2014/main" val="2736676902"/>
                    </a:ext>
                  </a:extLst>
                </a:gridCol>
                <a:gridCol w="2288288">
                  <a:extLst>
                    <a:ext uri="{9D8B030D-6E8A-4147-A177-3AD203B41FA5}">
                      <a16:colId xmlns:a16="http://schemas.microsoft.com/office/drawing/2014/main" val="4105774160"/>
                    </a:ext>
                  </a:extLst>
                </a:gridCol>
              </a:tblGrid>
              <a:tr h="370840">
                <a:tc>
                  <a:txBody>
                    <a:bodyPr/>
                    <a:lstStyle/>
                    <a:p>
                      <a:pPr algn="ctr"/>
                      <a:r>
                        <a:rPr lang="es-ES" dirty="0"/>
                        <a:t>Pinturas Americanas - Spot</a:t>
                      </a:r>
                      <a:endParaRPr lang="es-CO" dirty="0"/>
                    </a:p>
                  </a:txBody>
                  <a:tcPr anchor="ctr"/>
                </a:tc>
                <a:tc>
                  <a:txBody>
                    <a:bodyPr/>
                    <a:lstStyle/>
                    <a:p>
                      <a:pPr algn="ctr"/>
                      <a:r>
                        <a:rPr lang="es-ES" dirty="0"/>
                        <a:t>  Pinturas Americanas </a:t>
                      </a:r>
                    </a:p>
                    <a:p>
                      <a:pPr algn="ctr"/>
                      <a:r>
                        <a:rPr lang="es-ES" sz="1500" dirty="0"/>
                        <a:t>-Mención-</a:t>
                      </a:r>
                      <a:endParaRPr lang="es-CO" sz="1500" dirty="0"/>
                    </a:p>
                  </a:txBody>
                  <a:tcPr anchor="ctr"/>
                </a:tc>
                <a:tc>
                  <a:txBody>
                    <a:bodyPr/>
                    <a:lstStyle/>
                    <a:p>
                      <a:pPr algn="ctr"/>
                      <a:r>
                        <a:rPr lang="es-ES" b="1" dirty="0" err="1"/>
                        <a:t>Protecto</a:t>
                      </a:r>
                      <a:r>
                        <a:rPr lang="es-ES" dirty="0"/>
                        <a:t> </a:t>
                      </a:r>
                    </a:p>
                    <a:p>
                      <a:pPr algn="ctr"/>
                      <a:r>
                        <a:rPr lang="es-ES" sz="1600" dirty="0"/>
                        <a:t>Patrocinio Tiro de Esquina</a:t>
                      </a:r>
                      <a:endParaRPr lang="es-CO" sz="1600" dirty="0"/>
                    </a:p>
                  </a:txBody>
                  <a:tcPr anchor="ctr"/>
                </a:tc>
                <a:tc>
                  <a:txBody>
                    <a:bodyPr/>
                    <a:lstStyle/>
                    <a:p>
                      <a:pPr algn="ctr"/>
                      <a:r>
                        <a:rPr lang="es-ES" dirty="0"/>
                        <a:t>Corona</a:t>
                      </a:r>
                      <a:endParaRPr lang="es-CO" dirty="0"/>
                    </a:p>
                  </a:txBody>
                  <a:tcPr anchor="ctr"/>
                </a:tc>
                <a:extLst>
                  <a:ext uri="{0D108BD9-81ED-4DB2-BD59-A6C34878D82A}">
                    <a16:rowId xmlns:a16="http://schemas.microsoft.com/office/drawing/2014/main" val="3082884592"/>
                  </a:ext>
                </a:extLst>
              </a:tr>
            </a:tbl>
          </a:graphicData>
        </a:graphic>
      </p:graphicFrame>
      <p:graphicFrame>
        <p:nvGraphicFramePr>
          <p:cNvPr id="15" name="Tabla 14">
            <a:extLst>
              <a:ext uri="{FF2B5EF4-FFF2-40B4-BE49-F238E27FC236}">
                <a16:creationId xmlns:a16="http://schemas.microsoft.com/office/drawing/2014/main" id="{F5764CFB-D2B6-61FA-52F2-B2608ABDCAA2}"/>
              </a:ext>
            </a:extLst>
          </p:cNvPr>
          <p:cNvGraphicFramePr>
            <a:graphicFrameLocks noGrp="1"/>
          </p:cNvGraphicFramePr>
          <p:nvPr/>
        </p:nvGraphicFramePr>
        <p:xfrm>
          <a:off x="3401566" y="5697219"/>
          <a:ext cx="6864864" cy="370840"/>
        </p:xfrm>
        <a:graphic>
          <a:graphicData uri="http://schemas.openxmlformats.org/drawingml/2006/table">
            <a:tbl>
              <a:tblPr firstRow="1" bandRow="1">
                <a:tableStyleId>{073A0DAA-6AF3-43AB-8588-CEC1D06C72B9}</a:tableStyleId>
              </a:tblPr>
              <a:tblGrid>
                <a:gridCol w="2288288">
                  <a:extLst>
                    <a:ext uri="{9D8B030D-6E8A-4147-A177-3AD203B41FA5}">
                      <a16:colId xmlns:a16="http://schemas.microsoft.com/office/drawing/2014/main" val="2342872718"/>
                    </a:ext>
                  </a:extLst>
                </a:gridCol>
                <a:gridCol w="2288288">
                  <a:extLst>
                    <a:ext uri="{9D8B030D-6E8A-4147-A177-3AD203B41FA5}">
                      <a16:colId xmlns:a16="http://schemas.microsoft.com/office/drawing/2014/main" val="3545243158"/>
                    </a:ext>
                  </a:extLst>
                </a:gridCol>
                <a:gridCol w="2288288">
                  <a:extLst>
                    <a:ext uri="{9D8B030D-6E8A-4147-A177-3AD203B41FA5}">
                      <a16:colId xmlns:a16="http://schemas.microsoft.com/office/drawing/2014/main" val="2736676902"/>
                    </a:ext>
                  </a:extLst>
                </a:gridCol>
              </a:tblGrid>
              <a:tr h="370840">
                <a:tc>
                  <a:txBody>
                    <a:bodyPr/>
                    <a:lstStyle/>
                    <a:p>
                      <a:pPr algn="ctr"/>
                      <a:r>
                        <a:rPr lang="es-ES" dirty="0"/>
                        <a:t>Comex</a:t>
                      </a:r>
                      <a:endParaRPr lang="es-CO" dirty="0"/>
                    </a:p>
                  </a:txBody>
                  <a:tcPr anchor="ctr"/>
                </a:tc>
                <a:tc>
                  <a:txBody>
                    <a:bodyPr/>
                    <a:lstStyle/>
                    <a:p>
                      <a:pPr algn="ctr"/>
                      <a:r>
                        <a:rPr lang="es-ES" dirty="0" err="1"/>
                        <a:t>Sherwin</a:t>
                      </a:r>
                      <a:r>
                        <a:rPr lang="es-ES" dirty="0"/>
                        <a:t> Williams</a:t>
                      </a:r>
                      <a:endParaRPr lang="es-CO" dirty="0"/>
                    </a:p>
                  </a:txBody>
                  <a:tcPr anchor="ctr"/>
                </a:tc>
                <a:tc>
                  <a:txBody>
                    <a:bodyPr/>
                    <a:lstStyle/>
                    <a:p>
                      <a:pPr algn="ctr"/>
                      <a:r>
                        <a:rPr lang="es-ES" dirty="0" err="1"/>
                        <a:t>Bee</a:t>
                      </a:r>
                      <a:r>
                        <a:rPr lang="es-ES" dirty="0"/>
                        <a:t> Color</a:t>
                      </a:r>
                      <a:endParaRPr lang="es-CO" dirty="0"/>
                    </a:p>
                  </a:txBody>
                  <a:tcPr anchor="ctr"/>
                </a:tc>
                <a:extLst>
                  <a:ext uri="{0D108BD9-81ED-4DB2-BD59-A6C34878D82A}">
                    <a16:rowId xmlns:a16="http://schemas.microsoft.com/office/drawing/2014/main" val="3082884592"/>
                  </a:ext>
                </a:extLst>
              </a:tr>
            </a:tbl>
          </a:graphicData>
        </a:graphic>
      </p:graphicFrame>
      <p:pic>
        <p:nvPicPr>
          <p:cNvPr id="22" name="50406125095140000-3508-3538.mp4" descr="50406125095140000-3508-3538.mp4">
            <a:hlinkClick r:id="" action="ppaction://media"/>
            <a:extLst>
              <a:ext uri="{FF2B5EF4-FFF2-40B4-BE49-F238E27FC236}">
                <a16:creationId xmlns:a16="http://schemas.microsoft.com/office/drawing/2014/main" id="{732AD365-A2AB-0143-89C0-786E7C0367F0}"/>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8036542" y="4123538"/>
            <a:ext cx="2159018" cy="1422400"/>
          </a:xfrm>
          <a:prstGeom prst="rect">
            <a:avLst/>
          </a:prstGeom>
        </p:spPr>
      </p:pic>
      <p:pic>
        <p:nvPicPr>
          <p:cNvPr id="24" name="Picture 2">
            <a:extLst>
              <a:ext uri="{FF2B5EF4-FFF2-40B4-BE49-F238E27FC236}">
                <a16:creationId xmlns:a16="http://schemas.microsoft.com/office/drawing/2014/main" id="{EE5C7806-DC66-7043-BDE0-53604D802E0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
        <p:nvSpPr>
          <p:cNvPr id="25" name="Footer Placeholder 3">
            <a:extLst>
              <a:ext uri="{FF2B5EF4-FFF2-40B4-BE49-F238E27FC236}">
                <a16:creationId xmlns:a16="http://schemas.microsoft.com/office/drawing/2014/main" id="{A7F0D03D-A249-A24B-8EAB-3FD9FE2A946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Diciembre</a:t>
            </a:r>
            <a:r>
              <a:rPr lang="en-US" sz="800" dirty="0"/>
              <a:t>, 2025</a:t>
            </a:r>
          </a:p>
        </p:txBody>
      </p:sp>
      <p:pic>
        <p:nvPicPr>
          <p:cNvPr id="3" name="Comex">
            <a:hlinkClick r:id="" action="ppaction://media"/>
            <a:extLst>
              <a:ext uri="{FF2B5EF4-FFF2-40B4-BE49-F238E27FC236}">
                <a16:creationId xmlns:a16="http://schemas.microsoft.com/office/drawing/2014/main" id="{A50D8778-CF3A-11ED-A0AC-25EC8AEE216E}"/>
              </a:ext>
            </a:extLst>
          </p:cNvPr>
          <p:cNvPicPr>
            <a:picLocks noChangeAspect="1"/>
          </p:cNvPicPr>
          <p:nvPr>
            <a:videoFile r:link="rId4"/>
            <p:extLst>
              <p:ext uri="{DAA4B4D4-6D71-4841-9C94-3DE7FCFB9230}">
                <p14:media xmlns:p14="http://schemas.microsoft.com/office/powerpoint/2010/main" r:embed="rId3"/>
              </p:ext>
            </p:extLst>
          </p:nvPr>
        </p:nvPicPr>
        <p:blipFill>
          <a:blip r:embed="rId20"/>
          <a:stretch>
            <a:fillRect/>
          </a:stretch>
        </p:blipFill>
        <p:spPr>
          <a:xfrm>
            <a:off x="3409372" y="4115810"/>
            <a:ext cx="2278062" cy="1430128"/>
          </a:xfrm>
          <a:prstGeom prst="rect">
            <a:avLst/>
          </a:prstGeom>
        </p:spPr>
      </p:pic>
      <p:pic>
        <p:nvPicPr>
          <p:cNvPr id="5" name="Sherw">
            <a:hlinkClick r:id="" action="ppaction://media"/>
            <a:extLst>
              <a:ext uri="{FF2B5EF4-FFF2-40B4-BE49-F238E27FC236}">
                <a16:creationId xmlns:a16="http://schemas.microsoft.com/office/drawing/2014/main" id="{C1C56067-5F53-22DE-F658-551453249C31}"/>
              </a:ext>
            </a:extLst>
          </p:cNvPr>
          <p:cNvPicPr>
            <a:picLocks noChangeAspect="1"/>
          </p:cNvPicPr>
          <p:nvPr>
            <a:videoFile r:link="rId6"/>
            <p:extLst>
              <p:ext uri="{DAA4B4D4-6D71-4841-9C94-3DE7FCFB9230}">
                <p14:media xmlns:p14="http://schemas.microsoft.com/office/powerpoint/2010/main" r:embed="rId5"/>
              </p:ext>
            </p:extLst>
          </p:nvPr>
        </p:nvPicPr>
        <p:blipFill>
          <a:blip r:embed="rId21"/>
          <a:stretch>
            <a:fillRect/>
          </a:stretch>
        </p:blipFill>
        <p:spPr>
          <a:xfrm>
            <a:off x="5687435" y="4123538"/>
            <a:ext cx="2349107" cy="1422400"/>
          </a:xfrm>
          <a:prstGeom prst="rect">
            <a:avLst/>
          </a:prstGeom>
        </p:spPr>
      </p:pic>
      <p:pic>
        <p:nvPicPr>
          <p:cNvPr id="6" name="50422225190100000-3282-3314.mp4">
            <a:hlinkClick r:id="" action="ppaction://media"/>
            <a:extLst>
              <a:ext uri="{FF2B5EF4-FFF2-40B4-BE49-F238E27FC236}">
                <a16:creationId xmlns:a16="http://schemas.microsoft.com/office/drawing/2014/main" id="{2DCB8F9F-381A-91A2-FF93-953EAD0D4B9F}"/>
              </a:ext>
            </a:extLst>
          </p:cNvPr>
          <p:cNvPicPr>
            <a:picLocks noChangeAspect="1"/>
          </p:cNvPicPr>
          <p:nvPr>
            <a:videoFile r:link="rId8"/>
            <p:extLst>
              <p:ext uri="{DAA4B4D4-6D71-4841-9C94-3DE7FCFB9230}">
                <p14:media xmlns:p14="http://schemas.microsoft.com/office/powerpoint/2010/main" r:embed="rId7"/>
              </p:ext>
            </p:extLst>
          </p:nvPr>
        </p:nvPicPr>
        <p:blipFill>
          <a:blip r:embed="rId22"/>
          <a:stretch>
            <a:fillRect/>
          </a:stretch>
        </p:blipFill>
        <p:spPr>
          <a:xfrm>
            <a:off x="2386314" y="1520483"/>
            <a:ext cx="2111048" cy="1426471"/>
          </a:xfrm>
          <a:prstGeom prst="rect">
            <a:avLst/>
          </a:prstGeom>
        </p:spPr>
      </p:pic>
      <p:pic>
        <p:nvPicPr>
          <p:cNvPr id="7" name="50406525314120000-185-245.mp4">
            <a:hlinkClick r:id="" action="ppaction://media"/>
            <a:extLst>
              <a:ext uri="{FF2B5EF4-FFF2-40B4-BE49-F238E27FC236}">
                <a16:creationId xmlns:a16="http://schemas.microsoft.com/office/drawing/2014/main" id="{BA8ADB97-DC5B-7021-44E5-79B2D6E667D2}"/>
              </a:ext>
            </a:extLst>
          </p:cNvPr>
          <p:cNvPicPr>
            <a:picLocks noChangeAspect="1"/>
          </p:cNvPicPr>
          <p:nvPr>
            <a:videoFile r:link="rId10"/>
            <p:extLst>
              <p:ext uri="{DAA4B4D4-6D71-4841-9C94-3DE7FCFB9230}">
                <p14:media xmlns:p14="http://schemas.microsoft.com/office/powerpoint/2010/main" r:embed="rId9"/>
              </p:ext>
            </p:extLst>
          </p:nvPr>
        </p:nvPicPr>
        <p:blipFill>
          <a:blip r:embed="rId23"/>
          <a:stretch>
            <a:fillRect/>
          </a:stretch>
        </p:blipFill>
        <p:spPr>
          <a:xfrm>
            <a:off x="9315839" y="1520483"/>
            <a:ext cx="2130877" cy="1412349"/>
          </a:xfrm>
          <a:prstGeom prst="rect">
            <a:avLst/>
          </a:prstGeom>
        </p:spPr>
      </p:pic>
      <p:pic>
        <p:nvPicPr>
          <p:cNvPr id="8" name="50406026010200000-2418-2468.mp4">
            <a:hlinkClick r:id="" action="ppaction://media"/>
            <a:extLst>
              <a:ext uri="{FF2B5EF4-FFF2-40B4-BE49-F238E27FC236}">
                <a16:creationId xmlns:a16="http://schemas.microsoft.com/office/drawing/2014/main" id="{029D37A6-2E1E-44EF-A62B-154B43EE0D1A}"/>
              </a:ext>
            </a:extLst>
          </p:cNvPr>
          <p:cNvPicPr>
            <a:picLocks noChangeAspect="1"/>
          </p:cNvPicPr>
          <p:nvPr>
            <a:videoFile r:link="rId12"/>
            <p:extLst>
              <p:ext uri="{DAA4B4D4-6D71-4841-9C94-3DE7FCFB9230}">
                <p14:media xmlns:p14="http://schemas.microsoft.com/office/powerpoint/2010/main" r:embed="rId11"/>
              </p:ext>
            </p:extLst>
          </p:nvPr>
        </p:nvPicPr>
        <p:blipFill>
          <a:blip r:embed="rId24"/>
          <a:stretch>
            <a:fillRect/>
          </a:stretch>
        </p:blipFill>
        <p:spPr>
          <a:xfrm>
            <a:off x="7038732" y="1531634"/>
            <a:ext cx="2180575" cy="1441098"/>
          </a:xfrm>
          <a:prstGeom prst="rect">
            <a:avLst/>
          </a:prstGeom>
        </p:spPr>
      </p:pic>
      <p:pic>
        <p:nvPicPr>
          <p:cNvPr id="9" name="50406526012080000-3278-3328.mp4">
            <a:hlinkClick r:id="" action="ppaction://media"/>
            <a:extLst>
              <a:ext uri="{FF2B5EF4-FFF2-40B4-BE49-F238E27FC236}">
                <a16:creationId xmlns:a16="http://schemas.microsoft.com/office/drawing/2014/main" id="{FEE84808-E226-9817-254B-E63658C31043}"/>
              </a:ext>
            </a:extLst>
          </p:cNvPr>
          <p:cNvPicPr>
            <a:picLocks noChangeAspect="1"/>
          </p:cNvPicPr>
          <p:nvPr>
            <a:videoFile r:link="rId14"/>
            <p:extLst>
              <p:ext uri="{DAA4B4D4-6D71-4841-9C94-3DE7FCFB9230}">
                <p14:media xmlns:p14="http://schemas.microsoft.com/office/powerpoint/2010/main" r:embed="rId13"/>
              </p:ext>
            </p:extLst>
          </p:nvPr>
        </p:nvPicPr>
        <p:blipFill>
          <a:blip r:embed="rId25"/>
          <a:stretch>
            <a:fillRect/>
          </a:stretch>
        </p:blipFill>
        <p:spPr>
          <a:xfrm>
            <a:off x="4736225" y="1549248"/>
            <a:ext cx="2180575" cy="1397706"/>
          </a:xfrm>
          <a:prstGeom prst="rect">
            <a:avLst/>
          </a:prstGeom>
        </p:spPr>
      </p:pic>
    </p:spTree>
    <p:extLst>
      <p:ext uri="{BB962C8B-B14F-4D97-AF65-F5344CB8AC3E}">
        <p14:creationId xmlns:p14="http://schemas.microsoft.com/office/powerpoint/2010/main" val="3690297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9"/>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5"/>
                                        </p:tgtEl>
                                      </p:cBhvr>
                                    </p:cmd>
                                  </p:childTnLst>
                                </p:cTn>
                              </p:par>
                            </p:childTnLst>
                          </p:cTn>
                        </p:par>
                      </p:childTnLst>
                    </p:cTn>
                  </p:par>
                </p:childTnLst>
              </p:cTn>
              <p:nextCondLst>
                <p:cond evt="onClick" delay="0">
                  <p:tgtEl>
                    <p:spTgt spid="5"/>
                  </p:tgtEl>
                </p:cond>
              </p:nextCondLst>
            </p:seq>
            <p:video>
              <p:cMediaNode vol="80000">
                <p:cTn id="43"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a:xfrm>
            <a:off x="357188" y="365125"/>
            <a:ext cx="9829078" cy="987425"/>
          </a:xfrm>
        </p:spPr>
        <p:txBody>
          <a:bodyPr/>
          <a:lstStyle/>
          <a:p>
            <a:r>
              <a:rPr lang="es-ES" sz="2000"/>
              <a:t>Radio, oportunidad de retomar espacios y modernizar la categoría.</a:t>
            </a:r>
            <a:endParaRPr lang="es-CO" sz="2000"/>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14</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extLst>
              <p:ext uri="{D42A27DB-BD31-4B8C-83A1-F6EECF244321}">
                <p14:modId xmlns:p14="http://schemas.microsoft.com/office/powerpoint/2010/main" val="1669639145"/>
              </p:ext>
            </p:extLst>
          </p:nvPr>
        </p:nvGraphicFramePr>
        <p:xfrm>
          <a:off x="1981064" y="2734844"/>
          <a:ext cx="8951980" cy="2910840"/>
        </p:xfrm>
        <a:graphic>
          <a:graphicData uri="http://schemas.openxmlformats.org/drawingml/2006/table">
            <a:tbl>
              <a:tblPr firstRow="1" bandRow="1">
                <a:tableStyleId>{073A0DAA-6AF3-43AB-8588-CEC1D06C72B9}</a:tableStyleId>
              </a:tblPr>
              <a:tblGrid>
                <a:gridCol w="1790396">
                  <a:extLst>
                    <a:ext uri="{9D8B030D-6E8A-4147-A177-3AD203B41FA5}">
                      <a16:colId xmlns:a16="http://schemas.microsoft.com/office/drawing/2014/main" val="2342872718"/>
                    </a:ext>
                  </a:extLst>
                </a:gridCol>
                <a:gridCol w="1790396">
                  <a:extLst>
                    <a:ext uri="{9D8B030D-6E8A-4147-A177-3AD203B41FA5}">
                      <a16:colId xmlns:a16="http://schemas.microsoft.com/office/drawing/2014/main" val="3545243158"/>
                    </a:ext>
                  </a:extLst>
                </a:gridCol>
                <a:gridCol w="1790396">
                  <a:extLst>
                    <a:ext uri="{9D8B030D-6E8A-4147-A177-3AD203B41FA5}">
                      <a16:colId xmlns:a16="http://schemas.microsoft.com/office/drawing/2014/main" val="2736676902"/>
                    </a:ext>
                  </a:extLst>
                </a:gridCol>
                <a:gridCol w="1790396">
                  <a:extLst>
                    <a:ext uri="{9D8B030D-6E8A-4147-A177-3AD203B41FA5}">
                      <a16:colId xmlns:a16="http://schemas.microsoft.com/office/drawing/2014/main" val="2287576133"/>
                    </a:ext>
                  </a:extLst>
                </a:gridCol>
                <a:gridCol w="1790396">
                  <a:extLst>
                    <a:ext uri="{9D8B030D-6E8A-4147-A177-3AD203B41FA5}">
                      <a16:colId xmlns:a16="http://schemas.microsoft.com/office/drawing/2014/main" val="4105774160"/>
                    </a:ext>
                  </a:extLst>
                </a:gridCol>
              </a:tblGrid>
              <a:tr h="370840">
                <a:tc>
                  <a:txBody>
                    <a:bodyPr/>
                    <a:lstStyle/>
                    <a:p>
                      <a:pPr algn="ctr"/>
                      <a:r>
                        <a:rPr lang="es-ES" dirty="0"/>
                        <a:t>Pinturas Americanas</a:t>
                      </a:r>
                      <a:endParaRPr lang="es-CO" dirty="0"/>
                    </a:p>
                  </a:txBody>
                  <a:tcPr anchor="ctr"/>
                </a:tc>
                <a:tc>
                  <a:txBody>
                    <a:bodyPr/>
                    <a:lstStyle/>
                    <a:p>
                      <a:pPr algn="ctr"/>
                      <a:r>
                        <a:rPr lang="es-ES" dirty="0"/>
                        <a:t>Corona</a:t>
                      </a:r>
                      <a:endParaRPr lang="es-CO" dirty="0"/>
                    </a:p>
                  </a:txBody>
                  <a:tcPr anchor="ctr"/>
                </a:tc>
                <a:tc>
                  <a:txBody>
                    <a:bodyPr/>
                    <a:lstStyle/>
                    <a:p>
                      <a:pPr algn="ctr"/>
                      <a:r>
                        <a:rPr lang="es-CO" dirty="0" err="1"/>
                        <a:t>Sherwin</a:t>
                      </a:r>
                      <a:r>
                        <a:rPr lang="es-CO" dirty="0"/>
                        <a:t> Williams</a:t>
                      </a:r>
                    </a:p>
                  </a:txBody>
                  <a:tcPr anchor="ctr"/>
                </a:tc>
                <a:tc>
                  <a:txBody>
                    <a:bodyPr/>
                    <a:lstStyle/>
                    <a:p>
                      <a:pPr algn="ctr"/>
                      <a:r>
                        <a:rPr lang="es-CO" dirty="0" err="1"/>
                        <a:t>Protecto</a:t>
                      </a:r>
                      <a:endParaRPr lang="es-CO" dirty="0"/>
                    </a:p>
                  </a:txBody>
                  <a:tcPr anchor="ctr"/>
                </a:tc>
                <a:tc>
                  <a:txBody>
                    <a:bodyPr/>
                    <a:lstStyle/>
                    <a:p>
                      <a:pPr algn="ctr"/>
                      <a:r>
                        <a:rPr lang="es-ES" dirty="0" err="1"/>
                        <a:t>Covermore</a:t>
                      </a:r>
                      <a:endParaRPr lang="es-CO" dirty="0"/>
                    </a:p>
                  </a:txBody>
                  <a:tcPr anchor="ctr"/>
                </a:tc>
                <a:extLst>
                  <a:ext uri="{0D108BD9-81ED-4DB2-BD59-A6C34878D82A}">
                    <a16:rowId xmlns:a16="http://schemas.microsoft.com/office/drawing/2014/main" val="3082884592"/>
                  </a:ext>
                </a:extLst>
              </a:tr>
              <a:tr h="370840">
                <a:tc>
                  <a:txBody>
                    <a:bodyPr/>
                    <a:lstStyle/>
                    <a:p>
                      <a:pPr algn="ctr"/>
                      <a:r>
                        <a:rPr lang="es-CO" sz="1100" dirty="0"/>
                        <a:t>Campaña : 7 x 1</a:t>
                      </a:r>
                    </a:p>
                  </a:txBody>
                  <a:tcPr anchor="ctr"/>
                </a:tc>
                <a:tc>
                  <a:txBody>
                    <a:bodyPr/>
                    <a:lstStyle/>
                    <a:p>
                      <a:pPr marL="228600" indent="-228600" algn="ctr">
                        <a:buAutoNum type="arabicParenR"/>
                      </a:pPr>
                      <a:r>
                        <a:rPr lang="es-CO" sz="1100" dirty="0"/>
                        <a:t>Fachada </a:t>
                      </a:r>
                      <a:r>
                        <a:rPr lang="es-CO" sz="1100" dirty="0" err="1"/>
                        <a:t>fast</a:t>
                      </a:r>
                      <a:r>
                        <a:rPr lang="es-CO" sz="1100" dirty="0"/>
                        <a:t> </a:t>
                      </a:r>
                      <a:r>
                        <a:rPr lang="es-CO" sz="1100" dirty="0" err="1"/>
                        <a:t>dry</a:t>
                      </a:r>
                      <a:r>
                        <a:rPr lang="es-CO" sz="1100" dirty="0"/>
                        <a:t> mas </a:t>
                      </a:r>
                      <a:r>
                        <a:rPr lang="es-CO" sz="1100" dirty="0" err="1"/>
                        <a:t>promo</a:t>
                      </a:r>
                      <a:r>
                        <a:rPr lang="es-CO" sz="1100" dirty="0"/>
                        <a:t> </a:t>
                      </a:r>
                      <a:r>
                        <a:rPr lang="es-CO" sz="1100" dirty="0" err="1"/>
                        <a:t>smartvs</a:t>
                      </a:r>
                      <a:r>
                        <a:rPr lang="es-CO" sz="1100" dirty="0"/>
                        <a:t> -30” </a:t>
                      </a:r>
                    </a:p>
                    <a:p>
                      <a:pPr marL="228600" indent="-228600" algn="ctr">
                        <a:buAutoNum type="arabicParenR"/>
                      </a:pPr>
                      <a:r>
                        <a:rPr lang="es-CO" sz="1100" dirty="0"/>
                        <a:t> </a:t>
                      </a:r>
                      <a:r>
                        <a:rPr lang="es-CO" sz="1100" dirty="0" err="1"/>
                        <a:t>Fast</a:t>
                      </a:r>
                      <a:r>
                        <a:rPr lang="es-CO" sz="1100" dirty="0"/>
                        <a:t> </a:t>
                      </a:r>
                      <a:r>
                        <a:rPr lang="es-CO" sz="1100" dirty="0" err="1"/>
                        <a:t>dry</a:t>
                      </a:r>
                      <a:r>
                        <a:rPr lang="es-CO" sz="1100" dirty="0"/>
                        <a:t> mas </a:t>
                      </a:r>
                      <a:r>
                        <a:rPr lang="es-CO" sz="1100" dirty="0" err="1"/>
                        <a:t>promo</a:t>
                      </a:r>
                      <a:r>
                        <a:rPr lang="es-CO" sz="1100" dirty="0"/>
                        <a:t> </a:t>
                      </a:r>
                      <a:r>
                        <a:rPr lang="es-CO" sz="1100" dirty="0" err="1"/>
                        <a:t>smartvs</a:t>
                      </a:r>
                      <a:r>
                        <a:rPr lang="es-CO" sz="1100" dirty="0"/>
                        <a:t> -30”</a:t>
                      </a:r>
                    </a:p>
                    <a:p>
                      <a:pPr marL="228600" indent="-228600" algn="ctr">
                        <a:buAutoNum type="arabicParenR"/>
                      </a:pPr>
                      <a:r>
                        <a:rPr lang="es-CO" sz="1100" dirty="0"/>
                        <a:t>La pintura buena – 6”  (sello)</a:t>
                      </a:r>
                    </a:p>
                    <a:p>
                      <a:pPr marL="228600" indent="-228600" algn="ctr">
                        <a:buAutoNum type="arabicParenR"/>
                      </a:pPr>
                      <a:r>
                        <a:rPr lang="es-CO" sz="1100" dirty="0"/>
                        <a:t>Hay momentos que se quedan grabados para siempre – 30”</a:t>
                      </a:r>
                    </a:p>
                    <a:p>
                      <a:pPr marL="228600" indent="-228600" algn="ctr">
                        <a:buAutoNum type="arabicParenR"/>
                      </a:pPr>
                      <a:r>
                        <a:rPr lang="es-CO" sz="1100" dirty="0"/>
                        <a:t>Pintas tus espacios </a:t>
                      </a:r>
                      <a:r>
                        <a:rPr lang="es-CO" sz="1100" dirty="0" err="1"/>
                        <a:t>clasica</a:t>
                      </a:r>
                      <a:r>
                        <a:rPr lang="es-CO" sz="1100" dirty="0"/>
                        <a:t> </a:t>
                      </a:r>
                      <a:r>
                        <a:rPr lang="es-CO" sz="1100" dirty="0" err="1"/>
                        <a:t>latix</a:t>
                      </a:r>
                      <a:r>
                        <a:rPr lang="es-CO" sz="1100" dirty="0"/>
                        <a:t> satinada mas </a:t>
                      </a:r>
                      <a:r>
                        <a:rPr lang="es-CO" sz="1100" dirty="0" err="1"/>
                        <a:t>promo</a:t>
                      </a:r>
                      <a:r>
                        <a:rPr lang="es-CO" sz="1100" dirty="0"/>
                        <a:t> </a:t>
                      </a:r>
                      <a:r>
                        <a:rPr lang="es-CO" sz="1100" dirty="0" err="1"/>
                        <a:t>smartvs</a:t>
                      </a:r>
                      <a:r>
                        <a:rPr lang="es-CO" sz="1100" dirty="0"/>
                        <a:t> 30”</a:t>
                      </a:r>
                    </a:p>
                  </a:txBody>
                  <a:tcPr anchor="ctr"/>
                </a:tc>
                <a:tc>
                  <a:txBody>
                    <a:bodyPr/>
                    <a:lstStyle/>
                    <a:p>
                      <a:pPr algn="ctr"/>
                      <a:r>
                        <a:rPr lang="es-ES" sz="1100" dirty="0"/>
                        <a:t>1) Mas posibilidades mas proyectos en esta navidad-30”</a:t>
                      </a:r>
                    </a:p>
                    <a:p>
                      <a:pPr algn="ctr"/>
                      <a:r>
                        <a:rPr lang="es-ES" sz="1100" dirty="0"/>
                        <a:t>2) Patrocinio Hora -5”</a:t>
                      </a:r>
                    </a:p>
                    <a:p>
                      <a:pPr algn="ctr"/>
                      <a:r>
                        <a:rPr lang="es-ES" sz="1100" dirty="0"/>
                        <a:t>3) Dale color a tus espacios</a:t>
                      </a:r>
                    </a:p>
                    <a:p>
                      <a:pPr algn="ctr"/>
                      <a:r>
                        <a:rPr lang="es-ES" sz="1100" dirty="0"/>
                        <a:t>4) Protege tu hogar del invierno mas </a:t>
                      </a:r>
                      <a:r>
                        <a:rPr lang="es-ES" sz="1100" dirty="0" err="1"/>
                        <a:t>promo</a:t>
                      </a:r>
                      <a:r>
                        <a:rPr lang="es-ES" sz="1100" dirty="0"/>
                        <a:t> </a:t>
                      </a:r>
                      <a:r>
                        <a:rPr lang="es-ES" sz="1100" dirty="0" err="1"/>
                        <a:t>galon</a:t>
                      </a:r>
                      <a:r>
                        <a:rPr lang="es-ES" sz="1100" dirty="0"/>
                        <a:t> gratis-30”</a:t>
                      </a:r>
                      <a:endParaRPr lang="es-CO" sz="1100" dirty="0"/>
                    </a:p>
                  </a:txBody>
                  <a:tcPr anchor="ctr"/>
                </a:tc>
                <a:tc>
                  <a:txBody>
                    <a:bodyPr/>
                    <a:lstStyle/>
                    <a:p>
                      <a:pPr algn="ctr"/>
                      <a:r>
                        <a:rPr lang="es-CO" sz="1100" dirty="0"/>
                        <a:t>Color pálido rosa (</a:t>
                      </a:r>
                      <a:r>
                        <a:rPr lang="es-CO" sz="1100" dirty="0" err="1"/>
                        <a:t>Garantia</a:t>
                      </a:r>
                      <a:r>
                        <a:rPr lang="es-CO" sz="1100" dirty="0"/>
                        <a:t> </a:t>
                      </a:r>
                      <a:r>
                        <a:rPr lang="es-CO" sz="1100" dirty="0" err="1"/>
                        <a:t>Protecto</a:t>
                      </a:r>
                      <a:r>
                        <a:rPr lang="es-CO" sz="1100" dirty="0"/>
                        <a:t>)</a:t>
                      </a:r>
                    </a:p>
                  </a:txBody>
                  <a:tcPr anchor="ctr"/>
                </a:tc>
                <a:tc>
                  <a:txBody>
                    <a:bodyPr/>
                    <a:lstStyle/>
                    <a:p>
                      <a:pPr algn="ctr"/>
                      <a:r>
                        <a:rPr lang="es-ES" sz="1100" dirty="0"/>
                        <a:t>1) Ya esta la pintura </a:t>
                      </a:r>
                      <a:r>
                        <a:rPr lang="es-ES" sz="1100" dirty="0" err="1"/>
                        <a:t>Covermore</a:t>
                      </a:r>
                      <a:r>
                        <a:rPr lang="es-ES" sz="1100" dirty="0"/>
                        <a:t> 30’</a:t>
                      </a:r>
                    </a:p>
                  </a:txBody>
                  <a:tcPr anchor="ctr"/>
                </a:tc>
                <a:extLst>
                  <a:ext uri="{0D108BD9-81ED-4DB2-BD59-A6C34878D82A}">
                    <a16:rowId xmlns:a16="http://schemas.microsoft.com/office/drawing/2014/main" val="3060540874"/>
                  </a:ext>
                </a:extLst>
              </a:tr>
            </a:tbl>
          </a:graphicData>
        </a:graphic>
      </p:graphicFrame>
      <p:pic>
        <p:nvPicPr>
          <p:cNvPr id="4098" name="Picture 2" descr="Torre de radio - Iconos gratis de comunicaciones">
            <a:extLst>
              <a:ext uri="{FF2B5EF4-FFF2-40B4-BE49-F238E27FC236}">
                <a16:creationId xmlns:a16="http://schemas.microsoft.com/office/drawing/2014/main" id="{88B846BF-5D26-5FE6-0780-567F9C50C12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3520" y="1341387"/>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280A69C-CBA8-2246-85F5-EF58B9D7C59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11" name="504178243090800-155-158.mp3" descr="504178243090800-155-158.mp3">
            <a:hlinkClick r:id="" action="ppaction://media"/>
            <a:extLst>
              <a:ext uri="{FF2B5EF4-FFF2-40B4-BE49-F238E27FC236}">
                <a16:creationId xmlns:a16="http://schemas.microsoft.com/office/drawing/2014/main" id="{CC3AC104-F3F4-7B46-879E-8F40F8D6769C}"/>
              </a:ext>
            </a:extLst>
          </p:cNvPr>
          <p:cNvPicPr>
            <a:picLocks noChangeAspect="1"/>
          </p:cNvPicPr>
          <p:nvPr>
            <a:audioFile r:link="rId2"/>
            <p:extLst>
              <p:ext uri="{DAA4B4D4-6D71-4841-9C94-3DE7FCFB9230}">
                <p14:media xmlns:p14="http://schemas.microsoft.com/office/powerpoint/2010/main" r:embed="rId1"/>
              </p:ext>
            </p:extLst>
          </p:nvPr>
        </p:nvPicPr>
        <p:blipFill>
          <a:blip r:embed="rId28">
            <a:duotone>
              <a:prstClr val="black"/>
              <a:schemeClr val="tx2">
                <a:tint val="45000"/>
                <a:satMod val="400000"/>
              </a:schemeClr>
            </a:duotone>
          </a:blip>
          <a:stretch>
            <a:fillRect/>
          </a:stretch>
        </p:blipFill>
        <p:spPr>
          <a:xfrm>
            <a:off x="4044145" y="1639406"/>
            <a:ext cx="525144" cy="525144"/>
          </a:xfrm>
          <a:prstGeom prst="rect">
            <a:avLst/>
          </a:prstGeom>
        </p:spPr>
      </p:pic>
      <p:sp>
        <p:nvSpPr>
          <p:cNvPr id="39" name="CuadroTexto 38">
            <a:extLst>
              <a:ext uri="{FF2B5EF4-FFF2-40B4-BE49-F238E27FC236}">
                <a16:creationId xmlns:a16="http://schemas.microsoft.com/office/drawing/2014/main" id="{7EBD3514-676B-A747-9CF9-6555F14EAB86}"/>
              </a:ext>
            </a:extLst>
          </p:cNvPr>
          <p:cNvSpPr txBox="1"/>
          <p:nvPr/>
        </p:nvSpPr>
        <p:spPr>
          <a:xfrm>
            <a:off x="4203047" y="1819826"/>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3</a:t>
            </a:r>
          </a:p>
        </p:txBody>
      </p:sp>
      <p:sp>
        <p:nvSpPr>
          <p:cNvPr id="42" name="CuadroTexto 41">
            <a:extLst>
              <a:ext uri="{FF2B5EF4-FFF2-40B4-BE49-F238E27FC236}">
                <a16:creationId xmlns:a16="http://schemas.microsoft.com/office/drawing/2014/main" id="{76DD2C8E-15F5-1C40-A125-A28F13CDC900}"/>
              </a:ext>
            </a:extLst>
          </p:cNvPr>
          <p:cNvSpPr txBox="1"/>
          <p:nvPr/>
        </p:nvSpPr>
        <p:spPr>
          <a:xfrm>
            <a:off x="5040015" y="2360131"/>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6</a:t>
            </a:r>
          </a:p>
        </p:txBody>
      </p:sp>
      <p:pic>
        <p:nvPicPr>
          <p:cNvPr id="43" name="504178243050800-1686-1692.mp3" descr="504178243050800-1686-1692.mp3">
            <a:hlinkClick r:id="" action="ppaction://media"/>
            <a:extLst>
              <a:ext uri="{FF2B5EF4-FFF2-40B4-BE49-F238E27FC236}">
                <a16:creationId xmlns:a16="http://schemas.microsoft.com/office/drawing/2014/main" id="{C5F35106-3198-474B-8FF7-0DCF2EBFA86A}"/>
              </a:ext>
            </a:extLst>
          </p:cNvPr>
          <p:cNvPicPr>
            <a:picLocks noChangeAspect="1"/>
          </p:cNvPicPr>
          <p:nvPr>
            <a:audioFile r:link="rId4"/>
            <p:extLst>
              <p:ext uri="{DAA4B4D4-6D71-4841-9C94-3DE7FCFB9230}">
                <p14:media xmlns:p14="http://schemas.microsoft.com/office/powerpoint/2010/main" r:embed="rId3"/>
              </p:ext>
            </p:extLst>
          </p:nvPr>
        </p:nvPicPr>
        <p:blipFill>
          <a:blip r:embed="rId28">
            <a:duotone>
              <a:prstClr val="black"/>
              <a:schemeClr val="tx2">
                <a:tint val="45000"/>
                <a:satMod val="400000"/>
              </a:schemeClr>
            </a:duotone>
          </a:blip>
          <a:stretch>
            <a:fillRect/>
          </a:stretch>
        </p:blipFill>
        <p:spPr>
          <a:xfrm>
            <a:off x="6515677" y="1596321"/>
            <a:ext cx="578047" cy="578047"/>
          </a:xfrm>
          <a:prstGeom prst="rect">
            <a:avLst/>
          </a:prstGeom>
        </p:spPr>
      </p:pic>
      <p:sp>
        <p:nvSpPr>
          <p:cNvPr id="46" name="CuadroTexto 45">
            <a:extLst>
              <a:ext uri="{FF2B5EF4-FFF2-40B4-BE49-F238E27FC236}">
                <a16:creationId xmlns:a16="http://schemas.microsoft.com/office/drawing/2014/main" id="{2A7FBC4C-3E41-DF41-A287-3F918A51B36A}"/>
              </a:ext>
            </a:extLst>
          </p:cNvPr>
          <p:cNvSpPr txBox="1"/>
          <p:nvPr/>
        </p:nvSpPr>
        <p:spPr>
          <a:xfrm>
            <a:off x="6678915" y="1808389"/>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2</a:t>
            </a:r>
          </a:p>
        </p:txBody>
      </p:sp>
      <p:pic>
        <p:nvPicPr>
          <p:cNvPr id="44" name="504302250701300-280-311.mp3" descr="504302250701300-280-311.mp3">
            <a:hlinkClick r:id="" action="ppaction://media"/>
            <a:extLst>
              <a:ext uri="{FF2B5EF4-FFF2-40B4-BE49-F238E27FC236}">
                <a16:creationId xmlns:a16="http://schemas.microsoft.com/office/drawing/2014/main" id="{3D281983-EA9E-0844-B772-B600731C2877}"/>
              </a:ext>
            </a:extLst>
          </p:cNvPr>
          <p:cNvPicPr>
            <a:picLocks noChangeAspect="1"/>
          </p:cNvPicPr>
          <p:nvPr>
            <a:audioFile r:link="rId6"/>
            <p:extLst>
              <p:ext uri="{DAA4B4D4-6D71-4841-9C94-3DE7FCFB9230}">
                <p14:media xmlns:p14="http://schemas.microsoft.com/office/powerpoint/2010/main" r:embed="rId5"/>
              </p:ext>
            </p:extLst>
          </p:nvPr>
        </p:nvPicPr>
        <p:blipFill>
          <a:blip r:embed="rId28">
            <a:duotone>
              <a:prstClr val="black"/>
              <a:schemeClr val="tx2">
                <a:tint val="45000"/>
                <a:satMod val="400000"/>
              </a:schemeClr>
            </a:duotone>
          </a:blip>
          <a:stretch>
            <a:fillRect/>
          </a:stretch>
        </p:blipFill>
        <p:spPr>
          <a:xfrm>
            <a:off x="5751198" y="2173242"/>
            <a:ext cx="554830" cy="554830"/>
          </a:xfrm>
          <a:prstGeom prst="rect">
            <a:avLst/>
          </a:prstGeom>
        </p:spPr>
      </p:pic>
      <p:sp>
        <p:nvSpPr>
          <p:cNvPr id="48" name="CuadroTexto 47">
            <a:extLst>
              <a:ext uri="{FF2B5EF4-FFF2-40B4-BE49-F238E27FC236}">
                <a16:creationId xmlns:a16="http://schemas.microsoft.com/office/drawing/2014/main" id="{FCECDADD-2A5E-6D49-9633-DBCD5031C82A}"/>
              </a:ext>
            </a:extLst>
          </p:cNvPr>
          <p:cNvSpPr txBox="1"/>
          <p:nvPr/>
        </p:nvSpPr>
        <p:spPr>
          <a:xfrm>
            <a:off x="5911152" y="2358377"/>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3</a:t>
            </a:r>
          </a:p>
        </p:txBody>
      </p:sp>
      <p:sp>
        <p:nvSpPr>
          <p:cNvPr id="50" name="CuadroTexto 49">
            <a:extLst>
              <a:ext uri="{FF2B5EF4-FFF2-40B4-BE49-F238E27FC236}">
                <a16:creationId xmlns:a16="http://schemas.microsoft.com/office/drawing/2014/main" id="{6A7B6204-4ED0-314C-B182-68223CDA5AFC}"/>
              </a:ext>
            </a:extLst>
          </p:cNvPr>
          <p:cNvSpPr txBox="1"/>
          <p:nvPr/>
        </p:nvSpPr>
        <p:spPr>
          <a:xfrm>
            <a:off x="6676082" y="2350432"/>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sp>
        <p:nvSpPr>
          <p:cNvPr id="52" name="Footer Placeholder 3">
            <a:extLst>
              <a:ext uri="{FF2B5EF4-FFF2-40B4-BE49-F238E27FC236}">
                <a16:creationId xmlns:a16="http://schemas.microsoft.com/office/drawing/2014/main" id="{04C4C7A5-AA59-6A48-95F9-6460105C6097}"/>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Diciembre</a:t>
            </a:r>
            <a:r>
              <a:rPr lang="en-US" sz="800" dirty="0"/>
              <a:t>, 2025</a:t>
            </a:r>
          </a:p>
        </p:txBody>
      </p:sp>
      <p:pic>
        <p:nvPicPr>
          <p:cNvPr id="6" name="504299252511300-1163-1210">
            <a:hlinkClick r:id="" action="ppaction://media"/>
            <a:extLst>
              <a:ext uri="{FF2B5EF4-FFF2-40B4-BE49-F238E27FC236}">
                <a16:creationId xmlns:a16="http://schemas.microsoft.com/office/drawing/2014/main" id="{60B6C645-98DB-AF39-B935-EE8E8207A26F}"/>
              </a:ext>
            </a:extLst>
          </p:cNvPr>
          <p:cNvPicPr>
            <a:picLocks noChangeAspect="1"/>
          </p:cNvPicPr>
          <p:nvPr>
            <a:audioFile r:link="rId8"/>
            <p:extLst>
              <p:ext uri="{DAA4B4D4-6D71-4841-9C94-3DE7FCFB9230}">
                <p14:media xmlns:p14="http://schemas.microsoft.com/office/powerpoint/2010/main" r:embed="rId7"/>
              </p:ext>
            </p:extLst>
          </p:nvPr>
        </p:nvPicPr>
        <p:blipFill>
          <a:blip r:embed="rId28">
            <a:duotone>
              <a:prstClr val="black"/>
              <a:schemeClr val="tx2">
                <a:tint val="45000"/>
                <a:satMod val="400000"/>
              </a:schemeClr>
            </a:duotone>
          </a:blip>
          <a:stretch>
            <a:fillRect/>
          </a:stretch>
        </p:blipFill>
        <p:spPr>
          <a:xfrm>
            <a:off x="9399082" y="1501275"/>
            <a:ext cx="812800" cy="812800"/>
          </a:xfrm>
          <a:prstGeom prst="rect">
            <a:avLst/>
          </a:prstGeom>
        </p:spPr>
      </p:pic>
      <p:pic>
        <p:nvPicPr>
          <p:cNvPr id="3" name="504177252331300-1639-1669">
            <a:hlinkClick r:id="" action="ppaction://media"/>
            <a:extLst>
              <a:ext uri="{FF2B5EF4-FFF2-40B4-BE49-F238E27FC236}">
                <a16:creationId xmlns:a16="http://schemas.microsoft.com/office/drawing/2014/main" id="{D3351E3D-9306-1AB9-AF3E-CC318FAD84A5}"/>
              </a:ext>
            </a:extLst>
          </p:cNvPr>
          <p:cNvPicPr>
            <a:picLocks noChangeAspect="1"/>
          </p:cNvPicPr>
          <p:nvPr>
            <a:audioFile r:link="rId10"/>
            <p:extLst>
              <p:ext uri="{DAA4B4D4-6D71-4841-9C94-3DE7FCFB9230}">
                <p14:media xmlns:p14="http://schemas.microsoft.com/office/powerpoint/2010/main" r:embed="rId9"/>
              </p:ext>
            </p:extLst>
          </p:nvPr>
        </p:nvPicPr>
        <p:blipFill>
          <a:blip r:embed="rId28">
            <a:duotone>
              <a:prstClr val="black"/>
              <a:schemeClr val="tx2">
                <a:tint val="45000"/>
                <a:satMod val="400000"/>
              </a:schemeClr>
            </a:duotone>
          </a:blip>
          <a:stretch>
            <a:fillRect/>
          </a:stretch>
        </p:blipFill>
        <p:spPr>
          <a:xfrm>
            <a:off x="6545243" y="2161537"/>
            <a:ext cx="518913" cy="518913"/>
          </a:xfrm>
          <a:prstGeom prst="rect">
            <a:avLst/>
          </a:prstGeom>
        </p:spPr>
      </p:pic>
      <p:sp>
        <p:nvSpPr>
          <p:cNvPr id="7" name="CuadroTexto 6">
            <a:extLst>
              <a:ext uri="{FF2B5EF4-FFF2-40B4-BE49-F238E27FC236}">
                <a16:creationId xmlns:a16="http://schemas.microsoft.com/office/drawing/2014/main" id="{2D42EE3B-1221-353C-3C1C-8AC10B5A9438}"/>
              </a:ext>
            </a:extLst>
          </p:cNvPr>
          <p:cNvSpPr txBox="1"/>
          <p:nvPr/>
        </p:nvSpPr>
        <p:spPr>
          <a:xfrm>
            <a:off x="6676082" y="2347002"/>
            <a:ext cx="72136" cy="158441"/>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pic>
        <p:nvPicPr>
          <p:cNvPr id="8" name="1">
            <a:hlinkClick r:id="" action="ppaction://media"/>
            <a:extLst>
              <a:ext uri="{FF2B5EF4-FFF2-40B4-BE49-F238E27FC236}">
                <a16:creationId xmlns:a16="http://schemas.microsoft.com/office/drawing/2014/main" id="{F8AB53D8-7F73-A1D6-E532-075B110E8C4E}"/>
              </a:ext>
            </a:extLst>
          </p:cNvPr>
          <p:cNvPicPr>
            <a:picLocks noChangeAspect="1"/>
          </p:cNvPicPr>
          <p:nvPr>
            <a:audioFile r:link="rId12"/>
            <p:extLst>
              <p:ext uri="{DAA4B4D4-6D71-4841-9C94-3DE7FCFB9230}">
                <p14:media xmlns:p14="http://schemas.microsoft.com/office/powerpoint/2010/main" r:embed="rId11"/>
              </p:ext>
            </p:extLst>
          </p:nvPr>
        </p:nvPicPr>
        <p:blipFill>
          <a:blip r:embed="rId28">
            <a:duotone>
              <a:prstClr val="black"/>
              <a:schemeClr val="tx2">
                <a:tint val="45000"/>
                <a:satMod val="400000"/>
              </a:schemeClr>
            </a:duotone>
          </a:blip>
          <a:stretch>
            <a:fillRect/>
          </a:stretch>
        </p:blipFill>
        <p:spPr>
          <a:xfrm>
            <a:off x="4013819" y="1086133"/>
            <a:ext cx="525143" cy="525143"/>
          </a:xfrm>
          <a:prstGeom prst="rect">
            <a:avLst/>
          </a:prstGeom>
        </p:spPr>
      </p:pic>
      <p:sp>
        <p:nvSpPr>
          <p:cNvPr id="36" name="CuadroTexto 35">
            <a:extLst>
              <a:ext uri="{FF2B5EF4-FFF2-40B4-BE49-F238E27FC236}">
                <a16:creationId xmlns:a16="http://schemas.microsoft.com/office/drawing/2014/main" id="{BABC6077-EF89-F84D-99EC-F3A6EFD9F037}"/>
              </a:ext>
            </a:extLst>
          </p:cNvPr>
          <p:cNvSpPr txBox="1"/>
          <p:nvPr/>
        </p:nvSpPr>
        <p:spPr>
          <a:xfrm>
            <a:off x="4170185" y="1270398"/>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pic>
        <p:nvPicPr>
          <p:cNvPr id="15" name="2">
            <a:hlinkClick r:id="" action="ppaction://media"/>
            <a:extLst>
              <a:ext uri="{FF2B5EF4-FFF2-40B4-BE49-F238E27FC236}">
                <a16:creationId xmlns:a16="http://schemas.microsoft.com/office/drawing/2014/main" id="{C65EB730-88A2-9ADB-8726-19E214D4F99F}"/>
              </a:ext>
            </a:extLst>
          </p:cNvPr>
          <p:cNvPicPr>
            <a:picLocks noChangeAspect="1"/>
          </p:cNvPicPr>
          <p:nvPr>
            <a:audioFile r:link="rId14"/>
            <p:extLst>
              <p:ext uri="{DAA4B4D4-6D71-4841-9C94-3DE7FCFB9230}">
                <p14:media xmlns:p14="http://schemas.microsoft.com/office/powerpoint/2010/main" r:embed="rId13"/>
              </p:ext>
            </p:extLst>
          </p:nvPr>
        </p:nvPicPr>
        <p:blipFill>
          <a:blip r:embed="rId28">
            <a:duotone>
              <a:prstClr val="black"/>
              <a:schemeClr val="tx2">
                <a:tint val="45000"/>
                <a:satMod val="400000"/>
              </a:schemeClr>
            </a:duotone>
          </a:blip>
          <a:stretch>
            <a:fillRect/>
          </a:stretch>
        </p:blipFill>
        <p:spPr>
          <a:xfrm>
            <a:off x="4899460" y="1120303"/>
            <a:ext cx="464091" cy="464091"/>
          </a:xfrm>
          <a:prstGeom prst="rect">
            <a:avLst/>
          </a:prstGeom>
        </p:spPr>
      </p:pic>
      <p:sp>
        <p:nvSpPr>
          <p:cNvPr id="38" name="CuadroTexto 37">
            <a:extLst>
              <a:ext uri="{FF2B5EF4-FFF2-40B4-BE49-F238E27FC236}">
                <a16:creationId xmlns:a16="http://schemas.microsoft.com/office/drawing/2014/main" id="{9DFD3D66-604D-E944-BCFE-F30E4DB3AD54}"/>
              </a:ext>
            </a:extLst>
          </p:cNvPr>
          <p:cNvSpPr txBox="1"/>
          <p:nvPr/>
        </p:nvSpPr>
        <p:spPr>
          <a:xfrm>
            <a:off x="5022143" y="1270398"/>
            <a:ext cx="65724" cy="160813"/>
          </a:xfrm>
          <a:prstGeom prst="rect">
            <a:avLst/>
          </a:prstGeom>
        </p:spPr>
        <p:txBody>
          <a:bodyPr wrap="none" lIns="0" tIns="0" rIns="0" bIns="0" rtlCol="0">
            <a:spAutoFit/>
          </a:bodyPr>
          <a:lstStyle/>
          <a:p>
            <a:pPr algn="l">
              <a:lnSpc>
                <a:spcPct val="110000"/>
              </a:lnSpc>
              <a:spcAft>
                <a:spcPts val="600"/>
              </a:spcAft>
            </a:pPr>
            <a:r>
              <a:rPr lang="es-HN" sz="1000" b="1" noProof="1"/>
              <a:t>2</a:t>
            </a:r>
          </a:p>
        </p:txBody>
      </p:sp>
      <p:pic>
        <p:nvPicPr>
          <p:cNvPr id="18" name="4">
            <a:hlinkClick r:id="" action="ppaction://media"/>
            <a:extLst>
              <a:ext uri="{FF2B5EF4-FFF2-40B4-BE49-F238E27FC236}">
                <a16:creationId xmlns:a16="http://schemas.microsoft.com/office/drawing/2014/main" id="{FA68F081-840A-AE51-E4F5-D1852E10477A}"/>
              </a:ext>
            </a:extLst>
          </p:cNvPr>
          <p:cNvPicPr>
            <a:picLocks noChangeAspect="1"/>
          </p:cNvPicPr>
          <p:nvPr>
            <a:audioFile r:link="rId16"/>
            <p:extLst>
              <p:ext uri="{DAA4B4D4-6D71-4841-9C94-3DE7FCFB9230}">
                <p14:media xmlns:p14="http://schemas.microsoft.com/office/powerpoint/2010/main" r:embed="rId15"/>
              </p:ext>
            </p:extLst>
          </p:nvPr>
        </p:nvPicPr>
        <p:blipFill>
          <a:blip r:embed="rId28">
            <a:duotone>
              <a:prstClr val="black"/>
              <a:schemeClr val="tx2">
                <a:tint val="45000"/>
                <a:satMod val="400000"/>
              </a:schemeClr>
            </a:duotone>
          </a:blip>
          <a:stretch>
            <a:fillRect/>
          </a:stretch>
        </p:blipFill>
        <p:spPr>
          <a:xfrm>
            <a:off x="4892356" y="1599443"/>
            <a:ext cx="573415" cy="573415"/>
          </a:xfrm>
          <a:prstGeom prst="rect">
            <a:avLst/>
          </a:prstGeom>
        </p:spPr>
      </p:pic>
      <p:sp>
        <p:nvSpPr>
          <p:cNvPr id="40" name="CuadroTexto 39">
            <a:extLst>
              <a:ext uri="{FF2B5EF4-FFF2-40B4-BE49-F238E27FC236}">
                <a16:creationId xmlns:a16="http://schemas.microsoft.com/office/drawing/2014/main" id="{E746E423-4374-E249-A57F-2484E941F998}"/>
              </a:ext>
            </a:extLst>
          </p:cNvPr>
          <p:cNvSpPr txBox="1"/>
          <p:nvPr/>
        </p:nvSpPr>
        <p:spPr>
          <a:xfrm>
            <a:off x="5026936" y="181982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pic>
        <p:nvPicPr>
          <p:cNvPr id="19" name="5">
            <a:hlinkClick r:id="" action="ppaction://media"/>
            <a:extLst>
              <a:ext uri="{FF2B5EF4-FFF2-40B4-BE49-F238E27FC236}">
                <a16:creationId xmlns:a16="http://schemas.microsoft.com/office/drawing/2014/main" id="{79533C62-B54B-49B7-22C4-5E7FA69FCE7C}"/>
              </a:ext>
            </a:extLst>
          </p:cNvPr>
          <p:cNvPicPr>
            <a:picLocks noChangeAspect="1"/>
          </p:cNvPicPr>
          <p:nvPr>
            <a:audioFile r:link="rId18"/>
            <p:extLst>
              <p:ext uri="{DAA4B4D4-6D71-4841-9C94-3DE7FCFB9230}">
                <p14:media xmlns:p14="http://schemas.microsoft.com/office/powerpoint/2010/main" r:embed="rId17"/>
              </p:ext>
            </p:extLst>
          </p:nvPr>
        </p:nvPicPr>
        <p:blipFill>
          <a:blip r:embed="rId28">
            <a:duotone>
              <a:prstClr val="black"/>
              <a:schemeClr val="tx2">
                <a:tint val="45000"/>
                <a:satMod val="400000"/>
              </a:schemeClr>
            </a:duotone>
          </a:blip>
          <a:stretch>
            <a:fillRect/>
          </a:stretch>
        </p:blipFill>
        <p:spPr>
          <a:xfrm>
            <a:off x="4038062" y="2171322"/>
            <a:ext cx="525142" cy="525142"/>
          </a:xfrm>
          <a:prstGeom prst="rect">
            <a:avLst/>
          </a:prstGeom>
        </p:spPr>
      </p:pic>
      <p:sp>
        <p:nvSpPr>
          <p:cNvPr id="41" name="CuadroTexto 40">
            <a:extLst>
              <a:ext uri="{FF2B5EF4-FFF2-40B4-BE49-F238E27FC236}">
                <a16:creationId xmlns:a16="http://schemas.microsoft.com/office/drawing/2014/main" id="{F692A507-4AE1-1A4A-B0AE-99472EA2C389}"/>
              </a:ext>
            </a:extLst>
          </p:cNvPr>
          <p:cNvSpPr txBox="1"/>
          <p:nvPr/>
        </p:nvSpPr>
        <p:spPr>
          <a:xfrm>
            <a:off x="4170185" y="236097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5</a:t>
            </a:r>
          </a:p>
        </p:txBody>
      </p:sp>
      <p:pic>
        <p:nvPicPr>
          <p:cNvPr id="20" name="1 Sherw">
            <a:hlinkClick r:id="" action="ppaction://media"/>
            <a:extLst>
              <a:ext uri="{FF2B5EF4-FFF2-40B4-BE49-F238E27FC236}">
                <a16:creationId xmlns:a16="http://schemas.microsoft.com/office/drawing/2014/main" id="{525C17DF-D81C-2C32-3551-2608F2C843FB}"/>
              </a:ext>
            </a:extLst>
          </p:cNvPr>
          <p:cNvPicPr>
            <a:picLocks noChangeAspect="1"/>
          </p:cNvPicPr>
          <p:nvPr>
            <a:audioFile r:link="rId20"/>
            <p:extLst>
              <p:ext uri="{DAA4B4D4-6D71-4841-9C94-3DE7FCFB9230}">
                <p14:media xmlns:p14="http://schemas.microsoft.com/office/powerpoint/2010/main" r:embed="rId19"/>
              </p:ext>
            </p:extLst>
          </p:nvPr>
        </p:nvPicPr>
        <p:blipFill>
          <a:blip r:embed="rId28">
            <a:duotone>
              <a:prstClr val="black"/>
              <a:schemeClr val="tx2">
                <a:tint val="45000"/>
                <a:satMod val="400000"/>
              </a:schemeClr>
            </a:duotone>
          </a:blip>
          <a:stretch>
            <a:fillRect/>
          </a:stretch>
        </p:blipFill>
        <p:spPr>
          <a:xfrm>
            <a:off x="5743593" y="1614783"/>
            <a:ext cx="560894" cy="560894"/>
          </a:xfrm>
          <a:prstGeom prst="rect">
            <a:avLst/>
          </a:prstGeom>
        </p:spPr>
      </p:pic>
      <p:sp>
        <p:nvSpPr>
          <p:cNvPr id="45" name="CuadroTexto 44">
            <a:extLst>
              <a:ext uri="{FF2B5EF4-FFF2-40B4-BE49-F238E27FC236}">
                <a16:creationId xmlns:a16="http://schemas.microsoft.com/office/drawing/2014/main" id="{C54C4F3E-911F-9542-BCD8-FA1B5AA2943B}"/>
              </a:ext>
            </a:extLst>
          </p:cNvPr>
          <p:cNvSpPr txBox="1"/>
          <p:nvPr/>
        </p:nvSpPr>
        <p:spPr>
          <a:xfrm>
            <a:off x="5911152" y="1812397"/>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pic>
        <p:nvPicPr>
          <p:cNvPr id="9" name="504179253101100-63-92.mp3">
            <a:hlinkClick r:id="" action="ppaction://media"/>
            <a:extLst>
              <a:ext uri="{FF2B5EF4-FFF2-40B4-BE49-F238E27FC236}">
                <a16:creationId xmlns:a16="http://schemas.microsoft.com/office/drawing/2014/main" id="{689CF458-A4E2-BC09-2B2A-583D44400271}"/>
              </a:ext>
            </a:extLst>
          </p:cNvPr>
          <p:cNvPicPr>
            <a:picLocks noChangeAspect="1"/>
          </p:cNvPicPr>
          <p:nvPr>
            <a:audioFile r:link="rId22"/>
            <p:extLst>
              <p:ext uri="{DAA4B4D4-6D71-4841-9C94-3DE7FCFB9230}">
                <p14:media xmlns:p14="http://schemas.microsoft.com/office/powerpoint/2010/main" r:embed="rId21"/>
              </p:ext>
            </p:extLst>
          </p:nvPr>
        </p:nvPicPr>
        <p:blipFill>
          <a:blip r:embed="rId28"/>
          <a:stretch>
            <a:fillRect/>
          </a:stretch>
        </p:blipFill>
        <p:spPr>
          <a:xfrm>
            <a:off x="2558359" y="1512258"/>
            <a:ext cx="812800" cy="812800"/>
          </a:xfrm>
          <a:prstGeom prst="rect">
            <a:avLst/>
          </a:prstGeom>
        </p:spPr>
      </p:pic>
      <p:pic>
        <p:nvPicPr>
          <p:cNvPr id="12" name="504294253021200-3003-3018.mp3">
            <a:hlinkClick r:id="" action="ppaction://media"/>
            <a:extLst>
              <a:ext uri="{FF2B5EF4-FFF2-40B4-BE49-F238E27FC236}">
                <a16:creationId xmlns:a16="http://schemas.microsoft.com/office/drawing/2014/main" id="{BB75601D-8D1A-1704-4537-9BC05B851FAE}"/>
              </a:ext>
            </a:extLst>
          </p:cNvPr>
          <p:cNvPicPr>
            <a:picLocks noChangeAspect="1"/>
          </p:cNvPicPr>
          <p:nvPr>
            <a:audioFile r:link="rId24"/>
            <p:extLst>
              <p:ext uri="{DAA4B4D4-6D71-4841-9C94-3DE7FCFB9230}">
                <p14:media xmlns:p14="http://schemas.microsoft.com/office/powerpoint/2010/main" r:embed="rId23"/>
              </p:ext>
            </p:extLst>
          </p:nvPr>
        </p:nvPicPr>
        <p:blipFill>
          <a:blip r:embed="rId28"/>
          <a:stretch>
            <a:fillRect/>
          </a:stretch>
        </p:blipFill>
        <p:spPr>
          <a:xfrm>
            <a:off x="7706863" y="1478944"/>
            <a:ext cx="812800" cy="812800"/>
          </a:xfrm>
          <a:prstGeom prst="rect">
            <a:avLst/>
          </a:prstGeom>
        </p:spPr>
      </p:pic>
    </p:spTree>
    <p:extLst>
      <p:ext uri="{BB962C8B-B14F-4D97-AF65-F5344CB8AC3E}">
        <p14:creationId xmlns:p14="http://schemas.microsoft.com/office/powerpoint/2010/main" val="2962101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044" fill="hold"/>
                                        <p:tgtEl>
                                          <p:spTgt spid="44"/>
                                        </p:tgtEl>
                                      </p:cBhvr>
                                    </p:cmd>
                                  </p:childTnLst>
                                </p:cTn>
                              </p:par>
                            </p:childTnLst>
                          </p:cTn>
                        </p:par>
                      </p:childTnLst>
                    </p:cTn>
                  </p:par>
                </p:childTnLst>
              </p:cTn>
              <p:nextCondLst>
                <p:cond evt="onClick" delay="0">
                  <p:tgtEl>
                    <p:spTgt spid="44"/>
                  </p:tgtEl>
                </p:cond>
              </p:nextCondLst>
            </p:seq>
            <p:audio>
              <p:cMediaNode vol="80000">
                <p:cTn id="13" fill="hold" display="0">
                  <p:stCondLst>
                    <p:cond delay="indefinite"/>
                  </p:stCondLst>
                  <p:endCondLst>
                    <p:cond evt="onStopAudio" delay="0">
                      <p:tgtEl>
                        <p:sldTgt/>
                      </p:tgtEl>
                    </p:cond>
                  </p:endCondLst>
                </p:cTn>
                <p:tgtEl>
                  <p:spTgt spid="44"/>
                </p:tgtEl>
              </p:cMediaNode>
            </p:audio>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45" fill="hold"/>
                                        <p:tgtEl>
                                          <p:spTgt spid="43"/>
                                        </p:tgtEl>
                                      </p:cBhvr>
                                    </p:cmd>
                                  </p:childTnLst>
                                </p:cTn>
                              </p:par>
                            </p:childTnLst>
                          </p:cTn>
                        </p:par>
                      </p:childTnLst>
                    </p:cTn>
                  </p:par>
                </p:childTnLst>
              </p:cTn>
              <p:nextCondLst>
                <p:cond evt="onClick" delay="0">
                  <p:tgtEl>
                    <p:spTgt spid="43"/>
                  </p:tgtEl>
                </p:cond>
              </p:nextCondLst>
            </p:seq>
            <p:audio>
              <p:cMediaNode vol="80000">
                <p:cTn id="19" fill="hold" display="0">
                  <p:stCondLst>
                    <p:cond delay="indefinite"/>
                  </p:stCondLst>
                  <p:endCondLst>
                    <p:cond evt="onStopAudio" delay="0">
                      <p:tgtEl>
                        <p:sldTgt/>
                      </p:tgtEl>
                    </p:cond>
                  </p:endCondLst>
                </p:cTn>
                <p:tgtEl>
                  <p:spTgt spid="43"/>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3044"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7041" fill="hold"/>
                                        <p:tgtEl>
                                          <p:spTgt spid="15"/>
                                        </p:tgtEl>
                                      </p:cBhvr>
                                    </p:cmd>
                                  </p:childTnLst>
                                </p:cTn>
                              </p:par>
                            </p:childTnLst>
                          </p:cTn>
                        </p:par>
                      </p:childTnLst>
                    </p:cTn>
                  </p:par>
                </p:childTnLst>
              </p:cTn>
              <p:nextCondLst>
                <p:cond evt="onClick" delay="0">
                  <p:tgtEl>
                    <p:spTgt spid="15"/>
                  </p:tgtEl>
                </p:cond>
              </p:nextCondLst>
            </p:seq>
            <p:audio>
              <p:cMediaNode vol="8000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4037" fill="hold"/>
                                        <p:tgtEl>
                                          <p:spTgt spid="18"/>
                                        </p:tgtEl>
                                      </p:cBhvr>
                                    </p:cmd>
                                  </p:childTnLst>
                                </p:cTn>
                              </p:par>
                            </p:childTnLst>
                          </p:cTn>
                        </p:par>
                      </p:childTnLst>
                    </p:cTn>
                  </p:par>
                </p:childTnLst>
              </p:cTn>
              <p:nextCondLst>
                <p:cond evt="onClick" delay="0">
                  <p:tgtEl>
                    <p:spTgt spid="18"/>
                  </p:tgtEl>
                </p:cond>
              </p:nextCondLst>
            </p:seq>
            <p:audio>
              <p:cMediaNode vol="80000">
                <p:cTn id="37" fill="hold" display="0">
                  <p:stCondLst>
                    <p:cond delay="indefinite"/>
                  </p:stCondLst>
                  <p:endCondLst>
                    <p:cond evt="onStopAudio" delay="0">
                      <p:tgtEl>
                        <p:sldTgt/>
                      </p:tgtEl>
                    </p:cond>
                  </p:endCondLst>
                </p:cTn>
                <p:tgtEl>
                  <p:spTgt spid="18"/>
                </p:tgtEl>
              </p:cMediaNode>
            </p:audio>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8029" fill="hold"/>
                                        <p:tgtEl>
                                          <p:spTgt spid="19"/>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19"/>
                </p:tgtEl>
              </p:cMediaNode>
            </p:audio>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3044" fill="hold"/>
                                        <p:tgtEl>
                                          <p:spTgt spid="20"/>
                                        </p:tgtEl>
                                      </p:cBhvr>
                                    </p:cmd>
                                  </p:childTnLst>
                                </p:cTn>
                              </p:par>
                            </p:childTnLst>
                          </p:cTn>
                        </p:par>
                      </p:childTnLst>
                    </p:cTn>
                  </p:par>
                </p:childTnLst>
              </p:cTn>
              <p:nextCondLst>
                <p:cond evt="onClick" delay="0">
                  <p:tgtEl>
                    <p:spTgt spid="20"/>
                  </p:tgtEl>
                </p:cond>
              </p:nextCondLst>
            </p:seq>
            <p:audio>
              <p:cMediaNode vol="80000">
                <p:cTn id="49" fill="hold" display="0">
                  <p:stCondLst>
                    <p:cond delay="indefinite"/>
                  </p:stCondLst>
                  <p:endCondLst>
                    <p:cond evt="onStopAudio" delay="0">
                      <p:tgtEl>
                        <p:sldTgt/>
                      </p:tgtEl>
                    </p:cond>
                  </p:endCondLst>
                </p:cTn>
                <p:tgtEl>
                  <p:spTgt spid="20"/>
                </p:tgtEl>
              </p:cMediaNode>
            </p:audio>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2026" fill="hold"/>
                                        <p:tgtEl>
                                          <p:spTgt spid="3"/>
                                        </p:tgtEl>
                                      </p:cBhvr>
                                    </p:cmd>
                                  </p:childTnLst>
                                </p:cTn>
                              </p:par>
                            </p:childTnLst>
                          </p:cTn>
                        </p:par>
                      </p:childTnLst>
                    </p:cTn>
                  </p:par>
                </p:childTnLst>
              </p:cTn>
              <p:nextCondLst>
                <p:cond evt="onClick" delay="0">
                  <p:tgtEl>
                    <p:spTgt spid="3"/>
                  </p:tgtEl>
                </p:cond>
              </p:nextCondLst>
            </p:seq>
            <p:audio>
              <p:cMediaNode vol="80000">
                <p:cTn id="55" fill="hold" display="0">
                  <p:stCondLst>
                    <p:cond delay="indefinite"/>
                  </p:stCondLst>
                  <p:endCondLst>
                    <p:cond evt="onStopAudio" delay="0">
                      <p:tgtEl>
                        <p:sldTgt/>
                      </p:tgtEl>
                    </p:cond>
                  </p:endCondLst>
                </p:cTn>
                <p:tgtEl>
                  <p:spTgt spid="3"/>
                </p:tgtEl>
              </p:cMediaNode>
            </p:audio>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1033" fill="hold"/>
                                        <p:tgtEl>
                                          <p:spTgt spid="9"/>
                                        </p:tgtEl>
                                      </p:cBhvr>
                                    </p:cmd>
                                  </p:childTnLst>
                                </p:cTn>
                              </p:par>
                            </p:childTnLst>
                          </p:cTn>
                        </p:par>
                      </p:childTnLst>
                    </p:cTn>
                  </p:par>
                </p:childTnLst>
              </p:cTn>
              <p:nextCondLst>
                <p:cond evt="onClick" delay="0">
                  <p:tgtEl>
                    <p:spTgt spid="9"/>
                  </p:tgtEl>
                </p:cond>
              </p:nextCondLst>
            </p:seq>
            <p:audio>
              <p:cMediaNode vol="80000">
                <p:cTn id="61" fill="hold" display="0">
                  <p:stCondLst>
                    <p:cond delay="indefinite"/>
                  </p:stCondLst>
                  <p:endCondLst>
                    <p:cond evt="onStopAudio" delay="0">
                      <p:tgtEl>
                        <p:sldTgt/>
                      </p:tgtEl>
                    </p:cond>
                  </p:endCondLst>
                </p:cTn>
                <p:tgtEl>
                  <p:spTgt spid="9"/>
                </p:tgtEl>
              </p:cMediaNode>
            </p:audio>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7031" fill="hold"/>
                                        <p:tgtEl>
                                          <p:spTgt spid="12"/>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12"/>
                </p:tgtEl>
              </p:cMediaNode>
            </p:audio>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49031" fill="hold"/>
                                        <p:tgtEl>
                                          <p:spTgt spid="6"/>
                                        </p:tgtEl>
                                      </p:cBhvr>
                                    </p:cmd>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20A-043E-CED6-89DE-516BCF88114C}"/>
            </a:ext>
          </a:extLst>
        </p:cNvPr>
        <p:cNvGrpSpPr/>
        <p:nvPr/>
      </p:nvGrpSpPr>
      <p:grpSpPr>
        <a:xfrm>
          <a:off x="0" y="0"/>
          <a:ext cx="0" cy="0"/>
          <a:chOff x="0" y="0"/>
          <a:chExt cx="0" cy="0"/>
        </a:xfrm>
      </p:grpSpPr>
      <p:sp>
        <p:nvSpPr>
          <p:cNvPr id="11" name="Título 10">
            <a:extLst>
              <a:ext uri="{FF2B5EF4-FFF2-40B4-BE49-F238E27FC236}">
                <a16:creationId xmlns:a16="http://schemas.microsoft.com/office/drawing/2014/main" id="{AF3E18C0-B477-5F9B-554B-4AF28D2B080D}"/>
              </a:ext>
            </a:extLst>
          </p:cNvPr>
          <p:cNvSpPr>
            <a:spLocks noGrp="1"/>
          </p:cNvSpPr>
          <p:nvPr>
            <p:ph type="title"/>
          </p:nvPr>
        </p:nvSpPr>
        <p:spPr/>
        <p:txBody>
          <a:bodyPr/>
          <a:lstStyle/>
          <a:p>
            <a:r>
              <a:rPr lang="es-ES"/>
              <a:t>Otros Medios</a:t>
            </a:r>
            <a:endParaRPr lang="es-CO"/>
          </a:p>
        </p:txBody>
      </p:sp>
      <p:sp>
        <p:nvSpPr>
          <p:cNvPr id="4" name="Marcador de número de diapositiva 3">
            <a:extLst>
              <a:ext uri="{FF2B5EF4-FFF2-40B4-BE49-F238E27FC236}">
                <a16:creationId xmlns:a16="http://schemas.microsoft.com/office/drawing/2014/main" id="{DF6F3510-2FCF-EDB5-E445-DC48F1547B92}"/>
              </a:ext>
            </a:extLst>
          </p:cNvPr>
          <p:cNvSpPr>
            <a:spLocks noGrp="1"/>
          </p:cNvSpPr>
          <p:nvPr>
            <p:ph type="sldNum" sz="quarter" idx="11"/>
          </p:nvPr>
        </p:nvSpPr>
        <p:spPr/>
        <p:txBody>
          <a:bodyPr/>
          <a:lstStyle/>
          <a:p>
            <a:fld id="{1E4E4A48-B3C9-B942-90EF-ECA811FD1626}" type="slidenum">
              <a:rPr lang="en-US" smtClean="0"/>
              <a:pPr/>
              <a:t>15</a:t>
            </a:fld>
            <a:endParaRPr lang="en-US"/>
          </a:p>
        </p:txBody>
      </p:sp>
      <p:pic>
        <p:nvPicPr>
          <p:cNvPr id="5126" name="Picture 6">
            <a:extLst>
              <a:ext uri="{FF2B5EF4-FFF2-40B4-BE49-F238E27FC236}">
                <a16:creationId xmlns:a16="http://schemas.microsoft.com/office/drawing/2014/main" id="{4F8177E6-C409-5A4C-B91D-0F904B265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85" t="4878" r="26398" b="8957"/>
          <a:stretch/>
        </p:blipFill>
        <p:spPr bwMode="auto">
          <a:xfrm>
            <a:off x="3620434" y="1229085"/>
            <a:ext cx="2425637" cy="2121327"/>
          </a:xfrm>
          <a:prstGeom prst="rect">
            <a:avLst/>
          </a:prstGeom>
          <a:noFill/>
          <a:extLst>
            <a:ext uri="{909E8E84-426E-40DD-AFC4-6F175D3DCCD1}">
              <a14:hiddenFill xmlns:a14="http://schemas.microsoft.com/office/drawing/2010/main">
                <a:solidFill>
                  <a:srgbClr val="FFFFFF"/>
                </a:solidFill>
              </a14:hiddenFill>
            </a:ext>
          </a:extLst>
        </p:spPr>
      </p:pic>
      <p:sp>
        <p:nvSpPr>
          <p:cNvPr id="20" name="Footer Placeholder 3">
            <a:extLst>
              <a:ext uri="{FF2B5EF4-FFF2-40B4-BE49-F238E27FC236}">
                <a16:creationId xmlns:a16="http://schemas.microsoft.com/office/drawing/2014/main" id="{79FE95C4-C411-F848-B13A-AB6B8D9527B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Diciembre</a:t>
            </a:r>
            <a:r>
              <a:rPr lang="en-US" sz="800" dirty="0"/>
              <a:t>, 2025</a:t>
            </a:r>
          </a:p>
        </p:txBody>
      </p:sp>
      <p:graphicFrame>
        <p:nvGraphicFramePr>
          <p:cNvPr id="27" name="Tabla 26">
            <a:extLst>
              <a:ext uri="{FF2B5EF4-FFF2-40B4-BE49-F238E27FC236}">
                <a16:creationId xmlns:a16="http://schemas.microsoft.com/office/drawing/2014/main" id="{44473244-8E72-0344-9B50-BC72D259FA07}"/>
              </a:ext>
            </a:extLst>
          </p:cNvPr>
          <p:cNvGraphicFramePr>
            <a:graphicFrameLocks noGrp="1"/>
          </p:cNvGraphicFramePr>
          <p:nvPr/>
        </p:nvGraphicFramePr>
        <p:xfrm>
          <a:off x="778193" y="798957"/>
          <a:ext cx="10800000" cy="370840"/>
        </p:xfrm>
        <a:graphic>
          <a:graphicData uri="http://schemas.openxmlformats.org/drawingml/2006/table">
            <a:tbl>
              <a:tblPr firstRow="1" bandRow="1">
                <a:tableStyleId>{073A0DAA-6AF3-43AB-8588-CEC1D06C72B9}</a:tableStyleId>
              </a:tblPr>
              <a:tblGrid>
                <a:gridCol w="2700000">
                  <a:extLst>
                    <a:ext uri="{9D8B030D-6E8A-4147-A177-3AD203B41FA5}">
                      <a16:colId xmlns:a16="http://schemas.microsoft.com/office/drawing/2014/main" val="2342872718"/>
                    </a:ext>
                  </a:extLst>
                </a:gridCol>
                <a:gridCol w="2700000">
                  <a:extLst>
                    <a:ext uri="{9D8B030D-6E8A-4147-A177-3AD203B41FA5}">
                      <a16:colId xmlns:a16="http://schemas.microsoft.com/office/drawing/2014/main" val="2736676902"/>
                    </a:ext>
                  </a:extLst>
                </a:gridCol>
                <a:gridCol w="2700000">
                  <a:extLst>
                    <a:ext uri="{9D8B030D-6E8A-4147-A177-3AD203B41FA5}">
                      <a16:colId xmlns:a16="http://schemas.microsoft.com/office/drawing/2014/main" val="4105774160"/>
                    </a:ext>
                  </a:extLst>
                </a:gridCol>
                <a:gridCol w="2700000">
                  <a:extLst>
                    <a:ext uri="{9D8B030D-6E8A-4147-A177-3AD203B41FA5}">
                      <a16:colId xmlns:a16="http://schemas.microsoft.com/office/drawing/2014/main" val="497295234"/>
                    </a:ext>
                  </a:extLst>
                </a:gridCol>
              </a:tblGrid>
              <a:tr h="370840">
                <a:tc>
                  <a:txBody>
                    <a:bodyPr/>
                    <a:lstStyle/>
                    <a:p>
                      <a:pPr algn="ctr"/>
                      <a:r>
                        <a:rPr lang="es-ES" dirty="0"/>
                        <a:t>Pinturas </a:t>
                      </a:r>
                      <a:r>
                        <a:rPr lang="es-ES" dirty="0" err="1"/>
                        <a:t>Protecto</a:t>
                      </a:r>
                      <a:endParaRPr lang="es-CO" dirty="0"/>
                    </a:p>
                  </a:txBody>
                  <a:tcPr anchor="ctr"/>
                </a:tc>
                <a:tc>
                  <a:txBody>
                    <a:bodyPr/>
                    <a:lstStyle/>
                    <a:p>
                      <a:pPr algn="ctr"/>
                      <a:r>
                        <a:rPr lang="es-ES" dirty="0"/>
                        <a:t>Pinturas Americanas</a:t>
                      </a:r>
                      <a:endParaRPr lang="es-CO" dirty="0"/>
                    </a:p>
                  </a:txBody>
                  <a:tcPr anchor="ctr"/>
                </a:tc>
                <a:tc>
                  <a:txBody>
                    <a:bodyPr/>
                    <a:lstStyle/>
                    <a:p>
                      <a:pPr algn="ctr"/>
                      <a:r>
                        <a:rPr lang="es-CO" dirty="0"/>
                        <a:t>Pinturas Corona</a:t>
                      </a:r>
                    </a:p>
                  </a:txBody>
                  <a:tcPr anchor="ctr"/>
                </a:tc>
                <a:tc>
                  <a:txBody>
                    <a:bodyPr/>
                    <a:lstStyle/>
                    <a:p>
                      <a:pPr algn="ctr"/>
                      <a:r>
                        <a:rPr lang="es-CO" dirty="0" err="1"/>
                        <a:t>Sherwin</a:t>
                      </a:r>
                      <a:r>
                        <a:rPr lang="es-CO" dirty="0"/>
                        <a:t> Williams</a:t>
                      </a:r>
                    </a:p>
                  </a:txBody>
                  <a:tcPr anchor="ctr"/>
                </a:tc>
                <a:extLst>
                  <a:ext uri="{0D108BD9-81ED-4DB2-BD59-A6C34878D82A}">
                    <a16:rowId xmlns:a16="http://schemas.microsoft.com/office/drawing/2014/main" val="3082884592"/>
                  </a:ext>
                </a:extLst>
              </a:tr>
            </a:tbl>
          </a:graphicData>
        </a:graphic>
      </p:graphicFrame>
      <p:pic>
        <p:nvPicPr>
          <p:cNvPr id="28" name="Picture 2">
            <a:extLst>
              <a:ext uri="{FF2B5EF4-FFF2-40B4-BE49-F238E27FC236}">
                <a16:creationId xmlns:a16="http://schemas.microsoft.com/office/drawing/2014/main" id="{5E58A54B-78D2-E040-A763-99DCE8249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23E20686-9419-5292-940E-47DE7335006F}"/>
              </a:ext>
            </a:extLst>
          </p:cNvPr>
          <p:cNvPicPr>
            <a:picLocks noChangeAspect="1"/>
          </p:cNvPicPr>
          <p:nvPr/>
        </p:nvPicPr>
        <p:blipFill rotWithShape="1">
          <a:blip r:embed="rId5"/>
          <a:srcRect b="31395"/>
          <a:stretch/>
        </p:blipFill>
        <p:spPr>
          <a:xfrm>
            <a:off x="1020595" y="3532040"/>
            <a:ext cx="2185500" cy="2874335"/>
          </a:xfrm>
          <a:prstGeom prst="rect">
            <a:avLst/>
          </a:prstGeom>
        </p:spPr>
      </p:pic>
      <p:pic>
        <p:nvPicPr>
          <p:cNvPr id="9" name="Imagen 8">
            <a:extLst>
              <a:ext uri="{FF2B5EF4-FFF2-40B4-BE49-F238E27FC236}">
                <a16:creationId xmlns:a16="http://schemas.microsoft.com/office/drawing/2014/main" id="{F4EB99DA-F9B8-36A3-827A-25D23452C94C}"/>
              </a:ext>
            </a:extLst>
          </p:cNvPr>
          <p:cNvPicPr>
            <a:picLocks noChangeAspect="1"/>
          </p:cNvPicPr>
          <p:nvPr/>
        </p:nvPicPr>
        <p:blipFill rotWithShape="1">
          <a:blip r:embed="rId6"/>
          <a:srcRect l="21679"/>
          <a:stretch/>
        </p:blipFill>
        <p:spPr>
          <a:xfrm>
            <a:off x="3619926" y="3507589"/>
            <a:ext cx="2426652" cy="2013910"/>
          </a:xfrm>
          <a:prstGeom prst="rect">
            <a:avLst/>
          </a:prstGeom>
        </p:spPr>
      </p:pic>
      <p:pic>
        <p:nvPicPr>
          <p:cNvPr id="1026" name="Picture 2">
            <a:extLst>
              <a:ext uri="{FF2B5EF4-FFF2-40B4-BE49-F238E27FC236}">
                <a16:creationId xmlns:a16="http://schemas.microsoft.com/office/drawing/2014/main" id="{B904115B-CEED-1FCC-7354-B430191C7A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590" t="7347" r="17894"/>
          <a:stretch/>
        </p:blipFill>
        <p:spPr bwMode="auto">
          <a:xfrm rot="5400000">
            <a:off x="1054475" y="1018356"/>
            <a:ext cx="2105459" cy="25586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65C1F25-3264-2994-FDAA-9D66D6CA5C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957460" y="3882507"/>
            <a:ext cx="2914000" cy="2185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95BF689-9030-2719-F207-D5B48B8BBB0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104" t="5430" r="11967" b="1298"/>
          <a:stretch/>
        </p:blipFill>
        <p:spPr bwMode="auto">
          <a:xfrm>
            <a:off x="6213626" y="1244954"/>
            <a:ext cx="2584451" cy="20905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2C9CFE8-AF19-0260-4B3C-9744F4BC86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9219376" y="1288435"/>
            <a:ext cx="2121328" cy="20026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5427268-BE3E-FA0D-6676-E981AAFF2B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3021" t="23697" r="33542" b="9172"/>
          <a:stretch/>
        </p:blipFill>
        <p:spPr bwMode="auto">
          <a:xfrm>
            <a:off x="9264533" y="3536878"/>
            <a:ext cx="207221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F26BC340-2F49-318D-6990-04A2C030D97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3021" t="23697" r="33542" b="9172"/>
          <a:stretch/>
        </p:blipFill>
        <p:spPr bwMode="auto">
          <a:xfrm>
            <a:off x="9099195" y="3569206"/>
            <a:ext cx="207221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20AD3D7-A1D5-0F31-3507-BA4FD1690F5B}"/>
              </a:ext>
            </a:extLst>
          </p:cNvPr>
          <p:cNvPicPr>
            <a:picLocks noChangeAspect="1"/>
          </p:cNvPicPr>
          <p:nvPr/>
        </p:nvPicPr>
        <p:blipFill>
          <a:blip r:embed="rId12"/>
          <a:stretch>
            <a:fillRect/>
          </a:stretch>
        </p:blipFill>
        <p:spPr>
          <a:xfrm>
            <a:off x="10403730" y="4114800"/>
            <a:ext cx="1662974" cy="2217298"/>
          </a:xfrm>
          <a:prstGeom prst="rect">
            <a:avLst/>
          </a:prstGeom>
        </p:spPr>
      </p:pic>
    </p:spTree>
    <p:extLst>
      <p:ext uri="{BB962C8B-B14F-4D97-AF65-F5344CB8AC3E}">
        <p14:creationId xmlns:p14="http://schemas.microsoft.com/office/powerpoint/2010/main" val="2011689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950DD50E-A710-5113-9D47-E91B89203097}"/>
              </a:ext>
            </a:extLst>
          </p:cNvPr>
          <p:cNvSpPr>
            <a:spLocks noGrp="1"/>
          </p:cNvSpPr>
          <p:nvPr>
            <p:ph type="ftr" sz="quarter" idx="10"/>
          </p:nvPr>
        </p:nvSpPr>
        <p:spPr/>
        <p:txBody>
          <a:bodyPr/>
          <a:lstStyle/>
          <a:p>
            <a:r>
              <a:rPr lang="es-HN" dirty="0"/>
              <a:t>Fuente: Inestigacieon intrna  2025</a:t>
            </a:r>
            <a:endParaRPr lang="en-US" dirty="0"/>
          </a:p>
        </p:txBody>
      </p:sp>
      <p:sp>
        <p:nvSpPr>
          <p:cNvPr id="4" name="Marcador de número de diapositiva 3">
            <a:extLst>
              <a:ext uri="{FF2B5EF4-FFF2-40B4-BE49-F238E27FC236}">
                <a16:creationId xmlns:a16="http://schemas.microsoft.com/office/drawing/2014/main" id="{7D2DF6F3-8AC0-CED5-79C6-5E0B9774FD89}"/>
              </a:ext>
            </a:extLst>
          </p:cNvPr>
          <p:cNvSpPr>
            <a:spLocks noGrp="1"/>
          </p:cNvSpPr>
          <p:nvPr>
            <p:ph type="sldNum" sz="quarter" idx="11"/>
          </p:nvPr>
        </p:nvSpPr>
        <p:spPr/>
        <p:txBody>
          <a:bodyPr/>
          <a:lstStyle/>
          <a:p>
            <a:fld id="{1E4E4A48-B3C9-B942-90EF-ECA811FD1626}" type="slidenum">
              <a:rPr lang="en-US" smtClean="0"/>
              <a:pPr/>
              <a:t>16</a:t>
            </a:fld>
            <a:endParaRPr lang="en-US"/>
          </a:p>
        </p:txBody>
      </p:sp>
      <p:pic>
        <p:nvPicPr>
          <p:cNvPr id="1026" name="Picture 2" descr="Pinturas Americanas – Rinde más, dura más">
            <a:extLst>
              <a:ext uri="{FF2B5EF4-FFF2-40B4-BE49-F238E27FC236}">
                <a16:creationId xmlns:a16="http://schemas.microsoft.com/office/drawing/2014/main" id="{E3B064DF-9C6A-8F48-8557-6F67C5187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76" y="553545"/>
            <a:ext cx="3162638" cy="1161281"/>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32D15D72-BB26-554E-8371-1BCCBFC9699D}"/>
              </a:ext>
            </a:extLst>
          </p:cNvPr>
          <p:cNvSpPr txBox="1"/>
          <p:nvPr/>
        </p:nvSpPr>
        <p:spPr>
          <a:xfrm>
            <a:off x="357188" y="1876767"/>
            <a:ext cx="3507919" cy="4493538"/>
          </a:xfrm>
          <a:prstGeom prst="rect">
            <a:avLst/>
          </a:prstGeom>
          <a:noFill/>
        </p:spPr>
        <p:txBody>
          <a:bodyPr wrap="square">
            <a:spAutoFit/>
          </a:bodyPr>
          <a:lstStyle/>
          <a:p>
            <a:r>
              <a:rPr lang="es-HN" sz="1300" b="1" dirty="0"/>
              <a:t>Territorio creativo:</a:t>
            </a:r>
            <a:r>
              <a:rPr lang="es-HN" sz="1300" dirty="0"/>
              <a:t> </a:t>
            </a:r>
            <a:r>
              <a:rPr lang="es-HN" sz="1300" b="1" dirty="0"/>
              <a:t>Ahorro Extremo y Tradición.</a:t>
            </a:r>
            <a:r>
              <a:rPr lang="es-HN" sz="1300" dirty="0"/>
              <a:t> Enfoque en "La promo más esperada". Mensajes de confianza y cercanía ("20 años en el corazón de Honduras"). Tonalidad 100% transaccional para renovación de hogar,</a:t>
            </a:r>
          </a:p>
          <a:p>
            <a:endParaRPr lang="es-HN" sz="1300" dirty="0"/>
          </a:p>
          <a:p>
            <a:r>
              <a:rPr lang="es-HN" sz="1300" b="1" dirty="0"/>
              <a:t>Mecánicas/CTAs:</a:t>
            </a:r>
            <a:r>
              <a:rPr lang="es-HN" sz="1300" dirty="0"/>
              <a:t> </a:t>
            </a:r>
            <a:r>
              <a:rPr lang="es-HN" sz="1300" b="1" dirty="0"/>
              <a:t>Fórmula 7x1 y 2x1:</a:t>
            </a:r>
            <a:r>
              <a:rPr lang="es-HN" sz="1300" dirty="0"/>
              <a:t> Por la compra de 1 cubeta (línea promocional), recibes hasta 7 galones adicionales por L1. En galones, compra 1 y lleva el 2do por L1.</a:t>
            </a:r>
          </a:p>
          <a:p>
            <a:endParaRPr lang="es-HN" sz="1300" b="1" dirty="0"/>
          </a:p>
          <a:p>
            <a:r>
              <a:rPr lang="es-HN" sz="1300" b="1" dirty="0"/>
              <a:t>Medios vistos:</a:t>
            </a:r>
            <a:r>
              <a:rPr lang="es-HN" sz="1300" dirty="0"/>
              <a:t>  TV, vallas con ofertas de precio. Digital: FBk/WScon enfoque en puntos de venta directos.</a:t>
            </a:r>
          </a:p>
          <a:p>
            <a:endParaRPr lang="es-HN" sz="1300" dirty="0"/>
          </a:p>
          <a:p>
            <a:r>
              <a:rPr lang="es-HN" sz="1300" b="1" dirty="0"/>
              <a:t>Promesa central : </a:t>
            </a:r>
            <a:r>
              <a:rPr lang="es-HN" sz="1300" dirty="0"/>
              <a:t>Maximizar el presupuesto ("Rinde más, dura más").</a:t>
            </a:r>
          </a:p>
          <a:p>
            <a:endParaRPr lang="es-HN" sz="1300" dirty="0"/>
          </a:p>
          <a:p>
            <a:r>
              <a:rPr lang="es-HN" sz="1300" b="1" dirty="0"/>
              <a:t>Palancas de conversión</a:t>
            </a:r>
            <a:r>
              <a:rPr lang="es-HN" sz="1300" dirty="0"/>
              <a:t> :Precio por galón imbatible (L1 el galón adicional).</a:t>
            </a:r>
          </a:p>
          <a:p>
            <a:r>
              <a:rPr lang="es-HN" sz="1300" dirty="0"/>
              <a:t> </a:t>
            </a:r>
          </a:p>
        </p:txBody>
      </p:sp>
      <p:pic>
        <p:nvPicPr>
          <p:cNvPr id="23" name="Picture 4" descr="Pinturas Corona - Home">
            <a:extLst>
              <a:ext uri="{FF2B5EF4-FFF2-40B4-BE49-F238E27FC236}">
                <a16:creationId xmlns:a16="http://schemas.microsoft.com/office/drawing/2014/main" id="{BFEF852B-6557-1344-A988-55FB1C45B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641" y="414489"/>
            <a:ext cx="1799359" cy="1300337"/>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E8901D5F-7D0D-C646-955D-1580D84429CB}"/>
              </a:ext>
            </a:extLst>
          </p:cNvPr>
          <p:cNvSpPr txBox="1"/>
          <p:nvPr/>
        </p:nvSpPr>
        <p:spPr>
          <a:xfrm>
            <a:off x="4342040" y="1912847"/>
            <a:ext cx="3507919" cy="3847207"/>
          </a:xfrm>
          <a:prstGeom prst="rect">
            <a:avLst/>
          </a:prstGeom>
          <a:noFill/>
        </p:spPr>
        <p:txBody>
          <a:bodyPr wrap="square" lIns="0" tIns="0" rIns="0" bIns="0" rtlCol="0">
            <a:spAutoFit/>
          </a:bodyPr>
          <a:lstStyle/>
          <a:p>
            <a:r>
              <a:rPr lang="es-HN" sz="1250" b="1" dirty="0"/>
              <a:t>Territorio creativo:</a:t>
            </a:r>
            <a:r>
              <a:rPr lang="es-HN" sz="1250" dirty="0"/>
              <a:t>La campaña utiliza un spot de 1 minuto titulado "Los Paredes". Se aleja de la comunicación puramente transaccional para enfocarse en un territorio más emocional y narrativo, bajo la premisa de "descubrir sus paredes, sus límites y su mente </a:t>
            </a:r>
          </a:p>
          <a:p>
            <a:endParaRPr lang="es-HN" sz="1250" dirty="0"/>
          </a:p>
          <a:p>
            <a:r>
              <a:rPr lang="es-HN" sz="1250" b="1" dirty="0"/>
              <a:t>Mecánicas/CTAs : </a:t>
            </a:r>
            <a:r>
              <a:rPr lang="es-HN" sz="1250" dirty="0"/>
              <a:t>Branding enfocado en la variedad de colores (6,000+) y uso de formatos largos (spots de 1 min) para mayor impacto.</a:t>
            </a:r>
          </a:p>
          <a:p>
            <a:endParaRPr lang="es-HN" sz="1250" dirty="0"/>
          </a:p>
          <a:p>
            <a:r>
              <a:rPr lang="es-HN" sz="1250" b="1" dirty="0"/>
              <a:t>Medios vistos:</a:t>
            </a:r>
            <a:r>
              <a:rPr lang="es-HN" sz="1250" dirty="0"/>
              <a:t> Fuerte presencia en </a:t>
            </a:r>
            <a:r>
              <a:rPr lang="es-HN" sz="1250" b="1" dirty="0"/>
              <a:t>TV </a:t>
            </a:r>
            <a:r>
              <a:rPr lang="es-HN" sz="1250" dirty="0"/>
              <a:t>Abierta, y en exteriore. Digital : IG/TT con reels de "antes y después".</a:t>
            </a:r>
          </a:p>
          <a:p>
            <a:endParaRPr lang="es-HN" sz="1250" dirty="0"/>
          </a:p>
          <a:p>
            <a:r>
              <a:rPr lang="es-HN" sz="1250" b="1" dirty="0"/>
              <a:t>Promesa central </a:t>
            </a:r>
            <a:r>
              <a:rPr lang="es-HN" sz="1250" dirty="0"/>
              <a:t>: Calidad emocional + Innovación en color accesible.</a:t>
            </a:r>
          </a:p>
          <a:p>
            <a:endParaRPr lang="es-HN" sz="1250" dirty="0"/>
          </a:p>
          <a:p>
            <a:r>
              <a:rPr lang="es-HN" sz="1250" b="1" dirty="0"/>
              <a:t>Palancas de conversión</a:t>
            </a:r>
            <a:r>
              <a:rPr lang="es-HN" sz="1250" dirty="0"/>
              <a:t> : Variedad de colores (6,000+) y facilidad de aplicación</a:t>
            </a:r>
            <a:endParaRPr lang="es-HN" sz="1250" noProof="1"/>
          </a:p>
        </p:txBody>
      </p:sp>
      <p:sp>
        <p:nvSpPr>
          <p:cNvPr id="30" name="CuadroTexto 29">
            <a:extLst>
              <a:ext uri="{FF2B5EF4-FFF2-40B4-BE49-F238E27FC236}">
                <a16:creationId xmlns:a16="http://schemas.microsoft.com/office/drawing/2014/main" id="{D49556B6-A5B5-D043-A89A-C2B31682231F}"/>
              </a:ext>
            </a:extLst>
          </p:cNvPr>
          <p:cNvSpPr txBox="1"/>
          <p:nvPr/>
        </p:nvSpPr>
        <p:spPr>
          <a:xfrm>
            <a:off x="8166100" y="1838667"/>
            <a:ext cx="3668709" cy="4632037"/>
          </a:xfrm>
          <a:prstGeom prst="rect">
            <a:avLst/>
          </a:prstGeom>
          <a:noFill/>
        </p:spPr>
        <p:txBody>
          <a:bodyPr wrap="square">
            <a:spAutoFit/>
          </a:bodyPr>
          <a:lstStyle/>
          <a:p>
            <a:r>
              <a:rPr lang="es-HN" sz="1250" b="1" dirty="0"/>
              <a:t>Territorio creativo:</a:t>
            </a:r>
            <a:r>
              <a:rPr lang="es-HN" sz="1250" dirty="0"/>
              <a:t> Liderazgo Técnico y Tendencia: Lanzamiento de Colormix 2026: Antología Vol. Dos. Enfoque en arquitectura, diseño de interiores y profesionalismo (paletas "Oscuros Restaurativos" y "Tintes Fríos").</a:t>
            </a:r>
          </a:p>
          <a:p>
            <a:endParaRPr lang="es-HN" sz="1250" dirty="0"/>
          </a:p>
          <a:p>
            <a:r>
              <a:rPr lang="es-HN" sz="1250" b="1" dirty="0"/>
              <a:t>Mecánicas/CTAs:</a:t>
            </a:r>
            <a:r>
              <a:rPr lang="es-HN" sz="1250" dirty="0"/>
              <a:t> </a:t>
            </a:r>
            <a:r>
              <a:rPr lang="es-HN" sz="1250" b="1" dirty="0"/>
              <a:t>Descuentos Directos y Regalía:</a:t>
            </a:r>
            <a:r>
              <a:rPr lang="es-HN" sz="1250" dirty="0"/>
              <a:t> "Galón Gratis" por la compra de cubetas de SuperPaint o Colonial. Descuentos del 8% al 25% en líneas seleccionadas. Giveaways digitales para el Colormix 2026.</a:t>
            </a:r>
          </a:p>
          <a:p>
            <a:endParaRPr lang="es-HN" sz="1250" b="1" dirty="0"/>
          </a:p>
          <a:p>
            <a:r>
              <a:rPr lang="es-HN" sz="1250" b="1" dirty="0"/>
              <a:t>Medios vistos:</a:t>
            </a:r>
            <a:r>
              <a:rPr lang="es-HN" sz="1250" dirty="0"/>
              <a:t> Medios tradicionales, Eventos presenciales en TGU y SPS (presentación de tendencias). Catálogos digitales interactivos y LinkedIn para el segmento Pro.</a:t>
            </a:r>
          </a:p>
          <a:p>
            <a:endParaRPr lang="es-HN" sz="1250" b="1" dirty="0"/>
          </a:p>
          <a:p>
            <a:r>
              <a:rPr lang="es-HN" sz="1250" b="1" dirty="0"/>
              <a:t>Promesa central : I</a:t>
            </a:r>
            <a:r>
              <a:rPr lang="es-HN" sz="1400" dirty="0"/>
              <a:t>nnovación tecnológica y autoridad en tendencias globales</a:t>
            </a:r>
            <a:endParaRPr lang="es-HN" sz="1250" dirty="0"/>
          </a:p>
          <a:p>
            <a:endParaRPr lang="es-HN" sz="1250" dirty="0"/>
          </a:p>
          <a:p>
            <a:r>
              <a:rPr lang="es-HN" sz="1250" b="1" dirty="0"/>
              <a:t>Palancas de conversión</a:t>
            </a:r>
            <a:r>
              <a:rPr lang="es-HN" sz="1250" dirty="0"/>
              <a:t> : Vigencia extendida (Oct 2025 - Ene 2026) y garantía de marca premium.</a:t>
            </a:r>
          </a:p>
        </p:txBody>
      </p:sp>
      <p:pic>
        <p:nvPicPr>
          <p:cNvPr id="26" name="Picture 6" descr="Sherwin Williams simple logo in PNG SVG Vector format - Free Download">
            <a:extLst>
              <a:ext uri="{FF2B5EF4-FFF2-40B4-BE49-F238E27FC236}">
                <a16:creationId xmlns:a16="http://schemas.microsoft.com/office/drawing/2014/main" id="{396F7FFB-A9E5-3147-8ADA-1144C80CC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9927" y="553545"/>
            <a:ext cx="2410691" cy="11871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a 27">
            <a:extLst>
              <a:ext uri="{FF2B5EF4-FFF2-40B4-BE49-F238E27FC236}">
                <a16:creationId xmlns:a16="http://schemas.microsoft.com/office/drawing/2014/main" id="{25037949-D3F0-EA47-AF52-5C00CB90DF1C}"/>
              </a:ext>
            </a:extLst>
          </p:cNvPr>
          <p:cNvGraphicFramePr>
            <a:graphicFrameLocks noGrp="1"/>
          </p:cNvGraphicFramePr>
          <p:nvPr>
            <p:extLst>
              <p:ext uri="{D42A27DB-BD31-4B8C-83A1-F6EECF244321}">
                <p14:modId xmlns:p14="http://schemas.microsoft.com/office/powerpoint/2010/main" val="754873544"/>
              </p:ext>
            </p:extLst>
          </p:nvPr>
        </p:nvGraphicFramePr>
        <p:xfrm>
          <a:off x="876100" y="5926416"/>
          <a:ext cx="9555162" cy="365760"/>
        </p:xfrm>
        <a:graphic>
          <a:graphicData uri="http://schemas.openxmlformats.org/drawingml/2006/table">
            <a:tbl>
              <a:tblPr/>
              <a:tblGrid>
                <a:gridCol w="9555162">
                  <a:extLst>
                    <a:ext uri="{9D8B030D-6E8A-4147-A177-3AD203B41FA5}">
                      <a16:colId xmlns:a16="http://schemas.microsoft.com/office/drawing/2014/main" val="3534692901"/>
                    </a:ext>
                  </a:extLst>
                </a:gridCol>
              </a:tblGrid>
              <a:tr h="0">
                <a:tc>
                  <a:txBody>
                    <a:bodyPr/>
                    <a:lstStyle/>
                    <a:p>
                      <a:endParaRPr lang="es-HN" dirty="0"/>
                    </a:p>
                  </a:txBody>
                  <a:tcPr anchor="ctr">
                    <a:lnL>
                      <a:noFill/>
                    </a:lnL>
                    <a:lnR>
                      <a:noFill/>
                    </a:lnR>
                    <a:lnT>
                      <a:noFill/>
                    </a:lnT>
                    <a:lnB>
                      <a:noFill/>
                    </a:lnB>
                  </a:tcPr>
                </a:tc>
                <a:extLst>
                  <a:ext uri="{0D108BD9-81ED-4DB2-BD59-A6C34878D82A}">
                    <a16:rowId xmlns:a16="http://schemas.microsoft.com/office/drawing/2014/main" val="3436231528"/>
                  </a:ext>
                </a:extLst>
              </a:tr>
            </a:tbl>
          </a:graphicData>
        </a:graphic>
      </p:graphicFrame>
      <p:pic>
        <p:nvPicPr>
          <p:cNvPr id="34" name="Picture 2">
            <a:extLst>
              <a:ext uri="{FF2B5EF4-FFF2-40B4-BE49-F238E27FC236}">
                <a16:creationId xmlns:a16="http://schemas.microsoft.com/office/drawing/2014/main" id="{882615DB-180F-0F4D-81B1-DE8DDA2238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2837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F846A-7E12-39A0-8D98-142E3886E7C3}"/>
            </a:ext>
          </a:extLst>
        </p:cNvPr>
        <p:cNvGrpSpPr/>
        <p:nvPr/>
      </p:nvGrpSpPr>
      <p:grpSpPr>
        <a:xfrm>
          <a:off x="0" y="0"/>
          <a:ext cx="0" cy="0"/>
          <a:chOff x="0" y="0"/>
          <a:chExt cx="0" cy="0"/>
        </a:xfrm>
      </p:grpSpPr>
      <p:pic>
        <p:nvPicPr>
          <p:cNvPr id="8" name="Picture Placeholder 7" descr="A city street with cars and buildings">
            <a:extLst>
              <a:ext uri="{FF2B5EF4-FFF2-40B4-BE49-F238E27FC236}">
                <a16:creationId xmlns:a16="http://schemas.microsoft.com/office/drawing/2014/main" id="{BCC15390-9092-CA2C-5B08-0751D6C06553}"/>
              </a:ext>
            </a:extLst>
          </p:cNvPr>
          <p:cNvPicPr>
            <a:picLocks noGrp="1" noChangeAspect="1"/>
          </p:cNvPicPr>
          <p:nvPr>
            <p:ph type="pic" sz="quarter" idx="10"/>
          </p:nvPr>
        </p:nvPicPr>
        <p:blipFill>
          <a:blip r:embed="rId2"/>
          <a:srcRect l="278" r="278"/>
          <a:stretch>
            <a:fillRect/>
          </a:stretch>
        </p:blipFill>
        <p:spPr/>
      </p:pic>
      <p:sp>
        <p:nvSpPr>
          <p:cNvPr id="5" name="Footer Placeholder 4">
            <a:extLst>
              <a:ext uri="{FF2B5EF4-FFF2-40B4-BE49-F238E27FC236}">
                <a16:creationId xmlns:a16="http://schemas.microsoft.com/office/drawing/2014/main" id="{953077E0-EDBC-F052-C565-D461A0A96722}"/>
              </a:ext>
            </a:extLst>
          </p:cNvPr>
          <p:cNvSpPr>
            <a:spLocks noGrp="1"/>
          </p:cNvSpPr>
          <p:nvPr>
            <p:ph type="ftr" sz="quarter" idx="16"/>
          </p:nvPr>
        </p:nvSpPr>
        <p:spPr/>
        <p:txBody>
          <a:bodyPr/>
          <a:lstStyle/>
          <a:p>
            <a:endParaRPr lang="en-US"/>
          </a:p>
        </p:txBody>
      </p:sp>
      <p:sp>
        <p:nvSpPr>
          <p:cNvPr id="6" name="Slide Number Placeholder 5">
            <a:extLst>
              <a:ext uri="{FF2B5EF4-FFF2-40B4-BE49-F238E27FC236}">
                <a16:creationId xmlns:a16="http://schemas.microsoft.com/office/drawing/2014/main" id="{995EB2EF-3618-6088-9CC1-2E4FC45C0E57}"/>
              </a:ext>
            </a:extLst>
          </p:cNvPr>
          <p:cNvSpPr>
            <a:spLocks noGrp="1"/>
          </p:cNvSpPr>
          <p:nvPr>
            <p:ph type="sldNum" sz="quarter" idx="17"/>
          </p:nvPr>
        </p:nvSpPr>
        <p:spPr/>
        <p:txBody>
          <a:bodyPr/>
          <a:lstStyle/>
          <a:p>
            <a:fld id="{1E4E4A48-B3C9-B942-90EF-ECA811FD1626}" type="slidenum">
              <a:rPr lang="en-US" smtClean="0"/>
              <a:pPr/>
              <a:t>17</a:t>
            </a:fld>
            <a:endParaRPr lang="en-US"/>
          </a:p>
        </p:txBody>
      </p:sp>
      <p:sp>
        <p:nvSpPr>
          <p:cNvPr id="374" name="Freeform 373">
            <a:extLst>
              <a:ext uri="{FF2B5EF4-FFF2-40B4-BE49-F238E27FC236}">
                <a16:creationId xmlns:a16="http://schemas.microsoft.com/office/drawing/2014/main" id="{A6386146-4781-E4B7-492D-FCE124F5BA70}"/>
              </a:ext>
            </a:extLst>
          </p:cNvPr>
          <p:cNvSpPr>
            <a:spLocks noChangeAspect="1"/>
          </p:cNvSpPr>
          <p:nvPr/>
        </p:nvSpPr>
        <p:spPr>
          <a:xfrm>
            <a:off x="573888" y="533857"/>
            <a:ext cx="11044243" cy="5790288"/>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5" name="Rectangle 374">
            <a:extLst>
              <a:ext uri="{FF2B5EF4-FFF2-40B4-BE49-F238E27FC236}">
                <a16:creationId xmlns:a16="http://schemas.microsoft.com/office/drawing/2014/main" id="{519E8E51-B34E-AF25-B0BF-390DA83FF7D6}"/>
              </a:ext>
            </a:extLst>
          </p:cNvPr>
          <p:cNvSpPr/>
          <p:nvPr/>
        </p:nvSpPr>
        <p:spPr>
          <a:xfrm rot="16200000" flipH="1">
            <a:off x="2667001" y="-2666999"/>
            <a:ext cx="6858000" cy="12192002"/>
          </a:xfrm>
          <a:prstGeom prst="rect">
            <a:avLst/>
          </a:prstGeom>
          <a:gradFill flip="none" rotWithShape="1">
            <a:gsLst>
              <a:gs pos="76000">
                <a:schemeClr val="accent3">
                  <a:alpha val="0"/>
                </a:schemeClr>
              </a:gs>
              <a:gs pos="13000">
                <a:schemeClr val="accent3"/>
              </a:gs>
            </a:gsLst>
            <a:lin ang="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6E9862DD-E15C-DB87-B267-268D92C7F365}"/>
              </a:ext>
            </a:extLst>
          </p:cNvPr>
          <p:cNvSpPr>
            <a:spLocks noGrp="1"/>
          </p:cNvSpPr>
          <p:nvPr>
            <p:ph type="title"/>
          </p:nvPr>
        </p:nvSpPr>
        <p:spPr>
          <a:xfrm>
            <a:off x="573869" y="1398575"/>
            <a:ext cx="10309044" cy="1936307"/>
          </a:xfrm>
        </p:spPr>
        <p:txBody>
          <a:bodyPr anchor="t"/>
          <a:lstStyle/>
          <a:p>
            <a:r>
              <a:rPr lang="en-US" sz="11500" dirty="0"/>
              <a:t>THANK YOU!</a:t>
            </a:r>
            <a:endParaRPr lang="en-US" sz="19900" dirty="0"/>
          </a:p>
        </p:txBody>
      </p:sp>
      <p:sp>
        <p:nvSpPr>
          <p:cNvPr id="376" name="Rectangle 375">
            <a:extLst>
              <a:ext uri="{FF2B5EF4-FFF2-40B4-BE49-F238E27FC236}">
                <a16:creationId xmlns:a16="http://schemas.microsoft.com/office/drawing/2014/main" id="{6D533F79-6C4C-7A7B-CBD1-F978DDBD5F85}"/>
              </a:ext>
            </a:extLst>
          </p:cNvPr>
          <p:cNvSpPr/>
          <p:nvPr/>
        </p:nvSpPr>
        <p:spPr>
          <a:xfrm rot="16200000" flipV="1">
            <a:off x="6701726" y="1367726"/>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 Placeholder 3">
            <a:extLst>
              <a:ext uri="{FF2B5EF4-FFF2-40B4-BE49-F238E27FC236}">
                <a16:creationId xmlns:a16="http://schemas.microsoft.com/office/drawing/2014/main" id="{8515675F-AA3A-5BB6-D2F6-DDDC5B52285B}"/>
              </a:ext>
            </a:extLst>
          </p:cNvPr>
          <p:cNvSpPr>
            <a:spLocks noGrp="1"/>
          </p:cNvSpPr>
          <p:nvPr>
            <p:ph type="body" sz="quarter" idx="15"/>
          </p:nvPr>
        </p:nvSpPr>
        <p:spPr/>
        <p:txBody>
          <a:bodyPr/>
          <a:lstStyle/>
          <a:p>
            <a:endParaRPr lang="en-US"/>
          </a:p>
        </p:txBody>
      </p:sp>
      <p:sp>
        <p:nvSpPr>
          <p:cNvPr id="9" name="Rectangle 2">
            <a:extLst>
              <a:ext uri="{FF2B5EF4-FFF2-40B4-BE49-F238E27FC236}">
                <a16:creationId xmlns:a16="http://schemas.microsoft.com/office/drawing/2014/main" id="{B19215B8-1634-6850-2717-02AEA5E2DA0E}"/>
              </a:ext>
            </a:extLst>
          </p:cNvPr>
          <p:cNvSpPr>
            <a:spLocks noChangeArrowheads="1"/>
          </p:cNvSpPr>
          <p:nvPr/>
        </p:nvSpPr>
        <p:spPr bwMode="auto">
          <a:xfrm>
            <a:off x="616644" y="3753753"/>
            <a:ext cx="982730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800" b="0" i="1" u="none" strike="noStrike" cap="none" normalizeH="0" baseline="0" dirty="0">
                <a:ln>
                  <a:noFill/>
                </a:ln>
                <a:solidFill>
                  <a:schemeClr val="bg1"/>
                </a:solidFill>
                <a:effectLst/>
                <a:latin typeface="Arial" panose="020B0604020202020204" pitchFamily="34" charset="0"/>
              </a:rPr>
              <a:t>¿Qué resumen queremos que recuerden?</a:t>
            </a:r>
            <a:endParaRPr kumimoji="0" lang="es-CO" altLang="es-CO" sz="2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bg1"/>
                </a:solidFill>
                <a:effectLst/>
                <a:latin typeface="Arial" panose="020B0604020202020204" pitchFamily="34" charset="0"/>
              </a:rPr>
              <a:t>Mensaje final poderoso: “Una estrategia que convierte emociones en acciones. Y acciones, en resultados.”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err="1">
                <a:ln>
                  <a:noFill/>
                </a:ln>
                <a:solidFill>
                  <a:schemeClr val="bg1"/>
                </a:solidFill>
                <a:effectLst/>
                <a:latin typeface="Arial" panose="020B0604020202020204" pitchFamily="34" charset="0"/>
              </a:rPr>
              <a:t>Call</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to</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action</a:t>
            </a:r>
            <a:r>
              <a:rPr kumimoji="0" lang="es-CO" altLang="es-CO" sz="2800" b="0" i="0" u="none" strike="noStrike" cap="none" normalizeH="0" baseline="0" dirty="0">
                <a:ln>
                  <a:noFill/>
                </a:ln>
                <a:solidFill>
                  <a:schemeClr val="bg1"/>
                </a:solidFill>
                <a:effectLst/>
                <a:latin typeface="Arial" panose="020B0604020202020204" pitchFamily="34" charset="0"/>
              </a:rPr>
              <a:t> para cliente o equipo. HABLEMOS!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054952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0EC1-9B2B-C7AB-F44F-5C7DE62D9E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E724D0-EC86-1C80-B09D-3EE1C91799F7}"/>
              </a:ext>
            </a:extLst>
          </p:cNvPr>
          <p:cNvSpPr>
            <a:spLocks noGrp="1"/>
          </p:cNvSpPr>
          <p:nvPr>
            <p:ph type="title"/>
          </p:nvPr>
        </p:nvSpPr>
        <p:spPr/>
        <p:txBody>
          <a:bodyPr wrap="square">
            <a:noAutofit/>
          </a:bodyPr>
          <a:lstStyle/>
          <a:p>
            <a:r>
              <a:rPr lang="en-US"/>
              <a:t>Icons</a:t>
            </a:r>
          </a:p>
        </p:txBody>
      </p:sp>
      <p:sp>
        <p:nvSpPr>
          <p:cNvPr id="2" name="Footer Placeholder 1">
            <a:extLst>
              <a:ext uri="{FF2B5EF4-FFF2-40B4-BE49-F238E27FC236}">
                <a16:creationId xmlns:a16="http://schemas.microsoft.com/office/drawing/2014/main" id="{7CBFAD51-9105-A81F-144A-6474082AA99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AA36763-1DCB-AE94-3468-DB532848BB07}"/>
              </a:ext>
            </a:extLst>
          </p:cNvPr>
          <p:cNvSpPr>
            <a:spLocks noGrp="1"/>
          </p:cNvSpPr>
          <p:nvPr>
            <p:ph type="sldNum" sz="quarter" idx="11"/>
          </p:nvPr>
        </p:nvSpPr>
        <p:spPr/>
        <p:txBody>
          <a:bodyPr/>
          <a:lstStyle/>
          <a:p>
            <a:fld id="{1E4E4A48-B3C9-B942-90EF-ECA811FD1626}" type="slidenum">
              <a:rPr lang="en-US" smtClean="0"/>
              <a:pPr/>
              <a:t>18</a:t>
            </a:fld>
            <a:endParaRPr lang="en-US"/>
          </a:p>
        </p:txBody>
      </p:sp>
      <p:sp>
        <p:nvSpPr>
          <p:cNvPr id="173" name="Graphic 3">
            <a:extLst>
              <a:ext uri="{FF2B5EF4-FFF2-40B4-BE49-F238E27FC236}">
                <a16:creationId xmlns:a16="http://schemas.microsoft.com/office/drawing/2014/main" id="{143586A7-47DA-F00D-FF24-215AB2035576}"/>
              </a:ext>
            </a:extLst>
          </p:cNvPr>
          <p:cNvSpPr/>
          <p:nvPr/>
        </p:nvSpPr>
        <p:spPr>
          <a:xfrm>
            <a:off x="366858"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20156 w 540000"/>
              <a:gd name="connsiteY5" fmla="*/ 270000 h 540000"/>
              <a:gd name="connsiteX6" fmla="*/ 270000 w 540000"/>
              <a:gd name="connsiteY6" fmla="*/ 420156 h 540000"/>
              <a:gd name="connsiteX7" fmla="*/ 119844 w 540000"/>
              <a:gd name="connsiteY7" fmla="*/ 270000 h 540000"/>
              <a:gd name="connsiteX8" fmla="*/ 270000 w 540000"/>
              <a:gd name="connsiteY8" fmla="*/ 119844 h 540000"/>
              <a:gd name="connsiteX9" fmla="*/ 361526 w 540000"/>
              <a:gd name="connsiteY9" fmla="*/ 150957 h 540000"/>
              <a:gd name="connsiteX10" fmla="*/ 326637 w 540000"/>
              <a:gd name="connsiteY10" fmla="*/ 196288 h 540000"/>
              <a:gd name="connsiteX11" fmla="*/ 270000 w 540000"/>
              <a:gd name="connsiteY11" fmla="*/ 177050 h 540000"/>
              <a:gd name="connsiteX12" fmla="*/ 177050 w 540000"/>
              <a:gd name="connsiteY12" fmla="*/ 270000 h 540000"/>
              <a:gd name="connsiteX13" fmla="*/ 270000 w 540000"/>
              <a:gd name="connsiteY13" fmla="*/ 362950 h 540000"/>
              <a:gd name="connsiteX14" fmla="*/ 358457 w 540000"/>
              <a:gd name="connsiteY14" fmla="*/ 298593 h 540000"/>
              <a:gd name="connsiteX15" fmla="*/ 270000 w 540000"/>
              <a:gd name="connsiteY15" fmla="*/ 298593 h 540000"/>
              <a:gd name="connsiteX16" fmla="*/ 270000 w 540000"/>
              <a:gd name="connsiteY16" fmla="*/ 241386 h 540000"/>
              <a:gd name="connsiteX17" fmla="*/ 420156 w 540000"/>
              <a:gd name="connsiteY17" fmla="*/ 241386 h 540000"/>
              <a:gd name="connsiteX18" fmla="*/ 420156 w 540000"/>
              <a:gd name="connsiteY18" fmla="*/ 26998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000" h="540000">
                <a:moveTo>
                  <a:pt x="270000" y="0"/>
                </a:moveTo>
                <a:cubicBezTo>
                  <a:pt x="120878" y="0"/>
                  <a:pt x="0" y="120878"/>
                  <a:pt x="0" y="270000"/>
                </a:cubicBezTo>
                <a:cubicBezTo>
                  <a:pt x="0" y="419122"/>
                  <a:pt x="120878" y="540000"/>
                  <a:pt x="270000" y="540000"/>
                </a:cubicBezTo>
                <a:cubicBezTo>
                  <a:pt x="419122" y="540000"/>
                  <a:pt x="540000" y="419122"/>
                  <a:pt x="540000" y="270000"/>
                </a:cubicBezTo>
                <a:cubicBezTo>
                  <a:pt x="540000" y="120878"/>
                  <a:pt x="419122" y="0"/>
                  <a:pt x="270000" y="0"/>
                </a:cubicBezTo>
                <a:close/>
                <a:moveTo>
                  <a:pt x="420156" y="270000"/>
                </a:moveTo>
                <a:cubicBezTo>
                  <a:pt x="420156" y="352793"/>
                  <a:pt x="352793" y="420156"/>
                  <a:pt x="270000" y="420156"/>
                </a:cubicBezTo>
                <a:cubicBezTo>
                  <a:pt x="187207" y="420156"/>
                  <a:pt x="119844" y="352793"/>
                  <a:pt x="119844" y="270000"/>
                </a:cubicBezTo>
                <a:cubicBezTo>
                  <a:pt x="119844" y="187207"/>
                  <a:pt x="187207" y="119844"/>
                  <a:pt x="270000" y="119844"/>
                </a:cubicBezTo>
                <a:cubicBezTo>
                  <a:pt x="303444" y="119844"/>
                  <a:pt x="335085" y="130602"/>
                  <a:pt x="361526" y="150957"/>
                </a:cubicBezTo>
                <a:lnTo>
                  <a:pt x="326637" y="196288"/>
                </a:lnTo>
                <a:cubicBezTo>
                  <a:pt x="310289" y="183705"/>
                  <a:pt x="290704" y="177050"/>
                  <a:pt x="270000" y="177050"/>
                </a:cubicBezTo>
                <a:cubicBezTo>
                  <a:pt x="218742" y="177050"/>
                  <a:pt x="177050" y="218753"/>
                  <a:pt x="177050" y="270000"/>
                </a:cubicBezTo>
                <a:cubicBezTo>
                  <a:pt x="177050" y="321247"/>
                  <a:pt x="218753" y="362950"/>
                  <a:pt x="270000" y="362950"/>
                </a:cubicBezTo>
                <a:cubicBezTo>
                  <a:pt x="311280" y="362950"/>
                  <a:pt x="346359" y="335907"/>
                  <a:pt x="358457" y="298593"/>
                </a:cubicBezTo>
                <a:lnTo>
                  <a:pt x="270000" y="298593"/>
                </a:lnTo>
                <a:lnTo>
                  <a:pt x="270000" y="241386"/>
                </a:lnTo>
                <a:lnTo>
                  <a:pt x="420156" y="241386"/>
                </a:lnTo>
                <a:lnTo>
                  <a:pt x="420156" y="26998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2" name="Freeform 181">
            <a:extLst>
              <a:ext uri="{FF2B5EF4-FFF2-40B4-BE49-F238E27FC236}">
                <a16:creationId xmlns:a16="http://schemas.microsoft.com/office/drawing/2014/main" id="{5D2168DD-90EC-C931-B013-8C7C5FB5B36F}"/>
              </a:ext>
            </a:extLst>
          </p:cNvPr>
          <p:cNvSpPr/>
          <p:nvPr/>
        </p:nvSpPr>
        <p:spPr>
          <a:xfrm>
            <a:off x="4733772" y="5087826"/>
            <a:ext cx="540000" cy="540000"/>
          </a:xfrm>
          <a:custGeom>
            <a:avLst/>
            <a:gdLst>
              <a:gd name="connsiteX0" fmla="*/ 188725 w 540000"/>
              <a:gd name="connsiteY0" fmla="*/ 185076 h 540000"/>
              <a:gd name="connsiteX1" fmla="*/ 250688 w 540000"/>
              <a:gd name="connsiteY1" fmla="*/ 233001 h 540000"/>
              <a:gd name="connsiteX2" fmla="*/ 211875 w 540000"/>
              <a:gd name="connsiteY2" fmla="*/ 293329 h 540000"/>
              <a:gd name="connsiteX3" fmla="*/ 150619 w 540000"/>
              <a:gd name="connsiteY3" fmla="*/ 355113 h 540000"/>
              <a:gd name="connsiteX4" fmla="*/ 121204 w 540000"/>
              <a:gd name="connsiteY4" fmla="*/ 310035 h 540000"/>
              <a:gd name="connsiteX5" fmla="*/ 188725 w 540000"/>
              <a:gd name="connsiteY5" fmla="*/ 185076 h 540000"/>
              <a:gd name="connsiteX6" fmla="*/ 350051 w 540000"/>
              <a:gd name="connsiteY6" fmla="*/ 176364 h 540000"/>
              <a:gd name="connsiteX7" fmla="*/ 350051 w 540000"/>
              <a:gd name="connsiteY7" fmla="*/ 176375 h 540000"/>
              <a:gd name="connsiteX8" fmla="*/ 423668 w 540000"/>
              <a:gd name="connsiteY8" fmla="*/ 310552 h 540000"/>
              <a:gd name="connsiteX9" fmla="*/ 395297 w 540000"/>
              <a:gd name="connsiteY9" fmla="*/ 355102 h 540000"/>
              <a:gd name="connsiteX10" fmla="*/ 333376 w 540000"/>
              <a:gd name="connsiteY10" fmla="*/ 286969 h 540000"/>
              <a:gd name="connsiteX11" fmla="*/ 311112 w 540000"/>
              <a:gd name="connsiteY11" fmla="*/ 249834 h 540000"/>
              <a:gd name="connsiteX12" fmla="*/ 293741 w 540000"/>
              <a:gd name="connsiteY12" fmla="*/ 222770 h 540000"/>
              <a:gd name="connsiteX13" fmla="*/ 350051 w 540000"/>
              <a:gd name="connsiteY13" fmla="*/ 176364 h 540000"/>
              <a:gd name="connsiteX14" fmla="*/ 189253 w 540000"/>
              <a:gd name="connsiteY14" fmla="*/ 143817 h 540000"/>
              <a:gd name="connsiteX15" fmla="*/ 80135 w 540000"/>
              <a:gd name="connsiteY15" fmla="*/ 309329 h 540000"/>
              <a:gd name="connsiteX16" fmla="*/ 149048 w 540000"/>
              <a:gd name="connsiteY16" fmla="*/ 396172 h 540000"/>
              <a:gd name="connsiteX17" fmla="*/ 242156 w 540000"/>
              <a:gd name="connsiteY17" fmla="*/ 312114 h 540000"/>
              <a:gd name="connsiteX18" fmla="*/ 270095 w 540000"/>
              <a:gd name="connsiteY18" fmla="*/ 262744 h 540000"/>
              <a:gd name="connsiteX19" fmla="*/ 282698 w 540000"/>
              <a:gd name="connsiteY19" fmla="*/ 283574 h 540000"/>
              <a:gd name="connsiteX20" fmla="*/ 301324 w 540000"/>
              <a:gd name="connsiteY20" fmla="*/ 314898 h 540000"/>
              <a:gd name="connsiteX21" fmla="*/ 394432 w 540000"/>
              <a:gd name="connsiteY21" fmla="*/ 396172 h 540000"/>
              <a:gd name="connsiteX22" fmla="*/ 394443 w 540000"/>
              <a:gd name="connsiteY22" fmla="*/ 396172 h 540000"/>
              <a:gd name="connsiteX23" fmla="*/ 459875 w 540000"/>
              <a:gd name="connsiteY23" fmla="*/ 307758 h 540000"/>
              <a:gd name="connsiteX24" fmla="*/ 352666 w 540000"/>
              <a:gd name="connsiteY24" fmla="*/ 143817 h 540000"/>
              <a:gd name="connsiteX25" fmla="*/ 275157 w 540000"/>
              <a:gd name="connsiteY25" fmla="*/ 197058 h 540000"/>
              <a:gd name="connsiteX26" fmla="*/ 189253 w 540000"/>
              <a:gd name="connsiteY26" fmla="*/ 143817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188725" y="185076"/>
                </a:moveTo>
                <a:cubicBezTo>
                  <a:pt x="208617" y="185076"/>
                  <a:pt x="225238" y="196562"/>
                  <a:pt x="250688" y="233001"/>
                </a:cubicBezTo>
                <a:cubicBezTo>
                  <a:pt x="226515" y="270073"/>
                  <a:pt x="211875" y="293329"/>
                  <a:pt x="211875" y="293329"/>
                </a:cubicBezTo>
                <a:cubicBezTo>
                  <a:pt x="179686" y="343796"/>
                  <a:pt x="169066" y="355113"/>
                  <a:pt x="150619" y="355113"/>
                </a:cubicBezTo>
                <a:cubicBezTo>
                  <a:pt x="132173" y="355113"/>
                  <a:pt x="121204" y="338913"/>
                  <a:pt x="121204" y="310035"/>
                </a:cubicBezTo>
                <a:cubicBezTo>
                  <a:pt x="121204" y="248252"/>
                  <a:pt x="152001" y="185076"/>
                  <a:pt x="188725" y="185076"/>
                </a:cubicBezTo>
                <a:close/>
                <a:moveTo>
                  <a:pt x="350051" y="176364"/>
                </a:moveTo>
                <a:lnTo>
                  <a:pt x="350051" y="176375"/>
                </a:lnTo>
                <a:cubicBezTo>
                  <a:pt x="390952" y="176375"/>
                  <a:pt x="423668" y="236587"/>
                  <a:pt x="423668" y="310552"/>
                </a:cubicBezTo>
                <a:cubicBezTo>
                  <a:pt x="423668" y="338744"/>
                  <a:pt x="413638" y="355102"/>
                  <a:pt x="395297" y="355102"/>
                </a:cubicBezTo>
                <a:cubicBezTo>
                  <a:pt x="376956" y="355102"/>
                  <a:pt x="368191" y="342994"/>
                  <a:pt x="333376" y="286969"/>
                </a:cubicBezTo>
                <a:lnTo>
                  <a:pt x="311112" y="249834"/>
                </a:lnTo>
                <a:cubicBezTo>
                  <a:pt x="305089" y="240035"/>
                  <a:pt x="299310" y="231028"/>
                  <a:pt x="293741" y="222770"/>
                </a:cubicBezTo>
                <a:cubicBezTo>
                  <a:pt x="313812" y="191794"/>
                  <a:pt x="330360" y="176364"/>
                  <a:pt x="350051" y="176364"/>
                </a:cubicBezTo>
                <a:close/>
                <a:moveTo>
                  <a:pt x="189253" y="143817"/>
                </a:moveTo>
                <a:cubicBezTo>
                  <a:pt x="127470" y="143817"/>
                  <a:pt x="80135" y="224227"/>
                  <a:pt x="80135" y="309329"/>
                </a:cubicBezTo>
                <a:cubicBezTo>
                  <a:pt x="80135" y="362580"/>
                  <a:pt x="105891" y="396172"/>
                  <a:pt x="149048" y="396172"/>
                </a:cubicBezTo>
                <a:cubicBezTo>
                  <a:pt x="180109" y="396172"/>
                  <a:pt x="202447" y="381533"/>
                  <a:pt x="242156" y="312114"/>
                </a:cubicBezTo>
                <a:cubicBezTo>
                  <a:pt x="242156" y="312114"/>
                  <a:pt x="258704" y="282878"/>
                  <a:pt x="270095" y="262744"/>
                </a:cubicBezTo>
                <a:cubicBezTo>
                  <a:pt x="274082" y="269188"/>
                  <a:pt x="278269" y="276117"/>
                  <a:pt x="282698" y="283574"/>
                </a:cubicBezTo>
                <a:lnTo>
                  <a:pt x="301324" y="314898"/>
                </a:lnTo>
                <a:cubicBezTo>
                  <a:pt x="337595" y="375595"/>
                  <a:pt x="357813" y="396172"/>
                  <a:pt x="394432" y="396172"/>
                </a:cubicBezTo>
                <a:lnTo>
                  <a:pt x="394443" y="396172"/>
                </a:lnTo>
                <a:cubicBezTo>
                  <a:pt x="436482" y="396172"/>
                  <a:pt x="459875" y="362116"/>
                  <a:pt x="459875" y="307758"/>
                </a:cubicBezTo>
                <a:cubicBezTo>
                  <a:pt x="459875" y="218658"/>
                  <a:pt x="411465" y="143817"/>
                  <a:pt x="352666" y="143817"/>
                </a:cubicBezTo>
                <a:cubicBezTo>
                  <a:pt x="321532" y="143817"/>
                  <a:pt x="297190" y="167263"/>
                  <a:pt x="275157" y="197058"/>
                </a:cubicBezTo>
                <a:cubicBezTo>
                  <a:pt x="244877" y="158509"/>
                  <a:pt x="219554" y="143817"/>
                  <a:pt x="189253" y="143817"/>
                </a:cubicBezTo>
                <a:close/>
                <a:moveTo>
                  <a:pt x="270000" y="0"/>
                </a:moveTo>
                <a:cubicBezTo>
                  <a:pt x="419122" y="0"/>
                  <a:pt x="540000" y="120878"/>
                  <a:pt x="540000" y="270000"/>
                </a:cubicBezTo>
                <a:cubicBezTo>
                  <a:pt x="540000" y="419122"/>
                  <a:pt x="419122" y="540000"/>
                  <a:pt x="270000" y="540000"/>
                </a:cubicBezTo>
                <a:cubicBezTo>
                  <a:pt x="120878" y="540000"/>
                  <a:pt x="0" y="419122"/>
                  <a:pt x="0" y="270000"/>
                </a:cubicBezTo>
                <a:cubicBezTo>
                  <a:pt x="0" y="12087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3" name="Graphic 9">
            <a:extLst>
              <a:ext uri="{FF2B5EF4-FFF2-40B4-BE49-F238E27FC236}">
                <a16:creationId xmlns:a16="http://schemas.microsoft.com/office/drawing/2014/main" id="{B99DDD49-89C7-8930-6368-A78253CD2403}"/>
              </a:ext>
            </a:extLst>
          </p:cNvPr>
          <p:cNvSpPr/>
          <p:nvPr/>
        </p:nvSpPr>
        <p:spPr>
          <a:xfrm>
            <a:off x="5461591" y="5087826"/>
            <a:ext cx="539564" cy="539564"/>
          </a:xfrm>
          <a:custGeom>
            <a:avLst/>
            <a:gdLst>
              <a:gd name="connsiteX0" fmla="*/ 269782 w 539564"/>
              <a:gd name="connsiteY0" fmla="*/ 0 h 539564"/>
              <a:gd name="connsiteX1" fmla="*/ 0 w 539564"/>
              <a:gd name="connsiteY1" fmla="*/ 269782 h 539564"/>
              <a:gd name="connsiteX2" fmla="*/ 269782 w 539564"/>
              <a:gd name="connsiteY2" fmla="*/ 539565 h 539564"/>
              <a:gd name="connsiteX3" fmla="*/ 539565 w 539564"/>
              <a:gd name="connsiteY3" fmla="*/ 269782 h 539564"/>
              <a:gd name="connsiteX4" fmla="*/ 269782 w 539564"/>
              <a:gd name="connsiteY4" fmla="*/ 0 h 539564"/>
              <a:gd name="connsiteX5" fmla="*/ 269782 w 539564"/>
              <a:gd name="connsiteY5" fmla="*/ 0 h 539564"/>
              <a:gd name="connsiteX6" fmla="*/ 431281 w 539564"/>
              <a:gd name="connsiteY6" fmla="*/ 356988 h 539564"/>
              <a:gd name="connsiteX7" fmla="*/ 390183 w 539564"/>
              <a:gd name="connsiteY7" fmla="*/ 372535 h 539564"/>
              <a:gd name="connsiteX8" fmla="*/ 385175 w 539564"/>
              <a:gd name="connsiteY8" fmla="*/ 383073 h 539564"/>
              <a:gd name="connsiteX9" fmla="*/ 383335 w 539564"/>
              <a:gd name="connsiteY9" fmla="*/ 390444 h 539564"/>
              <a:gd name="connsiteX10" fmla="*/ 378860 w 539564"/>
              <a:gd name="connsiteY10" fmla="*/ 393863 h 539564"/>
              <a:gd name="connsiteX11" fmla="*/ 378599 w 539564"/>
              <a:gd name="connsiteY11" fmla="*/ 393863 h 539564"/>
              <a:gd name="connsiteX12" fmla="*/ 371751 w 539564"/>
              <a:gd name="connsiteY12" fmla="*/ 392806 h 539564"/>
              <a:gd name="connsiteX13" fmla="*/ 353308 w 539564"/>
              <a:gd name="connsiteY13" fmla="*/ 390967 h 539564"/>
              <a:gd name="connsiteX14" fmla="*/ 340135 w 539564"/>
              <a:gd name="connsiteY14" fmla="*/ 392012 h 539564"/>
              <a:gd name="connsiteX15" fmla="*/ 314844 w 539564"/>
              <a:gd name="connsiteY15" fmla="*/ 404924 h 539564"/>
              <a:gd name="connsiteX16" fmla="*/ 271372 w 539564"/>
              <a:gd name="connsiteY16" fmla="*/ 422049 h 539564"/>
              <a:gd name="connsiteX17" fmla="*/ 267158 w 539564"/>
              <a:gd name="connsiteY17" fmla="*/ 422049 h 539564"/>
              <a:gd name="connsiteX18" fmla="*/ 223686 w 539564"/>
              <a:gd name="connsiteY18" fmla="*/ 404924 h 539564"/>
              <a:gd name="connsiteX19" fmla="*/ 198396 w 539564"/>
              <a:gd name="connsiteY19" fmla="*/ 392012 h 539564"/>
              <a:gd name="connsiteX20" fmla="*/ 185222 w 539564"/>
              <a:gd name="connsiteY20" fmla="*/ 390967 h 539564"/>
              <a:gd name="connsiteX21" fmla="*/ 166779 w 539564"/>
              <a:gd name="connsiteY21" fmla="*/ 393068 h 539564"/>
              <a:gd name="connsiteX22" fmla="*/ 159931 w 539564"/>
              <a:gd name="connsiteY22" fmla="*/ 394113 h 539564"/>
              <a:gd name="connsiteX23" fmla="*/ 155185 w 539564"/>
              <a:gd name="connsiteY23" fmla="*/ 390694 h 539564"/>
              <a:gd name="connsiteX24" fmla="*/ 153345 w 539564"/>
              <a:gd name="connsiteY24" fmla="*/ 383063 h 539564"/>
              <a:gd name="connsiteX25" fmla="*/ 148337 w 539564"/>
              <a:gd name="connsiteY25" fmla="*/ 372524 h 539564"/>
              <a:gd name="connsiteX26" fmla="*/ 107238 w 539564"/>
              <a:gd name="connsiteY26" fmla="*/ 356977 h 539564"/>
              <a:gd name="connsiteX27" fmla="*/ 106715 w 539564"/>
              <a:gd name="connsiteY27" fmla="*/ 354876 h 539564"/>
              <a:gd name="connsiteX28" fmla="*/ 109611 w 539564"/>
              <a:gd name="connsiteY28" fmla="*/ 351457 h 539564"/>
              <a:gd name="connsiteX29" fmla="*/ 178374 w 539564"/>
              <a:gd name="connsiteY29" fmla="*/ 293494 h 539564"/>
              <a:gd name="connsiteX30" fmla="*/ 178635 w 539564"/>
              <a:gd name="connsiteY30" fmla="*/ 293494 h 539564"/>
              <a:gd name="connsiteX31" fmla="*/ 180214 w 539564"/>
              <a:gd name="connsiteY31" fmla="*/ 278481 h 539564"/>
              <a:gd name="connsiteX32" fmla="*/ 159659 w 539564"/>
              <a:gd name="connsiteY32" fmla="*/ 265308 h 539564"/>
              <a:gd name="connsiteX33" fmla="*/ 154913 w 539564"/>
              <a:gd name="connsiteY33" fmla="*/ 263718 h 539564"/>
              <a:gd name="connsiteX34" fmla="*/ 140422 w 539564"/>
              <a:gd name="connsiteY34" fmla="*/ 249761 h 539564"/>
              <a:gd name="connsiteX35" fmla="*/ 153334 w 539564"/>
              <a:gd name="connsiteY35" fmla="*/ 241323 h 539564"/>
              <a:gd name="connsiteX36" fmla="*/ 157025 w 539564"/>
              <a:gd name="connsiteY36" fmla="*/ 242118 h 539564"/>
              <a:gd name="connsiteX37" fmla="*/ 173627 w 539564"/>
              <a:gd name="connsiteY37" fmla="*/ 246593 h 539564"/>
              <a:gd name="connsiteX38" fmla="*/ 183644 w 539564"/>
              <a:gd name="connsiteY38" fmla="*/ 243435 h 539564"/>
              <a:gd name="connsiteX39" fmla="*/ 183121 w 539564"/>
              <a:gd name="connsiteY39" fmla="*/ 233419 h 539564"/>
              <a:gd name="connsiteX40" fmla="*/ 187073 w 539564"/>
              <a:gd name="connsiteY40" fmla="*/ 167825 h 539564"/>
              <a:gd name="connsiteX41" fmla="*/ 265852 w 539564"/>
              <a:gd name="connsiteY41" fmla="*/ 116982 h 539564"/>
              <a:gd name="connsiteX42" fmla="*/ 272439 w 539564"/>
              <a:gd name="connsiteY42" fmla="*/ 116982 h 539564"/>
              <a:gd name="connsiteX43" fmla="*/ 351479 w 539564"/>
              <a:gd name="connsiteY43" fmla="*/ 167825 h 539564"/>
              <a:gd name="connsiteX44" fmla="*/ 355431 w 539564"/>
              <a:gd name="connsiteY44" fmla="*/ 233419 h 539564"/>
              <a:gd name="connsiteX45" fmla="*/ 355431 w 539564"/>
              <a:gd name="connsiteY45" fmla="*/ 234475 h 539564"/>
              <a:gd name="connsiteX46" fmla="*/ 354908 w 539564"/>
              <a:gd name="connsiteY46" fmla="*/ 243435 h 539564"/>
              <a:gd name="connsiteX47" fmla="*/ 363869 w 539564"/>
              <a:gd name="connsiteY47" fmla="*/ 246593 h 539564"/>
              <a:gd name="connsiteX48" fmla="*/ 379677 w 539564"/>
              <a:gd name="connsiteY48" fmla="*/ 242118 h 539564"/>
              <a:gd name="connsiteX49" fmla="*/ 384685 w 539564"/>
              <a:gd name="connsiteY49" fmla="*/ 241062 h 539564"/>
              <a:gd name="connsiteX50" fmla="*/ 390215 w 539564"/>
              <a:gd name="connsiteY50" fmla="*/ 242379 h 539564"/>
              <a:gd name="connsiteX51" fmla="*/ 390477 w 539564"/>
              <a:gd name="connsiteY51" fmla="*/ 242379 h 539564"/>
              <a:gd name="connsiteX52" fmla="*/ 398119 w 539564"/>
              <a:gd name="connsiteY52" fmla="*/ 250817 h 539564"/>
              <a:gd name="connsiteX53" fmla="*/ 383629 w 539564"/>
              <a:gd name="connsiteY53" fmla="*/ 263718 h 539564"/>
              <a:gd name="connsiteX54" fmla="*/ 379154 w 539564"/>
              <a:gd name="connsiteY54" fmla="*/ 265308 h 539564"/>
              <a:gd name="connsiteX55" fmla="*/ 358338 w 539564"/>
              <a:gd name="connsiteY55" fmla="*/ 278481 h 539564"/>
              <a:gd name="connsiteX56" fmla="*/ 359917 w 539564"/>
              <a:gd name="connsiteY56" fmla="*/ 293494 h 539564"/>
              <a:gd name="connsiteX57" fmla="*/ 360178 w 539564"/>
              <a:gd name="connsiteY57" fmla="*/ 293494 h 539564"/>
              <a:gd name="connsiteX58" fmla="*/ 428941 w 539564"/>
              <a:gd name="connsiteY58" fmla="*/ 351457 h 539564"/>
              <a:gd name="connsiteX59" fmla="*/ 431837 w 539564"/>
              <a:gd name="connsiteY59" fmla="*/ 354876 h 539564"/>
              <a:gd name="connsiteX60" fmla="*/ 431314 w 539564"/>
              <a:gd name="connsiteY60" fmla="*/ 356977 h 539564"/>
              <a:gd name="connsiteX61" fmla="*/ 431314 w 539564"/>
              <a:gd name="connsiteY61" fmla="*/ 356977 h 53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9564" h="539564">
                <a:moveTo>
                  <a:pt x="269782" y="0"/>
                </a:moveTo>
                <a:cubicBezTo>
                  <a:pt x="120923" y="0"/>
                  <a:pt x="0" y="120934"/>
                  <a:pt x="0" y="269782"/>
                </a:cubicBezTo>
                <a:cubicBezTo>
                  <a:pt x="0" y="418631"/>
                  <a:pt x="120923" y="539565"/>
                  <a:pt x="269782" y="539565"/>
                </a:cubicBezTo>
                <a:cubicBezTo>
                  <a:pt x="418642" y="539565"/>
                  <a:pt x="539565" y="418642"/>
                  <a:pt x="539565" y="269782"/>
                </a:cubicBezTo>
                <a:cubicBezTo>
                  <a:pt x="539565" y="120923"/>
                  <a:pt x="418642" y="0"/>
                  <a:pt x="269782" y="0"/>
                </a:cubicBezTo>
                <a:lnTo>
                  <a:pt x="269782" y="0"/>
                </a:lnTo>
                <a:close/>
                <a:moveTo>
                  <a:pt x="431281" y="356988"/>
                </a:moveTo>
                <a:cubicBezTo>
                  <a:pt x="429442" y="361473"/>
                  <a:pt x="420743" y="367788"/>
                  <a:pt x="390183" y="372535"/>
                </a:cubicBezTo>
                <a:cubicBezTo>
                  <a:pt x="387548" y="373057"/>
                  <a:pt x="386753" y="376215"/>
                  <a:pt x="385175" y="383073"/>
                </a:cubicBezTo>
                <a:cubicBezTo>
                  <a:pt x="384685" y="385567"/>
                  <a:pt x="384064" y="388027"/>
                  <a:pt x="383335" y="390444"/>
                </a:cubicBezTo>
                <a:cubicBezTo>
                  <a:pt x="382540" y="392806"/>
                  <a:pt x="381223" y="393863"/>
                  <a:pt x="378860" y="393863"/>
                </a:cubicBezTo>
                <a:lnTo>
                  <a:pt x="378599" y="393863"/>
                </a:lnTo>
                <a:cubicBezTo>
                  <a:pt x="376280" y="393808"/>
                  <a:pt x="373972" y="393449"/>
                  <a:pt x="371751" y="392806"/>
                </a:cubicBezTo>
                <a:cubicBezTo>
                  <a:pt x="365665" y="391696"/>
                  <a:pt x="359492" y="391086"/>
                  <a:pt x="353308" y="390967"/>
                </a:cubicBezTo>
                <a:cubicBezTo>
                  <a:pt x="348899" y="390934"/>
                  <a:pt x="344490" y="391282"/>
                  <a:pt x="340135" y="392012"/>
                </a:cubicBezTo>
                <a:cubicBezTo>
                  <a:pt x="330913" y="393601"/>
                  <a:pt x="323271" y="399132"/>
                  <a:pt x="314844" y="404924"/>
                </a:cubicBezTo>
                <a:cubicBezTo>
                  <a:pt x="302988" y="413361"/>
                  <a:pt x="290609" y="422049"/>
                  <a:pt x="271372" y="422049"/>
                </a:cubicBezTo>
                <a:lnTo>
                  <a:pt x="267158" y="422049"/>
                </a:lnTo>
                <a:cubicBezTo>
                  <a:pt x="247921" y="422049"/>
                  <a:pt x="235542" y="413361"/>
                  <a:pt x="223686" y="404924"/>
                </a:cubicBezTo>
                <a:cubicBezTo>
                  <a:pt x="215521" y="399121"/>
                  <a:pt x="207617" y="393601"/>
                  <a:pt x="198396" y="392012"/>
                </a:cubicBezTo>
                <a:cubicBezTo>
                  <a:pt x="194041" y="391282"/>
                  <a:pt x="189631" y="390934"/>
                  <a:pt x="185222" y="390967"/>
                </a:cubicBezTo>
                <a:cubicBezTo>
                  <a:pt x="179017" y="391075"/>
                  <a:pt x="172844" y="391783"/>
                  <a:pt x="166779" y="393068"/>
                </a:cubicBezTo>
                <a:cubicBezTo>
                  <a:pt x="164526" y="393623"/>
                  <a:pt x="162240" y="393971"/>
                  <a:pt x="159931" y="394113"/>
                </a:cubicBezTo>
                <a:cubicBezTo>
                  <a:pt x="157710" y="394352"/>
                  <a:pt x="155653" y="392883"/>
                  <a:pt x="155185" y="390694"/>
                </a:cubicBezTo>
                <a:cubicBezTo>
                  <a:pt x="154390" y="388060"/>
                  <a:pt x="153867" y="385425"/>
                  <a:pt x="153345" y="383063"/>
                </a:cubicBezTo>
                <a:cubicBezTo>
                  <a:pt x="152027" y="376737"/>
                  <a:pt x="150971" y="373046"/>
                  <a:pt x="148337" y="372524"/>
                </a:cubicBezTo>
                <a:cubicBezTo>
                  <a:pt x="117777" y="367777"/>
                  <a:pt x="109078" y="361452"/>
                  <a:pt x="107238" y="356977"/>
                </a:cubicBezTo>
                <a:cubicBezTo>
                  <a:pt x="106944" y="356313"/>
                  <a:pt x="106759" y="355594"/>
                  <a:pt x="106715" y="354876"/>
                </a:cubicBezTo>
                <a:cubicBezTo>
                  <a:pt x="106683" y="353167"/>
                  <a:pt x="107924" y="351697"/>
                  <a:pt x="109611" y="351457"/>
                </a:cubicBezTo>
                <a:cubicBezTo>
                  <a:pt x="156502" y="343553"/>
                  <a:pt x="177579" y="295606"/>
                  <a:pt x="178374" y="293494"/>
                </a:cubicBezTo>
                <a:lnTo>
                  <a:pt x="178635" y="293494"/>
                </a:lnTo>
                <a:cubicBezTo>
                  <a:pt x="181531" y="287692"/>
                  <a:pt x="182065" y="282422"/>
                  <a:pt x="180214" y="278481"/>
                </a:cubicBezTo>
                <a:cubicBezTo>
                  <a:pt x="177057" y="270838"/>
                  <a:pt x="166518" y="267409"/>
                  <a:pt x="159659" y="265308"/>
                </a:cubicBezTo>
                <a:cubicBezTo>
                  <a:pt x="158048" y="264861"/>
                  <a:pt x="156469" y="264328"/>
                  <a:pt x="154913" y="263718"/>
                </a:cubicBezTo>
                <a:cubicBezTo>
                  <a:pt x="140944" y="258188"/>
                  <a:pt x="139899" y="252657"/>
                  <a:pt x="140422" y="249761"/>
                </a:cubicBezTo>
                <a:cubicBezTo>
                  <a:pt x="141478" y="244764"/>
                  <a:pt x="147803" y="241323"/>
                  <a:pt x="153334" y="241323"/>
                </a:cubicBezTo>
                <a:cubicBezTo>
                  <a:pt x="154608" y="241302"/>
                  <a:pt x="155871" y="241574"/>
                  <a:pt x="157025" y="242118"/>
                </a:cubicBezTo>
                <a:cubicBezTo>
                  <a:pt x="163350" y="245014"/>
                  <a:pt x="168881" y="246593"/>
                  <a:pt x="173627" y="246593"/>
                </a:cubicBezTo>
                <a:cubicBezTo>
                  <a:pt x="180475" y="246593"/>
                  <a:pt x="183371" y="243697"/>
                  <a:pt x="183644" y="243435"/>
                </a:cubicBezTo>
                <a:cubicBezTo>
                  <a:pt x="183644" y="240267"/>
                  <a:pt x="183382" y="236849"/>
                  <a:pt x="183121" y="233419"/>
                </a:cubicBezTo>
                <a:cubicBezTo>
                  <a:pt x="181804" y="211297"/>
                  <a:pt x="179964" y="183633"/>
                  <a:pt x="187073" y="167825"/>
                </a:cubicBezTo>
                <a:cubicBezTo>
                  <a:pt x="208150" y="120662"/>
                  <a:pt x="252679" y="116982"/>
                  <a:pt x="265852" y="116982"/>
                </a:cubicBezTo>
                <a:lnTo>
                  <a:pt x="272439" y="116982"/>
                </a:lnTo>
                <a:cubicBezTo>
                  <a:pt x="285612" y="116982"/>
                  <a:pt x="330402" y="120662"/>
                  <a:pt x="351479" y="167825"/>
                </a:cubicBezTo>
                <a:cubicBezTo>
                  <a:pt x="358588" y="183633"/>
                  <a:pt x="356748" y="211297"/>
                  <a:pt x="355431" y="233419"/>
                </a:cubicBezTo>
                <a:lnTo>
                  <a:pt x="355431" y="234475"/>
                </a:lnTo>
                <a:cubicBezTo>
                  <a:pt x="355170" y="237371"/>
                  <a:pt x="354908" y="240529"/>
                  <a:pt x="354908" y="243435"/>
                </a:cubicBezTo>
                <a:cubicBezTo>
                  <a:pt x="355170" y="243697"/>
                  <a:pt x="357804" y="246331"/>
                  <a:pt x="363869" y="246593"/>
                </a:cubicBezTo>
                <a:cubicBezTo>
                  <a:pt x="368615" y="246331"/>
                  <a:pt x="373885" y="244753"/>
                  <a:pt x="379677" y="242118"/>
                </a:cubicBezTo>
                <a:cubicBezTo>
                  <a:pt x="381255" y="241443"/>
                  <a:pt x="382965" y="241084"/>
                  <a:pt x="384685" y="241062"/>
                </a:cubicBezTo>
                <a:cubicBezTo>
                  <a:pt x="386601" y="241095"/>
                  <a:pt x="388495" y="241541"/>
                  <a:pt x="390215" y="242379"/>
                </a:cubicBezTo>
                <a:lnTo>
                  <a:pt x="390477" y="242379"/>
                </a:lnTo>
                <a:cubicBezTo>
                  <a:pt x="394951" y="243958"/>
                  <a:pt x="398119" y="247388"/>
                  <a:pt x="398119" y="250817"/>
                </a:cubicBezTo>
                <a:cubicBezTo>
                  <a:pt x="398381" y="253985"/>
                  <a:pt x="395746" y="258982"/>
                  <a:pt x="383629" y="263718"/>
                </a:cubicBezTo>
                <a:cubicBezTo>
                  <a:pt x="382311" y="264252"/>
                  <a:pt x="380733" y="264774"/>
                  <a:pt x="379154" y="265308"/>
                </a:cubicBezTo>
                <a:cubicBezTo>
                  <a:pt x="372045" y="267409"/>
                  <a:pt x="361506" y="270838"/>
                  <a:pt x="358338" y="278481"/>
                </a:cubicBezTo>
                <a:cubicBezTo>
                  <a:pt x="356498" y="282433"/>
                  <a:pt x="357021" y="287702"/>
                  <a:pt x="359917" y="293494"/>
                </a:cubicBezTo>
                <a:lnTo>
                  <a:pt x="360178" y="293494"/>
                </a:lnTo>
                <a:cubicBezTo>
                  <a:pt x="360973" y="295596"/>
                  <a:pt x="382050" y="343553"/>
                  <a:pt x="428941" y="351457"/>
                </a:cubicBezTo>
                <a:cubicBezTo>
                  <a:pt x="430628" y="351708"/>
                  <a:pt x="431880" y="353167"/>
                  <a:pt x="431837" y="354876"/>
                </a:cubicBezTo>
                <a:cubicBezTo>
                  <a:pt x="431782" y="355605"/>
                  <a:pt x="431608" y="356313"/>
                  <a:pt x="431314" y="356977"/>
                </a:cubicBezTo>
                <a:lnTo>
                  <a:pt x="431314" y="356977"/>
                </a:lnTo>
                <a:close/>
              </a:path>
            </a:pathLst>
          </a:custGeom>
          <a:gradFill>
            <a:gsLst>
              <a:gs pos="0">
                <a:schemeClr val="accent3"/>
              </a:gs>
              <a:gs pos="100000">
                <a:schemeClr val="accent5"/>
              </a:gs>
            </a:gsLst>
            <a:lin ang="2700000" scaled="0"/>
          </a:gradFill>
          <a:ln w="1075" cap="flat">
            <a:noFill/>
            <a:prstDash val="solid"/>
            <a:miter/>
          </a:ln>
        </p:spPr>
        <p:txBody>
          <a:bodyPr rtlCol="0" anchor="ctr"/>
          <a:lstStyle/>
          <a:p>
            <a:endParaRPr lang="en-GB"/>
          </a:p>
        </p:txBody>
      </p:sp>
      <p:sp>
        <p:nvSpPr>
          <p:cNvPr id="184" name="Freeform 183">
            <a:extLst>
              <a:ext uri="{FF2B5EF4-FFF2-40B4-BE49-F238E27FC236}">
                <a16:creationId xmlns:a16="http://schemas.microsoft.com/office/drawing/2014/main" id="{1EF07CB9-08EC-8BAD-B68D-2B367479FF61}"/>
              </a:ext>
            </a:extLst>
          </p:cNvPr>
          <p:cNvSpPr/>
          <p:nvPr/>
        </p:nvSpPr>
        <p:spPr>
          <a:xfrm>
            <a:off x="6188974" y="5087826"/>
            <a:ext cx="540000" cy="540000"/>
          </a:xfrm>
          <a:custGeom>
            <a:avLst/>
            <a:gdLst>
              <a:gd name="connsiteX0" fmla="*/ 200622 w 540000"/>
              <a:gd name="connsiteY0" fmla="*/ 219733 h 540000"/>
              <a:gd name="connsiteX1" fmla="*/ 207034 w 540000"/>
              <a:gd name="connsiteY1" fmla="*/ 226146 h 540000"/>
              <a:gd name="connsiteX2" fmla="*/ 207034 w 540000"/>
              <a:gd name="connsiteY2" fmla="*/ 271371 h 540000"/>
              <a:gd name="connsiteX3" fmla="*/ 227748 w 540000"/>
              <a:gd name="connsiteY3" fmla="*/ 271371 h 540000"/>
              <a:gd name="connsiteX4" fmla="*/ 232790 w 540000"/>
              <a:gd name="connsiteY4" fmla="*/ 273533 h 540000"/>
              <a:gd name="connsiteX5" fmla="*/ 232800 w 540000"/>
              <a:gd name="connsiteY5" fmla="*/ 273554 h 540000"/>
              <a:gd name="connsiteX6" fmla="*/ 234825 w 540000"/>
              <a:gd name="connsiteY6" fmla="*/ 278416 h 540000"/>
              <a:gd name="connsiteX7" fmla="*/ 228149 w 540000"/>
              <a:gd name="connsiteY7" fmla="*/ 285514 h 540000"/>
              <a:gd name="connsiteX8" fmla="*/ 227928 w 540000"/>
              <a:gd name="connsiteY8" fmla="*/ 285514 h 540000"/>
              <a:gd name="connsiteX9" fmla="*/ 200327 w 540000"/>
              <a:gd name="connsiteY9" fmla="*/ 285514 h 540000"/>
              <a:gd name="connsiteX10" fmla="*/ 193218 w 540000"/>
              <a:gd name="connsiteY10" fmla="*/ 278405 h 540000"/>
              <a:gd name="connsiteX11" fmla="*/ 193218 w 540000"/>
              <a:gd name="connsiteY11" fmla="*/ 226146 h 540000"/>
              <a:gd name="connsiteX12" fmla="*/ 200622 w 540000"/>
              <a:gd name="connsiteY12" fmla="*/ 219733 h 540000"/>
              <a:gd name="connsiteX13" fmla="*/ 312303 w 540000"/>
              <a:gd name="connsiteY13" fmla="*/ 219301 h 540000"/>
              <a:gd name="connsiteX14" fmla="*/ 319190 w 540000"/>
              <a:gd name="connsiteY14" fmla="*/ 226188 h 540000"/>
              <a:gd name="connsiteX15" fmla="*/ 319370 w 540000"/>
              <a:gd name="connsiteY15" fmla="*/ 226156 h 540000"/>
              <a:gd name="connsiteX16" fmla="*/ 319380 w 540000"/>
              <a:gd name="connsiteY16" fmla="*/ 226156 h 540000"/>
              <a:gd name="connsiteX17" fmla="*/ 319380 w 540000"/>
              <a:gd name="connsiteY17" fmla="*/ 278026 h 540000"/>
              <a:gd name="connsiteX18" fmla="*/ 312272 w 540000"/>
              <a:gd name="connsiteY18" fmla="*/ 285135 h 540000"/>
              <a:gd name="connsiteX19" fmla="*/ 307578 w 540000"/>
              <a:gd name="connsiteY19" fmla="*/ 283215 h 540000"/>
              <a:gd name="connsiteX20" fmla="*/ 290165 w 540000"/>
              <a:gd name="connsiteY20" fmla="*/ 260803 h 540000"/>
              <a:gd name="connsiteX21" fmla="*/ 279154 w 540000"/>
              <a:gd name="connsiteY21" fmla="*/ 246596 h 540000"/>
              <a:gd name="connsiteX22" fmla="*/ 279154 w 540000"/>
              <a:gd name="connsiteY22" fmla="*/ 278216 h 540000"/>
              <a:gd name="connsiteX23" fmla="*/ 272552 w 540000"/>
              <a:gd name="connsiteY23" fmla="*/ 285314 h 540000"/>
              <a:gd name="connsiteX24" fmla="*/ 272267 w 540000"/>
              <a:gd name="connsiteY24" fmla="*/ 285314 h 540000"/>
              <a:gd name="connsiteX25" fmla="*/ 267616 w 540000"/>
              <a:gd name="connsiteY25" fmla="*/ 283500 h 540000"/>
              <a:gd name="connsiteX26" fmla="*/ 265338 w 540000"/>
              <a:gd name="connsiteY26" fmla="*/ 278385 h 540000"/>
              <a:gd name="connsiteX27" fmla="*/ 265338 w 540000"/>
              <a:gd name="connsiteY27" fmla="*/ 226441 h 540000"/>
              <a:gd name="connsiteX28" fmla="*/ 272014 w 540000"/>
              <a:gd name="connsiteY28" fmla="*/ 219333 h 540000"/>
              <a:gd name="connsiteX29" fmla="*/ 277414 w 540000"/>
              <a:gd name="connsiteY29" fmla="*/ 221642 h 540000"/>
              <a:gd name="connsiteX30" fmla="*/ 300006 w 540000"/>
              <a:gd name="connsiteY30" fmla="*/ 251058 h 540000"/>
              <a:gd name="connsiteX31" fmla="*/ 305406 w 540000"/>
              <a:gd name="connsiteY31" fmla="*/ 258166 h 540000"/>
              <a:gd name="connsiteX32" fmla="*/ 305406 w 540000"/>
              <a:gd name="connsiteY32" fmla="*/ 226188 h 540000"/>
              <a:gd name="connsiteX33" fmla="*/ 312303 w 540000"/>
              <a:gd name="connsiteY33" fmla="*/ 219301 h 540000"/>
              <a:gd name="connsiteX34" fmla="*/ 246765 w 540000"/>
              <a:gd name="connsiteY34" fmla="*/ 219269 h 540000"/>
              <a:gd name="connsiteX35" fmla="*/ 249781 w 540000"/>
              <a:gd name="connsiteY35" fmla="*/ 219269 h 540000"/>
              <a:gd name="connsiteX36" fmla="*/ 255181 w 540000"/>
              <a:gd name="connsiteY36" fmla="*/ 224669 h 540000"/>
              <a:gd name="connsiteX37" fmla="*/ 255181 w 540000"/>
              <a:gd name="connsiteY37" fmla="*/ 279808 h 540000"/>
              <a:gd name="connsiteX38" fmla="*/ 249781 w 540000"/>
              <a:gd name="connsiteY38" fmla="*/ 285208 h 540000"/>
              <a:gd name="connsiteX39" fmla="*/ 246765 w 540000"/>
              <a:gd name="connsiteY39" fmla="*/ 285208 h 540000"/>
              <a:gd name="connsiteX40" fmla="*/ 241365 w 540000"/>
              <a:gd name="connsiteY40" fmla="*/ 279808 h 540000"/>
              <a:gd name="connsiteX41" fmla="*/ 241365 w 540000"/>
              <a:gd name="connsiteY41" fmla="*/ 224669 h 540000"/>
              <a:gd name="connsiteX42" fmla="*/ 246765 w 540000"/>
              <a:gd name="connsiteY42" fmla="*/ 219269 h 540000"/>
              <a:gd name="connsiteX43" fmla="*/ 336635 w 540000"/>
              <a:gd name="connsiteY43" fmla="*/ 219258 h 540000"/>
              <a:gd name="connsiteX44" fmla="*/ 364236 w 540000"/>
              <a:gd name="connsiteY44" fmla="*/ 219258 h 540000"/>
              <a:gd name="connsiteX45" fmla="*/ 371640 w 540000"/>
              <a:gd name="connsiteY45" fmla="*/ 225671 h 540000"/>
              <a:gd name="connsiteX46" fmla="*/ 365228 w 540000"/>
              <a:gd name="connsiteY46" fmla="*/ 233075 h 540000"/>
              <a:gd name="connsiteX47" fmla="*/ 364236 w 540000"/>
              <a:gd name="connsiteY47" fmla="*/ 233075 h 540000"/>
              <a:gd name="connsiteX48" fmla="*/ 343564 w 540000"/>
              <a:gd name="connsiteY48" fmla="*/ 233075 h 540000"/>
              <a:gd name="connsiteX49" fmla="*/ 343575 w 540000"/>
              <a:gd name="connsiteY49" fmla="*/ 233085 h 540000"/>
              <a:gd name="connsiteX50" fmla="*/ 343575 w 540000"/>
              <a:gd name="connsiteY50" fmla="*/ 245341 h 540000"/>
              <a:gd name="connsiteX51" fmla="*/ 364247 w 540000"/>
              <a:gd name="connsiteY51" fmla="*/ 245341 h 540000"/>
              <a:gd name="connsiteX52" fmla="*/ 371345 w 540000"/>
              <a:gd name="connsiteY52" fmla="*/ 251943 h 540000"/>
              <a:gd name="connsiteX53" fmla="*/ 371345 w 540000"/>
              <a:gd name="connsiteY53" fmla="*/ 252228 h 540000"/>
              <a:gd name="connsiteX54" fmla="*/ 364458 w 540000"/>
              <a:gd name="connsiteY54" fmla="*/ 259125 h 540000"/>
              <a:gd name="connsiteX55" fmla="*/ 364236 w 540000"/>
              <a:gd name="connsiteY55" fmla="*/ 259125 h 540000"/>
              <a:gd name="connsiteX56" fmla="*/ 343564 w 540000"/>
              <a:gd name="connsiteY56" fmla="*/ 259125 h 540000"/>
              <a:gd name="connsiteX57" fmla="*/ 343564 w 540000"/>
              <a:gd name="connsiteY57" fmla="*/ 271381 h 540000"/>
              <a:gd name="connsiteX58" fmla="*/ 364236 w 540000"/>
              <a:gd name="connsiteY58" fmla="*/ 271381 h 540000"/>
              <a:gd name="connsiteX59" fmla="*/ 369141 w 540000"/>
              <a:gd name="connsiteY59" fmla="*/ 273406 h 540000"/>
              <a:gd name="connsiteX60" fmla="*/ 369204 w 540000"/>
              <a:gd name="connsiteY60" fmla="*/ 283151 h 540000"/>
              <a:gd name="connsiteX61" fmla="*/ 364247 w 540000"/>
              <a:gd name="connsiteY61" fmla="*/ 285197 h 540000"/>
              <a:gd name="connsiteX62" fmla="*/ 336646 w 540000"/>
              <a:gd name="connsiteY62" fmla="*/ 285197 h 540000"/>
              <a:gd name="connsiteX63" fmla="*/ 329748 w 540000"/>
              <a:gd name="connsiteY63" fmla="*/ 278310 h 540000"/>
              <a:gd name="connsiteX64" fmla="*/ 329748 w 540000"/>
              <a:gd name="connsiteY64" fmla="*/ 278089 h 540000"/>
              <a:gd name="connsiteX65" fmla="*/ 329748 w 540000"/>
              <a:gd name="connsiteY65" fmla="*/ 226145 h 540000"/>
              <a:gd name="connsiteX66" fmla="*/ 336635 w 540000"/>
              <a:gd name="connsiteY66" fmla="*/ 219258 h 540000"/>
              <a:gd name="connsiteX67" fmla="*/ 270000 w 540000"/>
              <a:gd name="connsiteY67" fmla="*/ 142298 h 540000"/>
              <a:gd name="connsiteX68" fmla="*/ 135000 w 540000"/>
              <a:gd name="connsiteY68" fmla="*/ 249655 h 540000"/>
              <a:gd name="connsiteX69" fmla="*/ 198946 w 540000"/>
              <a:gd name="connsiteY69" fmla="*/ 341065 h 540000"/>
              <a:gd name="connsiteX70" fmla="*/ 252239 w 540000"/>
              <a:gd name="connsiteY70" fmla="*/ 356052 h 540000"/>
              <a:gd name="connsiteX71" fmla="*/ 258778 w 540000"/>
              <a:gd name="connsiteY71" fmla="*/ 364184 h 540000"/>
              <a:gd name="connsiteX72" fmla="*/ 255941 w 540000"/>
              <a:gd name="connsiteY72" fmla="*/ 389549 h 540000"/>
              <a:gd name="connsiteX73" fmla="*/ 256700 w 540000"/>
              <a:gd name="connsiteY73" fmla="*/ 393746 h 540000"/>
              <a:gd name="connsiteX74" fmla="*/ 266593 w 540000"/>
              <a:gd name="connsiteY74" fmla="*/ 396942 h 540000"/>
              <a:gd name="connsiteX75" fmla="*/ 375870 w 540000"/>
              <a:gd name="connsiteY75" fmla="*/ 318220 h 540000"/>
              <a:gd name="connsiteX76" fmla="*/ 393630 w 540000"/>
              <a:gd name="connsiteY76" fmla="*/ 292887 h 540000"/>
              <a:gd name="connsiteX77" fmla="*/ 403966 w 540000"/>
              <a:gd name="connsiteY77" fmla="*/ 263324 h 540000"/>
              <a:gd name="connsiteX78" fmla="*/ 405000 w 540000"/>
              <a:gd name="connsiteY78" fmla="*/ 255150 h 540000"/>
              <a:gd name="connsiteX79" fmla="*/ 405000 w 540000"/>
              <a:gd name="connsiteY79" fmla="*/ 244677 h 540000"/>
              <a:gd name="connsiteX80" fmla="*/ 365924 w 540000"/>
              <a:gd name="connsiteY80" fmla="*/ 174055 h 540000"/>
              <a:gd name="connsiteX81" fmla="*/ 270000 w 540000"/>
              <a:gd name="connsiteY81" fmla="*/ 142298 h 540000"/>
              <a:gd name="connsiteX82" fmla="*/ 270000 w 540000"/>
              <a:gd name="connsiteY82" fmla="*/ 0 h 540000"/>
              <a:gd name="connsiteX83" fmla="*/ 540000 w 540000"/>
              <a:gd name="connsiteY83" fmla="*/ 270000 h 540000"/>
              <a:gd name="connsiteX84" fmla="*/ 270000 w 540000"/>
              <a:gd name="connsiteY84" fmla="*/ 540000 h 540000"/>
              <a:gd name="connsiteX85" fmla="*/ 0 w 540000"/>
              <a:gd name="connsiteY85" fmla="*/ 270000 h 540000"/>
              <a:gd name="connsiteX86" fmla="*/ 270000 w 540000"/>
              <a:gd name="connsiteY8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40000" h="540000">
                <a:moveTo>
                  <a:pt x="200622" y="219733"/>
                </a:moveTo>
                <a:cubicBezTo>
                  <a:pt x="204060" y="219976"/>
                  <a:pt x="206792" y="222707"/>
                  <a:pt x="207034" y="226146"/>
                </a:cubicBezTo>
                <a:lnTo>
                  <a:pt x="207034" y="271371"/>
                </a:lnTo>
                <a:lnTo>
                  <a:pt x="227748" y="271371"/>
                </a:lnTo>
                <a:cubicBezTo>
                  <a:pt x="229657" y="271360"/>
                  <a:pt x="231482" y="272141"/>
                  <a:pt x="232790" y="273533"/>
                </a:cubicBezTo>
                <a:lnTo>
                  <a:pt x="232800" y="273554"/>
                </a:lnTo>
                <a:cubicBezTo>
                  <a:pt x="234108" y="274830"/>
                  <a:pt x="234836" y="276591"/>
                  <a:pt x="234825" y="278416"/>
                </a:cubicBezTo>
                <a:cubicBezTo>
                  <a:pt x="234941" y="282223"/>
                  <a:pt x="231957" y="285398"/>
                  <a:pt x="228149" y="285514"/>
                </a:cubicBezTo>
                <a:cubicBezTo>
                  <a:pt x="228075" y="285514"/>
                  <a:pt x="228002" y="285514"/>
                  <a:pt x="227928" y="285514"/>
                </a:cubicBezTo>
                <a:lnTo>
                  <a:pt x="200327" y="285514"/>
                </a:lnTo>
                <a:cubicBezTo>
                  <a:pt x="196403" y="285514"/>
                  <a:pt x="193218" y="282329"/>
                  <a:pt x="193218" y="278405"/>
                </a:cubicBezTo>
                <a:lnTo>
                  <a:pt x="193218" y="226146"/>
                </a:lnTo>
                <a:cubicBezTo>
                  <a:pt x="193492" y="222328"/>
                  <a:pt x="196804" y="219459"/>
                  <a:pt x="200622" y="219733"/>
                </a:cubicBezTo>
                <a:close/>
                <a:moveTo>
                  <a:pt x="312303" y="219301"/>
                </a:moveTo>
                <a:cubicBezTo>
                  <a:pt x="316100" y="219301"/>
                  <a:pt x="319180" y="222381"/>
                  <a:pt x="319190" y="226188"/>
                </a:cubicBezTo>
                <a:lnTo>
                  <a:pt x="319370" y="226156"/>
                </a:lnTo>
                <a:lnTo>
                  <a:pt x="319380" y="226156"/>
                </a:lnTo>
                <a:lnTo>
                  <a:pt x="319380" y="278026"/>
                </a:lnTo>
                <a:cubicBezTo>
                  <a:pt x="319380" y="281949"/>
                  <a:pt x="316195" y="285135"/>
                  <a:pt x="312272" y="285135"/>
                </a:cubicBezTo>
                <a:cubicBezTo>
                  <a:pt x="310521" y="285135"/>
                  <a:pt x="308833" y="284449"/>
                  <a:pt x="307578" y="283215"/>
                </a:cubicBezTo>
                <a:cubicBezTo>
                  <a:pt x="307325" y="283215"/>
                  <a:pt x="298054" y="270991"/>
                  <a:pt x="290165" y="260803"/>
                </a:cubicBezTo>
                <a:lnTo>
                  <a:pt x="279154" y="246596"/>
                </a:lnTo>
                <a:lnTo>
                  <a:pt x="279154" y="278216"/>
                </a:lnTo>
                <a:cubicBezTo>
                  <a:pt x="279292" y="282002"/>
                  <a:pt x="276338" y="285177"/>
                  <a:pt x="272552" y="285314"/>
                </a:cubicBezTo>
                <a:cubicBezTo>
                  <a:pt x="272457" y="285314"/>
                  <a:pt x="272362" y="285314"/>
                  <a:pt x="272267" y="285314"/>
                </a:cubicBezTo>
                <a:cubicBezTo>
                  <a:pt x="270548" y="285293"/>
                  <a:pt x="268892" y="284649"/>
                  <a:pt x="267616" y="283500"/>
                </a:cubicBezTo>
                <a:cubicBezTo>
                  <a:pt x="266161" y="282203"/>
                  <a:pt x="265338" y="280336"/>
                  <a:pt x="265338" y="278385"/>
                </a:cubicBezTo>
                <a:lnTo>
                  <a:pt x="265338" y="226441"/>
                </a:lnTo>
                <a:cubicBezTo>
                  <a:pt x="265338" y="222676"/>
                  <a:pt x="268259" y="219565"/>
                  <a:pt x="272014" y="219333"/>
                </a:cubicBezTo>
                <a:cubicBezTo>
                  <a:pt x="274060" y="219290"/>
                  <a:pt x="276033" y="220134"/>
                  <a:pt x="277414" y="221642"/>
                </a:cubicBezTo>
                <a:cubicBezTo>
                  <a:pt x="277699" y="222001"/>
                  <a:pt x="291979" y="240542"/>
                  <a:pt x="300006" y="251058"/>
                </a:cubicBezTo>
                <a:cubicBezTo>
                  <a:pt x="303201" y="255181"/>
                  <a:pt x="305406" y="258166"/>
                  <a:pt x="305406" y="258166"/>
                </a:cubicBezTo>
                <a:lnTo>
                  <a:pt x="305406" y="226188"/>
                </a:lnTo>
                <a:cubicBezTo>
                  <a:pt x="305406" y="222381"/>
                  <a:pt x="308496" y="219301"/>
                  <a:pt x="312303" y="219301"/>
                </a:cubicBezTo>
                <a:close/>
                <a:moveTo>
                  <a:pt x="246765" y="219269"/>
                </a:moveTo>
                <a:lnTo>
                  <a:pt x="249781" y="219269"/>
                </a:lnTo>
                <a:cubicBezTo>
                  <a:pt x="252764" y="219269"/>
                  <a:pt x="255181" y="221687"/>
                  <a:pt x="255181" y="224669"/>
                </a:cubicBezTo>
                <a:lnTo>
                  <a:pt x="255181" y="279808"/>
                </a:lnTo>
                <a:cubicBezTo>
                  <a:pt x="255181" y="282790"/>
                  <a:pt x="252764" y="285208"/>
                  <a:pt x="249781" y="285208"/>
                </a:cubicBezTo>
                <a:lnTo>
                  <a:pt x="246765" y="285208"/>
                </a:lnTo>
                <a:cubicBezTo>
                  <a:pt x="243783" y="285208"/>
                  <a:pt x="241365" y="282790"/>
                  <a:pt x="241365" y="279808"/>
                </a:cubicBezTo>
                <a:lnTo>
                  <a:pt x="241365" y="224669"/>
                </a:lnTo>
                <a:cubicBezTo>
                  <a:pt x="241365" y="221687"/>
                  <a:pt x="243783" y="219269"/>
                  <a:pt x="246765" y="219269"/>
                </a:cubicBezTo>
                <a:close/>
                <a:moveTo>
                  <a:pt x="336635" y="219258"/>
                </a:moveTo>
                <a:lnTo>
                  <a:pt x="364236" y="219258"/>
                </a:lnTo>
                <a:cubicBezTo>
                  <a:pt x="368054" y="218984"/>
                  <a:pt x="371366" y="221853"/>
                  <a:pt x="371640" y="225671"/>
                </a:cubicBezTo>
                <a:cubicBezTo>
                  <a:pt x="371914" y="229489"/>
                  <a:pt x="369046" y="232800"/>
                  <a:pt x="365228" y="233075"/>
                </a:cubicBezTo>
                <a:cubicBezTo>
                  <a:pt x="364901" y="233096"/>
                  <a:pt x="364563" y="233096"/>
                  <a:pt x="364236" y="233075"/>
                </a:cubicBezTo>
                <a:lnTo>
                  <a:pt x="343564" y="233075"/>
                </a:lnTo>
                <a:lnTo>
                  <a:pt x="343575" y="233085"/>
                </a:lnTo>
                <a:lnTo>
                  <a:pt x="343575" y="245341"/>
                </a:lnTo>
                <a:lnTo>
                  <a:pt x="364247" y="245341"/>
                </a:lnTo>
                <a:cubicBezTo>
                  <a:pt x="368033" y="245203"/>
                  <a:pt x="371208" y="248157"/>
                  <a:pt x="371345" y="251943"/>
                </a:cubicBezTo>
                <a:cubicBezTo>
                  <a:pt x="371345" y="252038"/>
                  <a:pt x="371345" y="252133"/>
                  <a:pt x="371345" y="252228"/>
                </a:cubicBezTo>
                <a:cubicBezTo>
                  <a:pt x="371345" y="256035"/>
                  <a:pt x="368265" y="259125"/>
                  <a:pt x="364458" y="259125"/>
                </a:cubicBezTo>
                <a:cubicBezTo>
                  <a:pt x="364384" y="259125"/>
                  <a:pt x="364310" y="259125"/>
                  <a:pt x="364236" y="259125"/>
                </a:cubicBezTo>
                <a:lnTo>
                  <a:pt x="343564" y="259125"/>
                </a:lnTo>
                <a:lnTo>
                  <a:pt x="343564" y="271381"/>
                </a:lnTo>
                <a:lnTo>
                  <a:pt x="364236" y="271381"/>
                </a:lnTo>
                <a:cubicBezTo>
                  <a:pt x="366071" y="271402"/>
                  <a:pt x="367822" y="272119"/>
                  <a:pt x="369141" y="273406"/>
                </a:cubicBezTo>
                <a:cubicBezTo>
                  <a:pt x="371851" y="276085"/>
                  <a:pt x="371872" y="280441"/>
                  <a:pt x="369204" y="283151"/>
                </a:cubicBezTo>
                <a:cubicBezTo>
                  <a:pt x="367896" y="284480"/>
                  <a:pt x="366103" y="285218"/>
                  <a:pt x="364247" y="285197"/>
                </a:cubicBezTo>
                <a:lnTo>
                  <a:pt x="336646" y="285197"/>
                </a:lnTo>
                <a:cubicBezTo>
                  <a:pt x="332838" y="285197"/>
                  <a:pt x="329748" y="282117"/>
                  <a:pt x="329748" y="278310"/>
                </a:cubicBezTo>
                <a:cubicBezTo>
                  <a:pt x="329748" y="278236"/>
                  <a:pt x="329748" y="278162"/>
                  <a:pt x="329748" y="278089"/>
                </a:cubicBezTo>
                <a:lnTo>
                  <a:pt x="329748" y="226145"/>
                </a:lnTo>
                <a:cubicBezTo>
                  <a:pt x="329864" y="222391"/>
                  <a:pt x="332880" y="219364"/>
                  <a:pt x="336635" y="219258"/>
                </a:cubicBezTo>
                <a:close/>
                <a:moveTo>
                  <a:pt x="270000" y="142298"/>
                </a:moveTo>
                <a:cubicBezTo>
                  <a:pt x="195391" y="142298"/>
                  <a:pt x="135000" y="190361"/>
                  <a:pt x="135000" y="249655"/>
                </a:cubicBezTo>
                <a:cubicBezTo>
                  <a:pt x="135000" y="288162"/>
                  <a:pt x="160545" y="321986"/>
                  <a:pt x="198946" y="341065"/>
                </a:cubicBezTo>
                <a:cubicBezTo>
                  <a:pt x="215684" y="349186"/>
                  <a:pt x="233729" y="354259"/>
                  <a:pt x="252239" y="356052"/>
                </a:cubicBezTo>
                <a:cubicBezTo>
                  <a:pt x="256289" y="356495"/>
                  <a:pt x="259211" y="360134"/>
                  <a:pt x="258778" y="364184"/>
                </a:cubicBezTo>
                <a:lnTo>
                  <a:pt x="255941" y="389549"/>
                </a:lnTo>
                <a:cubicBezTo>
                  <a:pt x="255772" y="390994"/>
                  <a:pt x="256036" y="392449"/>
                  <a:pt x="256700" y="393746"/>
                </a:cubicBezTo>
                <a:cubicBezTo>
                  <a:pt x="258546" y="397364"/>
                  <a:pt x="262976" y="398798"/>
                  <a:pt x="266593" y="396942"/>
                </a:cubicBezTo>
                <a:cubicBezTo>
                  <a:pt x="322576" y="369984"/>
                  <a:pt x="355904" y="342236"/>
                  <a:pt x="375870" y="318220"/>
                </a:cubicBezTo>
                <a:cubicBezTo>
                  <a:pt x="379424" y="313843"/>
                  <a:pt x="391215" y="297253"/>
                  <a:pt x="393630" y="292887"/>
                </a:cubicBezTo>
                <a:cubicBezTo>
                  <a:pt x="398756" y="283700"/>
                  <a:pt x="402258" y="273702"/>
                  <a:pt x="403966" y="263324"/>
                </a:cubicBezTo>
                <a:cubicBezTo>
                  <a:pt x="404473" y="260624"/>
                  <a:pt x="404821" y="257892"/>
                  <a:pt x="405000" y="255150"/>
                </a:cubicBezTo>
                <a:lnTo>
                  <a:pt x="405000" y="244677"/>
                </a:lnTo>
                <a:cubicBezTo>
                  <a:pt x="403407" y="217150"/>
                  <a:pt x="388768" y="192312"/>
                  <a:pt x="365924" y="174055"/>
                </a:cubicBezTo>
                <a:cubicBezTo>
                  <a:pt x="341297" y="154448"/>
                  <a:pt x="307441" y="142298"/>
                  <a:pt x="270000" y="14229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5" name="Freeform 184">
            <a:extLst>
              <a:ext uri="{FF2B5EF4-FFF2-40B4-BE49-F238E27FC236}">
                <a16:creationId xmlns:a16="http://schemas.microsoft.com/office/drawing/2014/main" id="{291522BA-F287-7A6A-9349-947420DBF3CC}"/>
              </a:ext>
            </a:extLst>
          </p:cNvPr>
          <p:cNvSpPr/>
          <p:nvPr/>
        </p:nvSpPr>
        <p:spPr>
          <a:xfrm>
            <a:off x="6916793" y="5087826"/>
            <a:ext cx="540000" cy="540000"/>
          </a:xfrm>
          <a:custGeom>
            <a:avLst/>
            <a:gdLst>
              <a:gd name="connsiteX0" fmla="*/ 293487 w 540000"/>
              <a:gd name="connsiteY0" fmla="*/ 270284 h 540000"/>
              <a:gd name="connsiteX1" fmla="*/ 307694 w 540000"/>
              <a:gd name="connsiteY1" fmla="*/ 277139 h 540000"/>
              <a:gd name="connsiteX2" fmla="*/ 307694 w 540000"/>
              <a:gd name="connsiteY2" fmla="*/ 284490 h 540000"/>
              <a:gd name="connsiteX3" fmla="*/ 293487 w 540000"/>
              <a:gd name="connsiteY3" fmla="*/ 291103 h 540000"/>
              <a:gd name="connsiteX4" fmla="*/ 286874 w 540000"/>
              <a:gd name="connsiteY4" fmla="*/ 276897 h 540000"/>
              <a:gd name="connsiteX5" fmla="*/ 293487 w 540000"/>
              <a:gd name="connsiteY5" fmla="*/ 270284 h 540000"/>
              <a:gd name="connsiteX6" fmla="*/ 350441 w 540000"/>
              <a:gd name="connsiteY6" fmla="*/ 269673 h 540000"/>
              <a:gd name="connsiteX7" fmla="*/ 362359 w 540000"/>
              <a:gd name="connsiteY7" fmla="*/ 280304 h 540000"/>
              <a:gd name="connsiteX8" fmla="*/ 361410 w 540000"/>
              <a:gd name="connsiteY8" fmla="*/ 285514 h 540000"/>
              <a:gd name="connsiteX9" fmla="*/ 361410 w 540000"/>
              <a:gd name="connsiteY9" fmla="*/ 285525 h 540000"/>
              <a:gd name="connsiteX10" fmla="*/ 346254 w 540000"/>
              <a:gd name="connsiteY10" fmla="*/ 290419 h 540000"/>
              <a:gd name="connsiteX11" fmla="*/ 343649 w 540000"/>
              <a:gd name="connsiteY11" fmla="*/ 288573 h 540000"/>
              <a:gd name="connsiteX12" fmla="*/ 339778 w 540000"/>
              <a:gd name="connsiteY12" fmla="*/ 280336 h 540000"/>
              <a:gd name="connsiteX13" fmla="*/ 350441 w 540000"/>
              <a:gd name="connsiteY13" fmla="*/ 269673 h 540000"/>
              <a:gd name="connsiteX14" fmla="*/ 311313 w 540000"/>
              <a:gd name="connsiteY14" fmla="*/ 233359 h 540000"/>
              <a:gd name="connsiteX15" fmla="*/ 248959 w 540000"/>
              <a:gd name="connsiteY15" fmla="*/ 334874 h 540000"/>
              <a:gd name="connsiteX16" fmla="*/ 353552 w 540000"/>
              <a:gd name="connsiteY16" fmla="*/ 368307 h 540000"/>
              <a:gd name="connsiteX17" fmla="*/ 380626 w 540000"/>
              <a:gd name="connsiteY17" fmla="*/ 382514 h 540000"/>
              <a:gd name="connsiteX18" fmla="*/ 373022 w 540000"/>
              <a:gd name="connsiteY18" fmla="*/ 358815 h 540000"/>
              <a:gd name="connsiteX19" fmla="*/ 373011 w 540000"/>
              <a:gd name="connsiteY19" fmla="*/ 358826 h 540000"/>
              <a:gd name="connsiteX20" fmla="*/ 364985 w 540000"/>
              <a:gd name="connsiteY20" fmla="*/ 243042 h 540000"/>
              <a:gd name="connsiteX21" fmla="*/ 311313 w 540000"/>
              <a:gd name="connsiteY21" fmla="*/ 233359 h 540000"/>
              <a:gd name="connsiteX22" fmla="*/ 195075 w 540000"/>
              <a:gd name="connsiteY22" fmla="*/ 198946 h 540000"/>
              <a:gd name="connsiteX23" fmla="*/ 208111 w 540000"/>
              <a:gd name="connsiteY23" fmla="*/ 201045 h 540000"/>
              <a:gd name="connsiteX24" fmla="*/ 210632 w 540000"/>
              <a:gd name="connsiteY24" fmla="*/ 220472 h 540000"/>
              <a:gd name="connsiteX25" fmla="*/ 191204 w 540000"/>
              <a:gd name="connsiteY25" fmla="*/ 222993 h 540000"/>
              <a:gd name="connsiteX26" fmla="*/ 187175 w 540000"/>
              <a:gd name="connsiteY26" fmla="*/ 217424 h 540000"/>
              <a:gd name="connsiteX27" fmla="*/ 195075 w 540000"/>
              <a:gd name="connsiteY27" fmla="*/ 198946 h 540000"/>
              <a:gd name="connsiteX28" fmla="*/ 267743 w 540000"/>
              <a:gd name="connsiteY28" fmla="*/ 198482 h 540000"/>
              <a:gd name="connsiteX29" fmla="*/ 281148 w 540000"/>
              <a:gd name="connsiteY29" fmla="*/ 212699 h 540000"/>
              <a:gd name="connsiteX30" fmla="*/ 258736 w 540000"/>
              <a:gd name="connsiteY30" fmla="*/ 222961 h 540000"/>
              <a:gd name="connsiteX31" fmla="*/ 258736 w 540000"/>
              <a:gd name="connsiteY31" fmla="*/ 222971 h 540000"/>
              <a:gd name="connsiteX32" fmla="*/ 258736 w 540000"/>
              <a:gd name="connsiteY32" fmla="*/ 223109 h 540000"/>
              <a:gd name="connsiteX33" fmla="*/ 253526 w 540000"/>
              <a:gd name="connsiteY33" fmla="*/ 211887 h 540000"/>
              <a:gd name="connsiteX34" fmla="*/ 267743 w 540000"/>
              <a:gd name="connsiteY34" fmla="*/ 198482 h 540000"/>
              <a:gd name="connsiteX35" fmla="*/ 234330 w 540000"/>
              <a:gd name="connsiteY35" fmla="*/ 157518 h 540000"/>
              <a:gd name="connsiteX36" fmla="*/ 137415 w 540000"/>
              <a:gd name="connsiteY36" fmla="*/ 258630 h 540000"/>
              <a:gd name="connsiteX37" fmla="*/ 174076 w 540000"/>
              <a:gd name="connsiteY37" fmla="*/ 308370 h 540000"/>
              <a:gd name="connsiteX38" fmla="*/ 164310 w 540000"/>
              <a:gd name="connsiteY38" fmla="*/ 337500 h 540000"/>
              <a:gd name="connsiteX39" fmla="*/ 197205 w 540000"/>
              <a:gd name="connsiteY39" fmla="*/ 319739 h 540000"/>
              <a:gd name="connsiteX40" fmla="*/ 197205 w 540000"/>
              <a:gd name="connsiteY40" fmla="*/ 319729 h 540000"/>
              <a:gd name="connsiteX41" fmla="*/ 238380 w 540000"/>
              <a:gd name="connsiteY41" fmla="*/ 325382 h 540000"/>
              <a:gd name="connsiteX42" fmla="*/ 330750 w 540000"/>
              <a:gd name="connsiteY42" fmla="*/ 227929 h 540000"/>
              <a:gd name="connsiteX43" fmla="*/ 287761 w 540000"/>
              <a:gd name="connsiteY43" fmla="*/ 171724 h 540000"/>
              <a:gd name="connsiteX44" fmla="*/ 288362 w 540000"/>
              <a:gd name="connsiteY44" fmla="*/ 171724 h 540000"/>
              <a:gd name="connsiteX45" fmla="*/ 234330 w 540000"/>
              <a:gd name="connsiteY45" fmla="*/ 157518 h 540000"/>
              <a:gd name="connsiteX46" fmla="*/ 270000 w 540000"/>
              <a:gd name="connsiteY46" fmla="*/ 0 h 540000"/>
              <a:gd name="connsiteX47" fmla="*/ 540000 w 540000"/>
              <a:gd name="connsiteY47" fmla="*/ 270000 h 540000"/>
              <a:gd name="connsiteX48" fmla="*/ 270000 w 540000"/>
              <a:gd name="connsiteY48" fmla="*/ 540000 h 540000"/>
              <a:gd name="connsiteX49" fmla="*/ 0 w 540000"/>
              <a:gd name="connsiteY49" fmla="*/ 270000 h 540000"/>
              <a:gd name="connsiteX50" fmla="*/ 270000 w 540000"/>
              <a:gd name="connsiteY5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0000" h="540000">
                <a:moveTo>
                  <a:pt x="293487" y="270284"/>
                </a:moveTo>
                <a:cubicBezTo>
                  <a:pt x="299299" y="268248"/>
                  <a:pt x="305669" y="271317"/>
                  <a:pt x="307694" y="277139"/>
                </a:cubicBezTo>
                <a:lnTo>
                  <a:pt x="307694" y="284490"/>
                </a:lnTo>
                <a:cubicBezTo>
                  <a:pt x="305595" y="290239"/>
                  <a:pt x="299235" y="293202"/>
                  <a:pt x="293487" y="291103"/>
                </a:cubicBezTo>
                <a:cubicBezTo>
                  <a:pt x="287739" y="289005"/>
                  <a:pt x="284776" y="282645"/>
                  <a:pt x="286874" y="276897"/>
                </a:cubicBezTo>
                <a:cubicBezTo>
                  <a:pt x="287992" y="273828"/>
                  <a:pt x="290418" y="271402"/>
                  <a:pt x="293487" y="270284"/>
                </a:cubicBezTo>
                <a:close/>
                <a:moveTo>
                  <a:pt x="350441" y="269673"/>
                </a:moveTo>
                <a:cubicBezTo>
                  <a:pt x="356674" y="269314"/>
                  <a:pt x="362011" y="274082"/>
                  <a:pt x="362359" y="280304"/>
                </a:cubicBezTo>
                <a:cubicBezTo>
                  <a:pt x="362464" y="282087"/>
                  <a:pt x="362137" y="283880"/>
                  <a:pt x="361410" y="285514"/>
                </a:cubicBezTo>
                <a:lnTo>
                  <a:pt x="361410" y="285525"/>
                </a:lnTo>
                <a:cubicBezTo>
                  <a:pt x="358573" y="291062"/>
                  <a:pt x="351791" y="293256"/>
                  <a:pt x="346254" y="290419"/>
                </a:cubicBezTo>
                <a:cubicBezTo>
                  <a:pt x="345305" y="289934"/>
                  <a:pt x="344419" y="289311"/>
                  <a:pt x="343649" y="288573"/>
                </a:cubicBezTo>
                <a:cubicBezTo>
                  <a:pt x="341645" y="286221"/>
                  <a:pt x="340305" y="283373"/>
                  <a:pt x="339778" y="280336"/>
                </a:cubicBezTo>
                <a:cubicBezTo>
                  <a:pt x="340949" y="275147"/>
                  <a:pt x="344503" y="269673"/>
                  <a:pt x="350441" y="269673"/>
                </a:cubicBezTo>
                <a:close/>
                <a:moveTo>
                  <a:pt x="311313" y="233359"/>
                </a:moveTo>
                <a:cubicBezTo>
                  <a:pt x="259824" y="239679"/>
                  <a:pt x="220925" y="288884"/>
                  <a:pt x="248959" y="334874"/>
                </a:cubicBezTo>
                <a:cubicBezTo>
                  <a:pt x="266266" y="363762"/>
                  <a:pt x="306271" y="381987"/>
                  <a:pt x="353552" y="368307"/>
                </a:cubicBezTo>
                <a:cubicBezTo>
                  <a:pt x="363045" y="372136"/>
                  <a:pt x="371461" y="378105"/>
                  <a:pt x="380626" y="382514"/>
                </a:cubicBezTo>
                <a:cubicBezTo>
                  <a:pt x="378285" y="374551"/>
                  <a:pt x="375722" y="366662"/>
                  <a:pt x="373022" y="358815"/>
                </a:cubicBezTo>
                <a:lnTo>
                  <a:pt x="373011" y="358826"/>
                </a:lnTo>
                <a:cubicBezTo>
                  <a:pt x="421896" y="323968"/>
                  <a:pt x="411170" y="266456"/>
                  <a:pt x="364985" y="243042"/>
                </a:cubicBezTo>
                <a:cubicBezTo>
                  <a:pt x="347037" y="233911"/>
                  <a:pt x="328475" y="231252"/>
                  <a:pt x="311313" y="233359"/>
                </a:cubicBezTo>
                <a:close/>
                <a:moveTo>
                  <a:pt x="195075" y="198946"/>
                </a:moveTo>
                <a:cubicBezTo>
                  <a:pt x="199494" y="197395"/>
                  <a:pt x="204398" y="198186"/>
                  <a:pt x="208111" y="201045"/>
                </a:cubicBezTo>
                <a:cubicBezTo>
                  <a:pt x="214175" y="205706"/>
                  <a:pt x="215304" y="214407"/>
                  <a:pt x="210632" y="220472"/>
                </a:cubicBezTo>
                <a:cubicBezTo>
                  <a:pt x="205970" y="226536"/>
                  <a:pt x="197269" y="227665"/>
                  <a:pt x="191204" y="222993"/>
                </a:cubicBezTo>
                <a:cubicBezTo>
                  <a:pt x="189422" y="221495"/>
                  <a:pt x="188040" y="219586"/>
                  <a:pt x="187175" y="217424"/>
                </a:cubicBezTo>
                <a:cubicBezTo>
                  <a:pt x="184254" y="210136"/>
                  <a:pt x="187787" y="201867"/>
                  <a:pt x="195075" y="198946"/>
                </a:cubicBezTo>
                <a:close/>
                <a:moveTo>
                  <a:pt x="267743" y="198482"/>
                </a:moveTo>
                <a:cubicBezTo>
                  <a:pt x="275368" y="198703"/>
                  <a:pt x="281370" y="205073"/>
                  <a:pt x="281148" y="212699"/>
                </a:cubicBezTo>
                <a:cubicBezTo>
                  <a:pt x="281264" y="223530"/>
                  <a:pt x="266836" y="230312"/>
                  <a:pt x="258736" y="222961"/>
                </a:cubicBezTo>
                <a:lnTo>
                  <a:pt x="258736" y="222971"/>
                </a:lnTo>
                <a:lnTo>
                  <a:pt x="258736" y="223109"/>
                </a:lnTo>
                <a:cubicBezTo>
                  <a:pt x="255329" y="220398"/>
                  <a:pt x="253399" y="216243"/>
                  <a:pt x="253526" y="211887"/>
                </a:cubicBezTo>
                <a:cubicBezTo>
                  <a:pt x="253747" y="204261"/>
                  <a:pt x="260118" y="198260"/>
                  <a:pt x="267743" y="198482"/>
                </a:cubicBezTo>
                <a:close/>
                <a:moveTo>
                  <a:pt x="234330" y="157518"/>
                </a:moveTo>
                <a:cubicBezTo>
                  <a:pt x="175426" y="157518"/>
                  <a:pt x="123525" y="204947"/>
                  <a:pt x="137415" y="258630"/>
                </a:cubicBezTo>
                <a:cubicBezTo>
                  <a:pt x="142098" y="279345"/>
                  <a:pt x="156632" y="296757"/>
                  <a:pt x="174076" y="308370"/>
                </a:cubicBezTo>
                <a:cubicBezTo>
                  <a:pt x="170617" y="317957"/>
                  <a:pt x="167368" y="327670"/>
                  <a:pt x="164310" y="337500"/>
                </a:cubicBezTo>
                <a:cubicBezTo>
                  <a:pt x="175289" y="331573"/>
                  <a:pt x="186226" y="325561"/>
                  <a:pt x="197205" y="319739"/>
                </a:cubicBezTo>
                <a:lnTo>
                  <a:pt x="197205" y="319729"/>
                </a:lnTo>
                <a:cubicBezTo>
                  <a:pt x="210505" y="323958"/>
                  <a:pt x="224438" y="325877"/>
                  <a:pt x="238380" y="325382"/>
                </a:cubicBezTo>
                <a:cubicBezTo>
                  <a:pt x="220904" y="275780"/>
                  <a:pt x="265243" y="223277"/>
                  <a:pt x="330750" y="227929"/>
                </a:cubicBezTo>
                <a:cubicBezTo>
                  <a:pt x="325213" y="203861"/>
                  <a:pt x="309540" y="183368"/>
                  <a:pt x="287761" y="171724"/>
                </a:cubicBezTo>
                <a:lnTo>
                  <a:pt x="288362" y="171724"/>
                </a:lnTo>
                <a:cubicBezTo>
                  <a:pt x="271888" y="162390"/>
                  <a:pt x="253273" y="157496"/>
                  <a:pt x="234330" y="15751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6" name="Freeform 185">
            <a:extLst>
              <a:ext uri="{FF2B5EF4-FFF2-40B4-BE49-F238E27FC236}">
                <a16:creationId xmlns:a16="http://schemas.microsoft.com/office/drawing/2014/main" id="{56AB50FD-DED6-EB5F-5C49-4E376ABB7DC0}"/>
              </a:ext>
            </a:extLst>
          </p:cNvPr>
          <p:cNvSpPr/>
          <p:nvPr/>
        </p:nvSpPr>
        <p:spPr>
          <a:xfrm>
            <a:off x="11283700" y="5087825"/>
            <a:ext cx="540000" cy="540000"/>
          </a:xfrm>
          <a:custGeom>
            <a:avLst/>
            <a:gdLst>
              <a:gd name="connsiteX0" fmla="*/ 255751 w 540000"/>
              <a:gd name="connsiteY0" fmla="*/ 225017 h 540000"/>
              <a:gd name="connsiteX1" fmla="*/ 290988 w 540000"/>
              <a:gd name="connsiteY1" fmla="*/ 261646 h 540000"/>
              <a:gd name="connsiteX2" fmla="*/ 290999 w 540000"/>
              <a:gd name="connsiteY2" fmla="*/ 261646 h 540000"/>
              <a:gd name="connsiteX3" fmla="*/ 357222 w 540000"/>
              <a:gd name="connsiteY3" fmla="*/ 225017 h 540000"/>
              <a:gd name="connsiteX4" fmla="*/ 283394 w 540000"/>
              <a:gd name="connsiteY4" fmla="*/ 303317 h 540000"/>
              <a:gd name="connsiteX5" fmla="*/ 249043 w 540000"/>
              <a:gd name="connsiteY5" fmla="*/ 266656 h 540000"/>
              <a:gd name="connsiteX6" fmla="*/ 181965 w 540000"/>
              <a:gd name="connsiteY6" fmla="*/ 303317 h 540000"/>
              <a:gd name="connsiteX7" fmla="*/ 269989 w 540000"/>
              <a:gd name="connsiteY7" fmla="*/ 135011 h 540000"/>
              <a:gd name="connsiteX8" fmla="*/ 134989 w 540000"/>
              <a:gd name="connsiteY8" fmla="*/ 260023 h 540000"/>
              <a:gd name="connsiteX9" fmla="*/ 185298 w 540000"/>
              <a:gd name="connsiteY9" fmla="*/ 357328 h 540000"/>
              <a:gd name="connsiteX10" fmla="*/ 185298 w 540000"/>
              <a:gd name="connsiteY10" fmla="*/ 405000 h 540000"/>
              <a:gd name="connsiteX11" fmla="*/ 231272 w 540000"/>
              <a:gd name="connsiteY11" fmla="*/ 379772 h 540000"/>
              <a:gd name="connsiteX12" fmla="*/ 269994 w 540000"/>
              <a:gd name="connsiteY12" fmla="*/ 385034 h 540000"/>
              <a:gd name="connsiteX13" fmla="*/ 269989 w 540000"/>
              <a:gd name="connsiteY13" fmla="*/ 385035 h 540000"/>
              <a:gd name="connsiteX14" fmla="*/ 270000 w 540000"/>
              <a:gd name="connsiteY14" fmla="*/ 385035 h 540000"/>
              <a:gd name="connsiteX15" fmla="*/ 269994 w 540000"/>
              <a:gd name="connsiteY15" fmla="*/ 385034 h 540000"/>
              <a:gd name="connsiteX16" fmla="*/ 322558 w 540000"/>
              <a:gd name="connsiteY16" fmla="*/ 375208 h 540000"/>
              <a:gd name="connsiteX17" fmla="*/ 404989 w 540000"/>
              <a:gd name="connsiteY17" fmla="*/ 260023 h 540000"/>
              <a:gd name="connsiteX18" fmla="*/ 269989 w 540000"/>
              <a:gd name="connsiteY18" fmla="*/ 135011 h 540000"/>
              <a:gd name="connsiteX19" fmla="*/ 270000 w 540000"/>
              <a:gd name="connsiteY19" fmla="*/ 0 h 540000"/>
              <a:gd name="connsiteX20" fmla="*/ 540000 w 540000"/>
              <a:gd name="connsiteY20" fmla="*/ 270000 h 540000"/>
              <a:gd name="connsiteX21" fmla="*/ 270000 w 540000"/>
              <a:gd name="connsiteY21" fmla="*/ 540000 h 540000"/>
              <a:gd name="connsiteX22" fmla="*/ 0 w 540000"/>
              <a:gd name="connsiteY22" fmla="*/ 270000 h 540000"/>
              <a:gd name="connsiteX23" fmla="*/ 270000 w 540000"/>
              <a:gd name="connsiteY23"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000" h="540000">
                <a:moveTo>
                  <a:pt x="255751" y="225017"/>
                </a:moveTo>
                <a:lnTo>
                  <a:pt x="290988" y="261646"/>
                </a:lnTo>
                <a:lnTo>
                  <a:pt x="290999" y="261646"/>
                </a:lnTo>
                <a:lnTo>
                  <a:pt x="357222" y="225017"/>
                </a:lnTo>
                <a:lnTo>
                  <a:pt x="283394" y="303317"/>
                </a:lnTo>
                <a:lnTo>
                  <a:pt x="249043" y="266656"/>
                </a:lnTo>
                <a:lnTo>
                  <a:pt x="181965" y="303317"/>
                </a:lnTo>
                <a:close/>
                <a:moveTo>
                  <a:pt x="269989" y="135011"/>
                </a:moveTo>
                <a:cubicBezTo>
                  <a:pt x="195381" y="135011"/>
                  <a:pt x="134989" y="190962"/>
                  <a:pt x="134989" y="260023"/>
                </a:cubicBezTo>
                <a:cubicBezTo>
                  <a:pt x="135359" y="298603"/>
                  <a:pt x="154027" y="334716"/>
                  <a:pt x="185298" y="357328"/>
                </a:cubicBezTo>
                <a:lnTo>
                  <a:pt x="185298" y="405000"/>
                </a:lnTo>
                <a:lnTo>
                  <a:pt x="231272" y="379772"/>
                </a:lnTo>
                <a:lnTo>
                  <a:pt x="269994" y="385034"/>
                </a:lnTo>
                <a:lnTo>
                  <a:pt x="269989" y="385035"/>
                </a:lnTo>
                <a:lnTo>
                  <a:pt x="270000" y="385035"/>
                </a:lnTo>
                <a:lnTo>
                  <a:pt x="269994" y="385034"/>
                </a:lnTo>
                <a:lnTo>
                  <a:pt x="322558" y="375208"/>
                </a:lnTo>
                <a:cubicBezTo>
                  <a:pt x="371019" y="356224"/>
                  <a:pt x="404989" y="311787"/>
                  <a:pt x="404989" y="260023"/>
                </a:cubicBezTo>
                <a:cubicBezTo>
                  <a:pt x="404989" y="191004"/>
                  <a:pt x="344598" y="135011"/>
                  <a:pt x="269989" y="13501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7" name="Freeform 186">
            <a:extLst>
              <a:ext uri="{FF2B5EF4-FFF2-40B4-BE49-F238E27FC236}">
                <a16:creationId xmlns:a16="http://schemas.microsoft.com/office/drawing/2014/main" id="{3EC45699-D0AA-1728-2543-242A8B860DD2}"/>
              </a:ext>
            </a:extLst>
          </p:cNvPr>
          <p:cNvSpPr/>
          <p:nvPr/>
        </p:nvSpPr>
        <p:spPr>
          <a:xfrm>
            <a:off x="10555888" y="5087826"/>
            <a:ext cx="540000" cy="540000"/>
          </a:xfrm>
          <a:custGeom>
            <a:avLst/>
            <a:gdLst>
              <a:gd name="connsiteX0" fmla="*/ 227369 w 540000"/>
              <a:gd name="connsiteY0" fmla="*/ 346633 h 540000"/>
              <a:gd name="connsiteX1" fmla="*/ 312166 w 540000"/>
              <a:gd name="connsiteY1" fmla="*/ 346633 h 540000"/>
              <a:gd name="connsiteX2" fmla="*/ 319728 w 540000"/>
              <a:gd name="connsiteY2" fmla="*/ 346633 h 540000"/>
              <a:gd name="connsiteX3" fmla="*/ 319738 w 540000"/>
              <a:gd name="connsiteY3" fmla="*/ 346633 h 540000"/>
              <a:gd name="connsiteX4" fmla="*/ 320034 w 540000"/>
              <a:gd name="connsiteY4" fmla="*/ 354269 h 540000"/>
              <a:gd name="connsiteX5" fmla="*/ 319738 w 540000"/>
              <a:gd name="connsiteY5" fmla="*/ 354565 h 540000"/>
              <a:gd name="connsiteX6" fmla="*/ 219870 w 540000"/>
              <a:gd name="connsiteY6" fmla="*/ 354565 h 540000"/>
              <a:gd name="connsiteX7" fmla="*/ 220281 w 540000"/>
              <a:gd name="connsiteY7" fmla="*/ 346834 h 540000"/>
              <a:gd name="connsiteX8" fmla="*/ 227369 w 540000"/>
              <a:gd name="connsiteY8" fmla="*/ 346633 h 540000"/>
              <a:gd name="connsiteX9" fmla="*/ 319486 w 540000"/>
              <a:gd name="connsiteY9" fmla="*/ 277720 h 540000"/>
              <a:gd name="connsiteX10" fmla="*/ 342077 w 540000"/>
              <a:gd name="connsiteY10" fmla="*/ 300459 h 540000"/>
              <a:gd name="connsiteX11" fmla="*/ 342077 w 540000"/>
              <a:gd name="connsiteY11" fmla="*/ 300638 h 540000"/>
              <a:gd name="connsiteX12" fmla="*/ 342088 w 540000"/>
              <a:gd name="connsiteY12" fmla="*/ 300628 h 540000"/>
              <a:gd name="connsiteX13" fmla="*/ 319180 w 540000"/>
              <a:gd name="connsiteY13" fmla="*/ 322618 h 540000"/>
              <a:gd name="connsiteX14" fmla="*/ 297190 w 540000"/>
              <a:gd name="connsiteY14" fmla="*/ 299710 h 540000"/>
              <a:gd name="connsiteX15" fmla="*/ 319486 w 540000"/>
              <a:gd name="connsiteY15" fmla="*/ 277720 h 540000"/>
              <a:gd name="connsiteX16" fmla="*/ 219596 w 540000"/>
              <a:gd name="connsiteY16" fmla="*/ 277689 h 540000"/>
              <a:gd name="connsiteX17" fmla="*/ 242894 w 540000"/>
              <a:gd name="connsiteY17" fmla="*/ 299995 h 540000"/>
              <a:gd name="connsiteX18" fmla="*/ 242894 w 540000"/>
              <a:gd name="connsiteY18" fmla="*/ 300628 h 540000"/>
              <a:gd name="connsiteX19" fmla="*/ 220588 w 540000"/>
              <a:gd name="connsiteY19" fmla="*/ 323293 h 540000"/>
              <a:gd name="connsiteX20" fmla="*/ 197290 w 540000"/>
              <a:gd name="connsiteY20" fmla="*/ 300987 h 540000"/>
              <a:gd name="connsiteX21" fmla="*/ 219596 w 540000"/>
              <a:gd name="connsiteY21" fmla="*/ 277689 h 540000"/>
              <a:gd name="connsiteX22" fmla="*/ 288046 w 540000"/>
              <a:gd name="connsiteY22" fmla="*/ 140875 h 540000"/>
              <a:gd name="connsiteX23" fmla="*/ 281791 w 540000"/>
              <a:gd name="connsiteY23" fmla="*/ 144956 h 540000"/>
              <a:gd name="connsiteX24" fmla="*/ 264495 w 540000"/>
              <a:gd name="connsiteY24" fmla="*/ 224321 h 540000"/>
              <a:gd name="connsiteX25" fmla="*/ 186901 w 540000"/>
              <a:gd name="connsiteY25" fmla="*/ 249191 h 540000"/>
              <a:gd name="connsiteX26" fmla="*/ 165048 w 540000"/>
              <a:gd name="connsiteY26" fmla="*/ 239773 h 540000"/>
              <a:gd name="connsiteX27" fmla="*/ 152044 w 540000"/>
              <a:gd name="connsiteY27" fmla="*/ 297570 h 540000"/>
              <a:gd name="connsiteX28" fmla="*/ 150557 w 540000"/>
              <a:gd name="connsiteY28" fmla="*/ 311776 h 540000"/>
              <a:gd name="connsiteX29" fmla="*/ 270243 w 540000"/>
              <a:gd name="connsiteY29" fmla="*/ 399347 h 540000"/>
              <a:gd name="connsiteX30" fmla="*/ 390182 w 540000"/>
              <a:gd name="connsiteY30" fmla="*/ 311776 h 540000"/>
              <a:gd name="connsiteX31" fmla="*/ 388441 w 540000"/>
              <a:gd name="connsiteY31" fmla="*/ 297285 h 540000"/>
              <a:gd name="connsiteX32" fmla="*/ 388463 w 540000"/>
              <a:gd name="connsiteY32" fmla="*/ 297295 h 540000"/>
              <a:gd name="connsiteX33" fmla="*/ 375068 w 540000"/>
              <a:gd name="connsiteY33" fmla="*/ 239709 h 540000"/>
              <a:gd name="connsiteX34" fmla="*/ 353500 w 540000"/>
              <a:gd name="connsiteY34" fmla="*/ 248906 h 540000"/>
              <a:gd name="connsiteX35" fmla="*/ 275337 w 540000"/>
              <a:gd name="connsiteY35" fmla="*/ 224469 h 540000"/>
              <a:gd name="connsiteX36" fmla="*/ 291073 w 540000"/>
              <a:gd name="connsiteY36" fmla="*/ 152423 h 540000"/>
              <a:gd name="connsiteX37" fmla="*/ 341276 w 540000"/>
              <a:gd name="connsiteY37" fmla="*/ 163825 h 540000"/>
              <a:gd name="connsiteX38" fmla="*/ 363582 w 540000"/>
              <a:gd name="connsiteY38" fmla="*/ 186490 h 540000"/>
              <a:gd name="connsiteX39" fmla="*/ 383548 w 540000"/>
              <a:gd name="connsiteY39" fmla="*/ 174371 h 540000"/>
              <a:gd name="connsiteX40" fmla="*/ 374024 w 540000"/>
              <a:gd name="connsiteY40" fmla="*/ 143817 h 540000"/>
              <a:gd name="connsiteX41" fmla="*/ 343470 w 540000"/>
              <a:gd name="connsiteY41" fmla="*/ 153341 h 540000"/>
              <a:gd name="connsiteX42" fmla="*/ 270000 w 540000"/>
              <a:gd name="connsiteY42" fmla="*/ 0 h 540000"/>
              <a:gd name="connsiteX43" fmla="*/ 540000 w 540000"/>
              <a:gd name="connsiteY43" fmla="*/ 270000 h 540000"/>
              <a:gd name="connsiteX44" fmla="*/ 270000 w 540000"/>
              <a:gd name="connsiteY44" fmla="*/ 540000 h 540000"/>
              <a:gd name="connsiteX45" fmla="*/ 0 w 540000"/>
              <a:gd name="connsiteY45" fmla="*/ 270000 h 540000"/>
              <a:gd name="connsiteX46" fmla="*/ 270000 w 540000"/>
              <a:gd name="connsiteY4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40000" h="540000">
                <a:moveTo>
                  <a:pt x="227369" y="346633"/>
                </a:moveTo>
                <a:cubicBezTo>
                  <a:pt x="243179" y="363087"/>
                  <a:pt x="295649" y="363371"/>
                  <a:pt x="312166" y="346633"/>
                </a:cubicBezTo>
                <a:cubicBezTo>
                  <a:pt x="314265" y="344566"/>
                  <a:pt x="317629" y="344566"/>
                  <a:pt x="319728" y="346633"/>
                </a:cubicBezTo>
                <a:lnTo>
                  <a:pt x="319738" y="346633"/>
                </a:lnTo>
                <a:cubicBezTo>
                  <a:pt x="321922" y="348658"/>
                  <a:pt x="322059" y="352076"/>
                  <a:pt x="320034" y="354269"/>
                </a:cubicBezTo>
                <a:cubicBezTo>
                  <a:pt x="319939" y="354375"/>
                  <a:pt x="319844" y="354470"/>
                  <a:pt x="319738" y="354565"/>
                </a:cubicBezTo>
                <a:cubicBezTo>
                  <a:pt x="299024" y="375563"/>
                  <a:pt x="240584" y="375563"/>
                  <a:pt x="219870" y="354565"/>
                </a:cubicBezTo>
                <a:cubicBezTo>
                  <a:pt x="217845" y="352318"/>
                  <a:pt x="218035" y="348859"/>
                  <a:pt x="220281" y="346834"/>
                </a:cubicBezTo>
                <a:cubicBezTo>
                  <a:pt x="222275" y="345041"/>
                  <a:pt x="225281" y="344956"/>
                  <a:pt x="227369" y="346633"/>
                </a:cubicBezTo>
                <a:close/>
                <a:moveTo>
                  <a:pt x="319486" y="277720"/>
                </a:moveTo>
                <a:cubicBezTo>
                  <a:pt x="332005" y="277762"/>
                  <a:pt x="342119" y="287940"/>
                  <a:pt x="342077" y="300459"/>
                </a:cubicBezTo>
                <a:cubicBezTo>
                  <a:pt x="342077" y="300522"/>
                  <a:pt x="342077" y="300575"/>
                  <a:pt x="342077" y="300638"/>
                </a:cubicBezTo>
                <a:lnTo>
                  <a:pt x="342088" y="300628"/>
                </a:lnTo>
                <a:cubicBezTo>
                  <a:pt x="341835" y="313020"/>
                  <a:pt x="331573" y="322871"/>
                  <a:pt x="319180" y="322618"/>
                </a:cubicBezTo>
                <a:cubicBezTo>
                  <a:pt x="306787" y="322365"/>
                  <a:pt x="296937" y="312103"/>
                  <a:pt x="297190" y="299710"/>
                </a:cubicBezTo>
                <a:cubicBezTo>
                  <a:pt x="297443" y="287550"/>
                  <a:pt x="307325" y="277804"/>
                  <a:pt x="319486" y="277720"/>
                </a:cubicBezTo>
                <a:close/>
                <a:moveTo>
                  <a:pt x="219596" y="277689"/>
                </a:moveTo>
                <a:cubicBezTo>
                  <a:pt x="232189" y="277414"/>
                  <a:pt x="242620" y="287402"/>
                  <a:pt x="242894" y="299995"/>
                </a:cubicBezTo>
                <a:cubicBezTo>
                  <a:pt x="242894" y="300206"/>
                  <a:pt x="242894" y="300417"/>
                  <a:pt x="242894" y="300628"/>
                </a:cubicBezTo>
                <a:cubicBezTo>
                  <a:pt x="242957" y="313031"/>
                  <a:pt x="232991" y="323156"/>
                  <a:pt x="220588" y="323293"/>
                </a:cubicBezTo>
                <a:cubicBezTo>
                  <a:pt x="207995" y="323567"/>
                  <a:pt x="197564" y="313580"/>
                  <a:pt x="197290" y="300987"/>
                </a:cubicBezTo>
                <a:cubicBezTo>
                  <a:pt x="197015" y="288394"/>
                  <a:pt x="207003" y="277963"/>
                  <a:pt x="219596" y="277689"/>
                </a:cubicBezTo>
                <a:close/>
                <a:moveTo>
                  <a:pt x="288046" y="140875"/>
                </a:moveTo>
                <a:cubicBezTo>
                  <a:pt x="285198" y="140295"/>
                  <a:pt x="282414" y="142119"/>
                  <a:pt x="281791" y="144956"/>
                </a:cubicBezTo>
                <a:lnTo>
                  <a:pt x="264495" y="224321"/>
                </a:lnTo>
                <a:cubicBezTo>
                  <a:pt x="236798" y="225091"/>
                  <a:pt x="209883" y="233719"/>
                  <a:pt x="186901" y="249191"/>
                </a:cubicBezTo>
                <a:cubicBezTo>
                  <a:pt x="181216" y="243179"/>
                  <a:pt x="173317" y="239773"/>
                  <a:pt x="165048" y="239773"/>
                </a:cubicBezTo>
                <a:cubicBezTo>
                  <a:pt x="133429" y="239773"/>
                  <a:pt x="123050" y="282857"/>
                  <a:pt x="152044" y="297570"/>
                </a:cubicBezTo>
                <a:cubicBezTo>
                  <a:pt x="151031" y="302231"/>
                  <a:pt x="150536" y="306998"/>
                  <a:pt x="150557" y="311776"/>
                </a:cubicBezTo>
                <a:cubicBezTo>
                  <a:pt x="150557" y="360271"/>
                  <a:pt x="204019" y="399347"/>
                  <a:pt x="270243" y="399347"/>
                </a:cubicBezTo>
                <a:cubicBezTo>
                  <a:pt x="336466" y="399347"/>
                  <a:pt x="390182" y="360165"/>
                  <a:pt x="390182" y="311776"/>
                </a:cubicBezTo>
                <a:cubicBezTo>
                  <a:pt x="390234" y="306893"/>
                  <a:pt x="389654" y="302020"/>
                  <a:pt x="388441" y="297285"/>
                </a:cubicBezTo>
                <a:lnTo>
                  <a:pt x="388463" y="297295"/>
                </a:lnTo>
                <a:cubicBezTo>
                  <a:pt x="416844" y="282519"/>
                  <a:pt x="406403" y="239741"/>
                  <a:pt x="375068" y="239709"/>
                </a:cubicBezTo>
                <a:cubicBezTo>
                  <a:pt x="366926" y="239730"/>
                  <a:pt x="359153" y="243053"/>
                  <a:pt x="353500" y="248906"/>
                </a:cubicBezTo>
                <a:cubicBezTo>
                  <a:pt x="330339" y="233402"/>
                  <a:pt x="303202" y="224912"/>
                  <a:pt x="275337" y="224469"/>
                </a:cubicBezTo>
                <a:lnTo>
                  <a:pt x="291073" y="152423"/>
                </a:lnTo>
                <a:lnTo>
                  <a:pt x="341276" y="163825"/>
                </a:lnTo>
                <a:cubicBezTo>
                  <a:pt x="341191" y="176238"/>
                  <a:pt x="351169" y="186374"/>
                  <a:pt x="363582" y="186490"/>
                </a:cubicBezTo>
                <a:cubicBezTo>
                  <a:pt x="371967" y="186458"/>
                  <a:pt x="379645" y="181796"/>
                  <a:pt x="383548" y="174371"/>
                </a:cubicBezTo>
                <a:cubicBezTo>
                  <a:pt x="389359" y="163308"/>
                  <a:pt x="385088" y="149629"/>
                  <a:pt x="374024" y="143817"/>
                </a:cubicBezTo>
                <a:cubicBezTo>
                  <a:pt x="362960" y="138006"/>
                  <a:pt x="349281" y="142277"/>
                  <a:pt x="343470" y="15334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8" name="Graphic 19">
            <a:extLst>
              <a:ext uri="{FF2B5EF4-FFF2-40B4-BE49-F238E27FC236}">
                <a16:creationId xmlns:a16="http://schemas.microsoft.com/office/drawing/2014/main" id="{25E05328-097F-B72C-27FB-EC68C716170A}"/>
              </a:ext>
            </a:extLst>
          </p:cNvPr>
          <p:cNvSpPr/>
          <p:nvPr/>
        </p:nvSpPr>
        <p:spPr>
          <a:xfrm>
            <a:off x="9828069"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01446 w 540000"/>
              <a:gd name="connsiteY5" fmla="*/ 220472 h 540000"/>
              <a:gd name="connsiteX6" fmla="*/ 348152 w 540000"/>
              <a:gd name="connsiteY6" fmla="*/ 325023 h 540000"/>
              <a:gd name="connsiteX7" fmla="*/ 266446 w 540000"/>
              <a:gd name="connsiteY7" fmla="*/ 393451 h 540000"/>
              <a:gd name="connsiteX8" fmla="*/ 257418 w 540000"/>
              <a:gd name="connsiteY8" fmla="*/ 394337 h 540000"/>
              <a:gd name="connsiteX9" fmla="*/ 196636 w 540000"/>
              <a:gd name="connsiteY9" fmla="*/ 274609 h 540000"/>
              <a:gd name="connsiteX10" fmla="*/ 174677 w 540000"/>
              <a:gd name="connsiteY10" fmla="*/ 235037 h 540000"/>
              <a:gd name="connsiteX11" fmla="*/ 148711 w 540000"/>
              <a:gd name="connsiteY11" fmla="*/ 248896 h 540000"/>
              <a:gd name="connsiteX12" fmla="*/ 148426 w 540000"/>
              <a:gd name="connsiteY12" fmla="*/ 249149 h 540000"/>
              <a:gd name="connsiteX13" fmla="*/ 138554 w 540000"/>
              <a:gd name="connsiteY13" fmla="*/ 247693 h 540000"/>
              <a:gd name="connsiteX14" fmla="*/ 132943 w 540000"/>
              <a:gd name="connsiteY14" fmla="*/ 240585 h 540000"/>
              <a:gd name="connsiteX15" fmla="*/ 133935 w 540000"/>
              <a:gd name="connsiteY15" fmla="*/ 230713 h 540000"/>
              <a:gd name="connsiteX16" fmla="*/ 138554 w 540000"/>
              <a:gd name="connsiteY16" fmla="*/ 226589 h 540000"/>
              <a:gd name="connsiteX17" fmla="*/ 221970 w 540000"/>
              <a:gd name="connsiteY17" fmla="*/ 170279 h 540000"/>
              <a:gd name="connsiteX18" fmla="*/ 253589 w 540000"/>
              <a:gd name="connsiteY18" fmla="*/ 205801 h 540000"/>
              <a:gd name="connsiteX19" fmla="*/ 266446 w 540000"/>
              <a:gd name="connsiteY19" fmla="*/ 258841 h 540000"/>
              <a:gd name="connsiteX20" fmla="*/ 283816 w 540000"/>
              <a:gd name="connsiteY20" fmla="*/ 310816 h 540000"/>
              <a:gd name="connsiteX21" fmla="*/ 304604 w 540000"/>
              <a:gd name="connsiteY21" fmla="*/ 283141 h 540000"/>
              <a:gd name="connsiteX22" fmla="*/ 324211 w 540000"/>
              <a:gd name="connsiteY22" fmla="*/ 247113 h 540000"/>
              <a:gd name="connsiteX23" fmla="*/ 323177 w 540000"/>
              <a:gd name="connsiteY23" fmla="*/ 232158 h 540000"/>
              <a:gd name="connsiteX24" fmla="*/ 308254 w 540000"/>
              <a:gd name="connsiteY24" fmla="*/ 226863 h 540000"/>
              <a:gd name="connsiteX25" fmla="*/ 296779 w 540000"/>
              <a:gd name="connsiteY25" fmla="*/ 228498 h 540000"/>
              <a:gd name="connsiteX26" fmla="*/ 290081 w 540000"/>
              <a:gd name="connsiteY26" fmla="*/ 224522 h 540000"/>
              <a:gd name="connsiteX27" fmla="*/ 290208 w 540000"/>
              <a:gd name="connsiteY27" fmla="*/ 221400 h 540000"/>
              <a:gd name="connsiteX28" fmla="*/ 362148 w 540000"/>
              <a:gd name="connsiteY28" fmla="*/ 166978 h 540000"/>
              <a:gd name="connsiteX29" fmla="*/ 390245 w 540000"/>
              <a:gd name="connsiteY29" fmla="*/ 178137 h 540000"/>
              <a:gd name="connsiteX30" fmla="*/ 401435 w 540000"/>
              <a:gd name="connsiteY30" fmla="*/ 220482 h 540000"/>
              <a:gd name="connsiteX31" fmla="*/ 401435 w 540000"/>
              <a:gd name="connsiteY31" fmla="*/ 22048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401446" y="220472"/>
                </a:moveTo>
                <a:cubicBezTo>
                  <a:pt x="400307" y="245943"/>
                  <a:pt x="382155" y="280863"/>
                  <a:pt x="348152" y="325023"/>
                </a:cubicBezTo>
                <a:cubicBezTo>
                  <a:pt x="315214" y="367864"/>
                  <a:pt x="288858" y="388969"/>
                  <a:pt x="266446" y="393451"/>
                </a:cubicBezTo>
                <a:cubicBezTo>
                  <a:pt x="263471" y="394042"/>
                  <a:pt x="260455" y="394337"/>
                  <a:pt x="257418" y="394337"/>
                </a:cubicBezTo>
                <a:cubicBezTo>
                  <a:pt x="234183" y="394337"/>
                  <a:pt x="211518" y="329252"/>
                  <a:pt x="196636" y="274609"/>
                </a:cubicBezTo>
                <a:cubicBezTo>
                  <a:pt x="188789" y="246470"/>
                  <a:pt x="182250" y="234679"/>
                  <a:pt x="174677" y="235037"/>
                </a:cubicBezTo>
                <a:cubicBezTo>
                  <a:pt x="167569" y="235396"/>
                  <a:pt x="158477" y="242146"/>
                  <a:pt x="148711" y="248896"/>
                </a:cubicBezTo>
                <a:lnTo>
                  <a:pt x="148426" y="249149"/>
                </a:lnTo>
                <a:cubicBezTo>
                  <a:pt x="145294" y="251448"/>
                  <a:pt x="140885" y="250794"/>
                  <a:pt x="138554" y="247693"/>
                </a:cubicBezTo>
                <a:lnTo>
                  <a:pt x="132943" y="240585"/>
                </a:lnTo>
                <a:cubicBezTo>
                  <a:pt x="130539" y="237568"/>
                  <a:pt x="130982" y="233181"/>
                  <a:pt x="133935" y="230713"/>
                </a:cubicBezTo>
                <a:lnTo>
                  <a:pt x="138554" y="226589"/>
                </a:lnTo>
                <a:cubicBezTo>
                  <a:pt x="168750" y="200370"/>
                  <a:pt x="205516" y="170279"/>
                  <a:pt x="221970" y="170279"/>
                </a:cubicBezTo>
                <a:cubicBezTo>
                  <a:pt x="243601" y="170279"/>
                  <a:pt x="246839" y="182113"/>
                  <a:pt x="253589" y="205801"/>
                </a:cubicBezTo>
                <a:cubicBezTo>
                  <a:pt x="253905" y="206898"/>
                  <a:pt x="259801" y="232980"/>
                  <a:pt x="266446" y="258841"/>
                </a:cubicBezTo>
                <a:cubicBezTo>
                  <a:pt x="273090" y="284702"/>
                  <a:pt x="280652" y="310816"/>
                  <a:pt x="283816" y="310816"/>
                </a:cubicBezTo>
                <a:cubicBezTo>
                  <a:pt x="285736" y="310816"/>
                  <a:pt x="292454" y="302252"/>
                  <a:pt x="304604" y="283141"/>
                </a:cubicBezTo>
                <a:cubicBezTo>
                  <a:pt x="314624" y="267437"/>
                  <a:pt x="322650" y="252661"/>
                  <a:pt x="324211" y="247113"/>
                </a:cubicBezTo>
                <a:cubicBezTo>
                  <a:pt x="326099" y="240543"/>
                  <a:pt x="325740" y="235533"/>
                  <a:pt x="323177" y="232158"/>
                </a:cubicBezTo>
                <a:cubicBezTo>
                  <a:pt x="319908" y="227791"/>
                  <a:pt x="313263" y="226863"/>
                  <a:pt x="308254" y="226863"/>
                </a:cubicBezTo>
                <a:cubicBezTo>
                  <a:pt x="304372" y="226895"/>
                  <a:pt x="300512" y="227443"/>
                  <a:pt x="296779" y="228498"/>
                </a:cubicBezTo>
                <a:cubicBezTo>
                  <a:pt x="293836" y="229247"/>
                  <a:pt x="290830" y="227464"/>
                  <a:pt x="290081" y="224522"/>
                </a:cubicBezTo>
                <a:cubicBezTo>
                  <a:pt x="289818" y="223488"/>
                  <a:pt x="289860" y="222402"/>
                  <a:pt x="290208" y="221400"/>
                </a:cubicBezTo>
                <a:cubicBezTo>
                  <a:pt x="303708" y="184138"/>
                  <a:pt x="327902" y="165913"/>
                  <a:pt x="362148" y="166978"/>
                </a:cubicBezTo>
                <a:cubicBezTo>
                  <a:pt x="374266" y="167337"/>
                  <a:pt x="383716" y="171102"/>
                  <a:pt x="390245" y="178137"/>
                </a:cubicBezTo>
                <a:cubicBezTo>
                  <a:pt x="398450" y="187049"/>
                  <a:pt x="402184" y="201266"/>
                  <a:pt x="401435" y="220482"/>
                </a:cubicBezTo>
                <a:lnTo>
                  <a:pt x="401435" y="220482"/>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3" name="Freeform 192">
            <a:extLst>
              <a:ext uri="{FF2B5EF4-FFF2-40B4-BE49-F238E27FC236}">
                <a16:creationId xmlns:a16="http://schemas.microsoft.com/office/drawing/2014/main" id="{B08DC09B-C88E-34CE-E441-794DB68BCAF8}"/>
              </a:ext>
            </a:extLst>
          </p:cNvPr>
          <p:cNvSpPr/>
          <p:nvPr/>
        </p:nvSpPr>
        <p:spPr>
          <a:xfrm>
            <a:off x="9100250" y="5087826"/>
            <a:ext cx="540000" cy="540000"/>
          </a:xfrm>
          <a:custGeom>
            <a:avLst/>
            <a:gdLst>
              <a:gd name="connsiteX0" fmla="*/ 311142 w 540000"/>
              <a:gd name="connsiteY0" fmla="*/ 205452 h 540000"/>
              <a:gd name="connsiteX1" fmla="*/ 311142 w 540000"/>
              <a:gd name="connsiteY1" fmla="*/ 275863 h 540000"/>
              <a:gd name="connsiteX2" fmla="*/ 334662 w 540000"/>
              <a:gd name="connsiteY2" fmla="*/ 275863 h 540000"/>
              <a:gd name="connsiteX3" fmla="*/ 334662 w 540000"/>
              <a:gd name="connsiteY3" fmla="*/ 205452 h 540000"/>
              <a:gd name="connsiteX4" fmla="*/ 246480 w 540000"/>
              <a:gd name="connsiteY4" fmla="*/ 205452 h 540000"/>
              <a:gd name="connsiteX5" fmla="*/ 246480 w 540000"/>
              <a:gd name="connsiteY5" fmla="*/ 275863 h 540000"/>
              <a:gd name="connsiteX6" fmla="*/ 269999 w 540000"/>
              <a:gd name="connsiteY6" fmla="*/ 275863 h 540000"/>
              <a:gd name="connsiteX7" fmla="*/ 269999 w 540000"/>
              <a:gd name="connsiteY7" fmla="*/ 205452 h 540000"/>
              <a:gd name="connsiteX8" fmla="*/ 181785 w 540000"/>
              <a:gd name="connsiteY8" fmla="*/ 158445 h 540000"/>
              <a:gd name="connsiteX9" fmla="*/ 375869 w 540000"/>
              <a:gd name="connsiteY9" fmla="*/ 158445 h 540000"/>
              <a:gd name="connsiteX10" fmla="*/ 375869 w 540000"/>
              <a:gd name="connsiteY10" fmla="*/ 287760 h 540000"/>
              <a:gd name="connsiteX11" fmla="*/ 334694 w 540000"/>
              <a:gd name="connsiteY11" fmla="*/ 328650 h 540000"/>
              <a:gd name="connsiteX12" fmla="*/ 269999 w 540000"/>
              <a:gd name="connsiteY12" fmla="*/ 328650 h 540000"/>
              <a:gd name="connsiteX13" fmla="*/ 234720 w 540000"/>
              <a:gd name="connsiteY13" fmla="*/ 363856 h 540000"/>
              <a:gd name="connsiteX14" fmla="*/ 234720 w 540000"/>
              <a:gd name="connsiteY14" fmla="*/ 328650 h 540000"/>
              <a:gd name="connsiteX15" fmla="*/ 181785 w 540000"/>
              <a:gd name="connsiteY15" fmla="*/ 328650 h 540000"/>
              <a:gd name="connsiteX16" fmla="*/ 158382 w 540000"/>
              <a:gd name="connsiteY16" fmla="*/ 135000 h 540000"/>
              <a:gd name="connsiteX17" fmla="*/ 140621 w 540000"/>
              <a:gd name="connsiteY17" fmla="*/ 181965 h 540000"/>
              <a:gd name="connsiteX18" fmla="*/ 140621 w 540000"/>
              <a:gd name="connsiteY18" fmla="*/ 369752 h 540000"/>
              <a:gd name="connsiteX19" fmla="*/ 205316 w 540000"/>
              <a:gd name="connsiteY19" fmla="*/ 369752 h 540000"/>
              <a:gd name="connsiteX20" fmla="*/ 205316 w 540000"/>
              <a:gd name="connsiteY20" fmla="*/ 404989 h 540000"/>
              <a:gd name="connsiteX21" fmla="*/ 240627 w 540000"/>
              <a:gd name="connsiteY21" fmla="*/ 404989 h 540000"/>
              <a:gd name="connsiteX22" fmla="*/ 275864 w 540000"/>
              <a:gd name="connsiteY22" fmla="*/ 369752 h 540000"/>
              <a:gd name="connsiteX23" fmla="*/ 328799 w 540000"/>
              <a:gd name="connsiteY23" fmla="*/ 369752 h 540000"/>
              <a:gd name="connsiteX24" fmla="*/ 399389 w 540000"/>
              <a:gd name="connsiteY24" fmla="*/ 299341 h 540000"/>
              <a:gd name="connsiteX25" fmla="*/ 399400 w 540000"/>
              <a:gd name="connsiteY25" fmla="*/ 299341 h 540000"/>
              <a:gd name="connsiteX26" fmla="*/ 399537 w 540000"/>
              <a:gd name="connsiteY26" fmla="*/ 135000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311142" y="205452"/>
                </a:moveTo>
                <a:lnTo>
                  <a:pt x="311142" y="275863"/>
                </a:lnTo>
                <a:lnTo>
                  <a:pt x="334662" y="275863"/>
                </a:lnTo>
                <a:lnTo>
                  <a:pt x="334662" y="205452"/>
                </a:lnTo>
                <a:close/>
                <a:moveTo>
                  <a:pt x="246480" y="205452"/>
                </a:moveTo>
                <a:lnTo>
                  <a:pt x="246480" y="275863"/>
                </a:lnTo>
                <a:lnTo>
                  <a:pt x="269999" y="275863"/>
                </a:lnTo>
                <a:lnTo>
                  <a:pt x="269999" y="205452"/>
                </a:lnTo>
                <a:close/>
                <a:moveTo>
                  <a:pt x="181785" y="158445"/>
                </a:moveTo>
                <a:lnTo>
                  <a:pt x="375869" y="158445"/>
                </a:lnTo>
                <a:lnTo>
                  <a:pt x="375869" y="287760"/>
                </a:lnTo>
                <a:lnTo>
                  <a:pt x="334694" y="328650"/>
                </a:lnTo>
                <a:lnTo>
                  <a:pt x="269999" y="328650"/>
                </a:lnTo>
                <a:lnTo>
                  <a:pt x="234720" y="363856"/>
                </a:lnTo>
                <a:lnTo>
                  <a:pt x="234720" y="328650"/>
                </a:lnTo>
                <a:lnTo>
                  <a:pt x="181785" y="328650"/>
                </a:lnTo>
                <a:close/>
                <a:moveTo>
                  <a:pt x="158382" y="135000"/>
                </a:moveTo>
                <a:lnTo>
                  <a:pt x="140621" y="181965"/>
                </a:lnTo>
                <a:lnTo>
                  <a:pt x="140621" y="369752"/>
                </a:lnTo>
                <a:lnTo>
                  <a:pt x="205316" y="369752"/>
                </a:lnTo>
                <a:lnTo>
                  <a:pt x="205316" y="404989"/>
                </a:lnTo>
                <a:lnTo>
                  <a:pt x="240627" y="404989"/>
                </a:lnTo>
                <a:lnTo>
                  <a:pt x="275864" y="369752"/>
                </a:lnTo>
                <a:lnTo>
                  <a:pt x="328799" y="369752"/>
                </a:lnTo>
                <a:lnTo>
                  <a:pt x="399389" y="299341"/>
                </a:lnTo>
                <a:lnTo>
                  <a:pt x="399400" y="299341"/>
                </a:lnTo>
                <a:lnTo>
                  <a:pt x="399537" y="135000"/>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8" name="Graphic 23">
            <a:extLst>
              <a:ext uri="{FF2B5EF4-FFF2-40B4-BE49-F238E27FC236}">
                <a16:creationId xmlns:a16="http://schemas.microsoft.com/office/drawing/2014/main" id="{702D74C8-0130-DDF7-1AAC-733D84C19A68}"/>
              </a:ext>
            </a:extLst>
          </p:cNvPr>
          <p:cNvSpPr/>
          <p:nvPr/>
        </p:nvSpPr>
        <p:spPr>
          <a:xfrm>
            <a:off x="4005953"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201287 w 540000"/>
              <a:gd name="connsiteY5" fmla="*/ 395866 h 540000"/>
              <a:gd name="connsiteX6" fmla="*/ 192154 w 540000"/>
              <a:gd name="connsiteY6" fmla="*/ 405000 h 540000"/>
              <a:gd name="connsiteX7" fmla="*/ 153362 w 540000"/>
              <a:gd name="connsiteY7" fmla="*/ 405000 h 540000"/>
              <a:gd name="connsiteX8" fmla="*/ 144229 w 540000"/>
              <a:gd name="connsiteY8" fmla="*/ 395940 h 540000"/>
              <a:gd name="connsiteX9" fmla="*/ 144229 w 540000"/>
              <a:gd name="connsiteY9" fmla="*/ 395866 h 540000"/>
              <a:gd name="connsiteX10" fmla="*/ 144229 w 540000"/>
              <a:gd name="connsiteY10" fmla="*/ 233191 h 540000"/>
              <a:gd name="connsiteX11" fmla="*/ 153362 w 540000"/>
              <a:gd name="connsiteY11" fmla="*/ 224058 h 540000"/>
              <a:gd name="connsiteX12" fmla="*/ 192154 w 540000"/>
              <a:gd name="connsiteY12" fmla="*/ 224058 h 540000"/>
              <a:gd name="connsiteX13" fmla="*/ 201287 w 540000"/>
              <a:gd name="connsiteY13" fmla="*/ 233191 h 540000"/>
              <a:gd name="connsiteX14" fmla="*/ 201287 w 540000"/>
              <a:gd name="connsiteY14" fmla="*/ 395866 h 540000"/>
              <a:gd name="connsiteX15" fmla="*/ 172863 w 540000"/>
              <a:gd name="connsiteY15" fmla="*/ 208754 h 540000"/>
              <a:gd name="connsiteX16" fmla="*/ 135844 w 540000"/>
              <a:gd name="connsiteY16" fmla="*/ 172020 h 540000"/>
              <a:gd name="connsiteX17" fmla="*/ 172579 w 540000"/>
              <a:gd name="connsiteY17" fmla="*/ 135000 h 540000"/>
              <a:gd name="connsiteX18" fmla="*/ 209598 w 540000"/>
              <a:gd name="connsiteY18" fmla="*/ 171735 h 540000"/>
              <a:gd name="connsiteX19" fmla="*/ 209598 w 540000"/>
              <a:gd name="connsiteY19" fmla="*/ 171840 h 540000"/>
              <a:gd name="connsiteX20" fmla="*/ 172758 w 540000"/>
              <a:gd name="connsiteY20" fmla="*/ 208754 h 540000"/>
              <a:gd name="connsiteX21" fmla="*/ 172758 w 540000"/>
              <a:gd name="connsiteY21" fmla="*/ 208754 h 540000"/>
              <a:gd name="connsiteX22" fmla="*/ 172863 w 540000"/>
              <a:gd name="connsiteY22" fmla="*/ 208754 h 540000"/>
              <a:gd name="connsiteX23" fmla="*/ 404209 w 540000"/>
              <a:gd name="connsiteY23" fmla="*/ 396615 h 540000"/>
              <a:gd name="connsiteX24" fmla="*/ 395824 w 540000"/>
              <a:gd name="connsiteY24" fmla="*/ 405000 h 540000"/>
              <a:gd name="connsiteX25" fmla="*/ 354080 w 540000"/>
              <a:gd name="connsiteY25" fmla="*/ 405000 h 540000"/>
              <a:gd name="connsiteX26" fmla="*/ 345695 w 540000"/>
              <a:gd name="connsiteY26" fmla="*/ 396615 h 540000"/>
              <a:gd name="connsiteX27" fmla="*/ 345695 w 540000"/>
              <a:gd name="connsiteY27" fmla="*/ 396615 h 540000"/>
              <a:gd name="connsiteX28" fmla="*/ 345695 w 540000"/>
              <a:gd name="connsiteY28" fmla="*/ 320309 h 540000"/>
              <a:gd name="connsiteX29" fmla="*/ 315921 w 540000"/>
              <a:gd name="connsiteY29" fmla="*/ 270570 h 540000"/>
              <a:gd name="connsiteX30" fmla="*/ 283943 w 540000"/>
              <a:gd name="connsiteY30" fmla="*/ 308760 h 540000"/>
              <a:gd name="connsiteX31" fmla="*/ 283943 w 540000"/>
              <a:gd name="connsiteY31" fmla="*/ 396795 h 540000"/>
              <a:gd name="connsiteX32" fmla="*/ 275632 w 540000"/>
              <a:gd name="connsiteY32" fmla="*/ 405000 h 540000"/>
              <a:gd name="connsiteX33" fmla="*/ 235343 w 540000"/>
              <a:gd name="connsiteY33" fmla="*/ 405000 h 540000"/>
              <a:gd name="connsiteX34" fmla="*/ 226958 w 540000"/>
              <a:gd name="connsiteY34" fmla="*/ 396689 h 540000"/>
              <a:gd name="connsiteX35" fmla="*/ 226958 w 540000"/>
              <a:gd name="connsiteY35" fmla="*/ 396615 h 540000"/>
              <a:gd name="connsiteX36" fmla="*/ 226958 w 540000"/>
              <a:gd name="connsiteY36" fmla="*/ 232485 h 540000"/>
              <a:gd name="connsiteX37" fmla="*/ 235311 w 540000"/>
              <a:gd name="connsiteY37" fmla="*/ 224068 h 540000"/>
              <a:gd name="connsiteX38" fmla="*/ 235343 w 540000"/>
              <a:gd name="connsiteY38" fmla="*/ 224068 h 540000"/>
              <a:gd name="connsiteX39" fmla="*/ 275632 w 540000"/>
              <a:gd name="connsiteY39" fmla="*/ 224068 h 540000"/>
              <a:gd name="connsiteX40" fmla="*/ 284196 w 540000"/>
              <a:gd name="connsiteY40" fmla="*/ 232348 h 540000"/>
              <a:gd name="connsiteX41" fmla="*/ 284196 w 540000"/>
              <a:gd name="connsiteY41" fmla="*/ 232495 h 540000"/>
              <a:gd name="connsiteX42" fmla="*/ 284196 w 540000"/>
              <a:gd name="connsiteY42" fmla="*/ 246702 h 540000"/>
              <a:gd name="connsiteX43" fmla="*/ 337943 w 540000"/>
              <a:gd name="connsiteY43" fmla="*/ 221368 h 540000"/>
              <a:gd name="connsiteX44" fmla="*/ 404272 w 540000"/>
              <a:gd name="connsiteY44" fmla="*/ 317893 h 540000"/>
              <a:gd name="connsiteX45" fmla="*/ 404198 w 540000"/>
              <a:gd name="connsiteY45" fmla="*/ 39661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201287" y="395866"/>
                </a:moveTo>
                <a:cubicBezTo>
                  <a:pt x="201287" y="400908"/>
                  <a:pt x="197195" y="405000"/>
                  <a:pt x="192154" y="405000"/>
                </a:cubicBezTo>
                <a:lnTo>
                  <a:pt x="153362" y="405000"/>
                </a:lnTo>
                <a:cubicBezTo>
                  <a:pt x="148342" y="405021"/>
                  <a:pt x="144250" y="400961"/>
                  <a:pt x="144229" y="395940"/>
                </a:cubicBezTo>
                <a:cubicBezTo>
                  <a:pt x="144229" y="395919"/>
                  <a:pt x="144229" y="395888"/>
                  <a:pt x="144229" y="395866"/>
                </a:cubicBezTo>
                <a:lnTo>
                  <a:pt x="144229" y="233191"/>
                </a:lnTo>
                <a:cubicBezTo>
                  <a:pt x="144229" y="228150"/>
                  <a:pt x="148321" y="224058"/>
                  <a:pt x="153362" y="224058"/>
                </a:cubicBezTo>
                <a:lnTo>
                  <a:pt x="192154" y="224058"/>
                </a:lnTo>
                <a:cubicBezTo>
                  <a:pt x="197195" y="224058"/>
                  <a:pt x="201287" y="228150"/>
                  <a:pt x="201287" y="233191"/>
                </a:cubicBezTo>
                <a:lnTo>
                  <a:pt x="201287" y="395866"/>
                </a:lnTo>
                <a:close/>
                <a:moveTo>
                  <a:pt x="172863" y="208754"/>
                </a:moveTo>
                <a:cubicBezTo>
                  <a:pt x="152497" y="208828"/>
                  <a:pt x="135928" y="192386"/>
                  <a:pt x="135844" y="172020"/>
                </a:cubicBezTo>
                <a:cubicBezTo>
                  <a:pt x="135759" y="151654"/>
                  <a:pt x="152213" y="135084"/>
                  <a:pt x="172579" y="135000"/>
                </a:cubicBezTo>
                <a:cubicBezTo>
                  <a:pt x="192945" y="134916"/>
                  <a:pt x="209514" y="151369"/>
                  <a:pt x="209598" y="171735"/>
                </a:cubicBezTo>
                <a:cubicBezTo>
                  <a:pt x="209598" y="171766"/>
                  <a:pt x="209598" y="171809"/>
                  <a:pt x="209598" y="171840"/>
                </a:cubicBezTo>
                <a:cubicBezTo>
                  <a:pt x="209619" y="192206"/>
                  <a:pt x="193124" y="208733"/>
                  <a:pt x="172758" y="208754"/>
                </a:cubicBezTo>
                <a:lnTo>
                  <a:pt x="172758" y="208754"/>
                </a:lnTo>
                <a:lnTo>
                  <a:pt x="172863" y="208754"/>
                </a:lnTo>
                <a:close/>
                <a:moveTo>
                  <a:pt x="404209" y="396615"/>
                </a:moveTo>
                <a:cubicBezTo>
                  <a:pt x="404209" y="401245"/>
                  <a:pt x="400454" y="405000"/>
                  <a:pt x="395824" y="405000"/>
                </a:cubicBezTo>
                <a:lnTo>
                  <a:pt x="354080" y="405000"/>
                </a:lnTo>
                <a:cubicBezTo>
                  <a:pt x="349450" y="405000"/>
                  <a:pt x="345695" y="401245"/>
                  <a:pt x="345695" y="396615"/>
                </a:cubicBezTo>
                <a:lnTo>
                  <a:pt x="345695" y="396615"/>
                </a:lnTo>
                <a:lnTo>
                  <a:pt x="345695" y="320309"/>
                </a:lnTo>
                <a:cubicBezTo>
                  <a:pt x="345695" y="308907"/>
                  <a:pt x="348996" y="270570"/>
                  <a:pt x="315921" y="270570"/>
                </a:cubicBezTo>
                <a:cubicBezTo>
                  <a:pt x="290271" y="270570"/>
                  <a:pt x="285050" y="296926"/>
                  <a:pt x="283943" y="308760"/>
                </a:cubicBezTo>
                <a:lnTo>
                  <a:pt x="283943" y="396795"/>
                </a:lnTo>
                <a:cubicBezTo>
                  <a:pt x="283848" y="401330"/>
                  <a:pt x="280167" y="404968"/>
                  <a:pt x="275632" y="405000"/>
                </a:cubicBezTo>
                <a:lnTo>
                  <a:pt x="235343" y="405000"/>
                </a:lnTo>
                <a:cubicBezTo>
                  <a:pt x="230734" y="405021"/>
                  <a:pt x="226979" y="401298"/>
                  <a:pt x="226958" y="396689"/>
                </a:cubicBezTo>
                <a:cubicBezTo>
                  <a:pt x="226958" y="396668"/>
                  <a:pt x="226958" y="396647"/>
                  <a:pt x="226958" y="396615"/>
                </a:cubicBezTo>
                <a:lnTo>
                  <a:pt x="226958" y="232485"/>
                </a:lnTo>
                <a:cubicBezTo>
                  <a:pt x="226937" y="227855"/>
                  <a:pt x="230681" y="224089"/>
                  <a:pt x="235311" y="224068"/>
                </a:cubicBezTo>
                <a:cubicBezTo>
                  <a:pt x="235322" y="224068"/>
                  <a:pt x="235332" y="224068"/>
                  <a:pt x="235343" y="224068"/>
                </a:cubicBezTo>
                <a:lnTo>
                  <a:pt x="275632" y="224068"/>
                </a:lnTo>
                <a:cubicBezTo>
                  <a:pt x="280283" y="223995"/>
                  <a:pt x="284112" y="227696"/>
                  <a:pt x="284196" y="232348"/>
                </a:cubicBezTo>
                <a:cubicBezTo>
                  <a:pt x="284196" y="232400"/>
                  <a:pt x="284196" y="232443"/>
                  <a:pt x="284196" y="232495"/>
                </a:cubicBezTo>
                <a:lnTo>
                  <a:pt x="284196" y="246702"/>
                </a:lnTo>
                <a:cubicBezTo>
                  <a:pt x="293720" y="232495"/>
                  <a:pt x="307853" y="221368"/>
                  <a:pt x="337943" y="221368"/>
                </a:cubicBezTo>
                <a:cubicBezTo>
                  <a:pt x="404663" y="221368"/>
                  <a:pt x="404272" y="283679"/>
                  <a:pt x="404272" y="317893"/>
                </a:cubicBezTo>
                <a:lnTo>
                  <a:pt x="404198" y="39661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3" name="Freeform 202">
            <a:extLst>
              <a:ext uri="{FF2B5EF4-FFF2-40B4-BE49-F238E27FC236}">
                <a16:creationId xmlns:a16="http://schemas.microsoft.com/office/drawing/2014/main" id="{CF5127AE-7D1F-343B-5476-328593268BC0}"/>
              </a:ext>
            </a:extLst>
          </p:cNvPr>
          <p:cNvSpPr/>
          <p:nvPr/>
        </p:nvSpPr>
        <p:spPr>
          <a:xfrm>
            <a:off x="3278134" y="5087825"/>
            <a:ext cx="540000" cy="540000"/>
          </a:xfrm>
          <a:custGeom>
            <a:avLst/>
            <a:gdLst>
              <a:gd name="connsiteX0" fmla="*/ 237705 w 540000"/>
              <a:gd name="connsiteY0" fmla="*/ 218278 h 540000"/>
              <a:gd name="connsiteX1" fmla="*/ 321943 w 540000"/>
              <a:gd name="connsiteY1" fmla="*/ 270000 h 540000"/>
              <a:gd name="connsiteX2" fmla="*/ 237705 w 540000"/>
              <a:gd name="connsiteY2" fmla="*/ 321764 h 540000"/>
              <a:gd name="connsiteX3" fmla="*/ 270132 w 540000"/>
              <a:gd name="connsiteY3" fmla="*/ 171355 h 540000"/>
              <a:gd name="connsiteX4" fmla="*/ 181174 w 540000"/>
              <a:gd name="connsiteY4" fmla="*/ 176070 h 540000"/>
              <a:gd name="connsiteX5" fmla="*/ 141318 w 540000"/>
              <a:gd name="connsiteY5" fmla="*/ 205063 h 540000"/>
              <a:gd name="connsiteX6" fmla="*/ 141318 w 540000"/>
              <a:gd name="connsiteY6" fmla="*/ 334979 h 540000"/>
              <a:gd name="connsiteX7" fmla="*/ 181037 w 540000"/>
              <a:gd name="connsiteY7" fmla="*/ 363973 h 540000"/>
              <a:gd name="connsiteX8" fmla="*/ 358952 w 540000"/>
              <a:gd name="connsiteY8" fmla="*/ 363973 h 540000"/>
              <a:gd name="connsiteX9" fmla="*/ 398672 w 540000"/>
              <a:gd name="connsiteY9" fmla="*/ 334979 h 540000"/>
              <a:gd name="connsiteX10" fmla="*/ 398809 w 540000"/>
              <a:gd name="connsiteY10" fmla="*/ 205063 h 540000"/>
              <a:gd name="connsiteX11" fmla="*/ 359089 w 540000"/>
              <a:gd name="connsiteY11" fmla="*/ 176070 h 540000"/>
              <a:gd name="connsiteX12" fmla="*/ 270132 w 540000"/>
              <a:gd name="connsiteY12" fmla="*/ 171355 h 540000"/>
              <a:gd name="connsiteX13" fmla="*/ 270000 w 540000"/>
              <a:gd name="connsiteY13" fmla="*/ 0 h 540000"/>
              <a:gd name="connsiteX14" fmla="*/ 540000 w 540000"/>
              <a:gd name="connsiteY14" fmla="*/ 270000 h 540000"/>
              <a:gd name="connsiteX15" fmla="*/ 270000 w 540000"/>
              <a:gd name="connsiteY15" fmla="*/ 540000 h 540000"/>
              <a:gd name="connsiteX16" fmla="*/ 0 w 540000"/>
              <a:gd name="connsiteY16" fmla="*/ 270000 h 540000"/>
              <a:gd name="connsiteX17" fmla="*/ 270000 w 540000"/>
              <a:gd name="connsiteY17"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0000" h="540000">
                <a:moveTo>
                  <a:pt x="237705" y="218278"/>
                </a:moveTo>
                <a:lnTo>
                  <a:pt x="321943" y="270000"/>
                </a:lnTo>
                <a:lnTo>
                  <a:pt x="237705" y="321764"/>
                </a:lnTo>
                <a:close/>
                <a:moveTo>
                  <a:pt x="270132" y="171355"/>
                </a:moveTo>
                <a:cubicBezTo>
                  <a:pt x="240437" y="171355"/>
                  <a:pt x="210742" y="172927"/>
                  <a:pt x="181174" y="176070"/>
                </a:cubicBezTo>
                <a:cubicBezTo>
                  <a:pt x="164584" y="178379"/>
                  <a:pt x="146718" y="188293"/>
                  <a:pt x="141318" y="205063"/>
                </a:cubicBezTo>
                <a:cubicBezTo>
                  <a:pt x="132901" y="247957"/>
                  <a:pt x="132901" y="292085"/>
                  <a:pt x="141318" y="334979"/>
                </a:cubicBezTo>
                <a:cubicBezTo>
                  <a:pt x="146718" y="351570"/>
                  <a:pt x="164584" y="361663"/>
                  <a:pt x="181037" y="363973"/>
                </a:cubicBezTo>
                <a:cubicBezTo>
                  <a:pt x="240173" y="370259"/>
                  <a:pt x="299816" y="370259"/>
                  <a:pt x="358952" y="363973"/>
                </a:cubicBezTo>
                <a:cubicBezTo>
                  <a:pt x="375405" y="361663"/>
                  <a:pt x="393272" y="351570"/>
                  <a:pt x="398672" y="334979"/>
                </a:cubicBezTo>
                <a:cubicBezTo>
                  <a:pt x="407130" y="292096"/>
                  <a:pt x="407183" y="247968"/>
                  <a:pt x="398809" y="205063"/>
                </a:cubicBezTo>
                <a:cubicBezTo>
                  <a:pt x="393409" y="188430"/>
                  <a:pt x="375543" y="178379"/>
                  <a:pt x="359089" y="176070"/>
                </a:cubicBezTo>
                <a:cubicBezTo>
                  <a:pt x="329521" y="172927"/>
                  <a:pt x="299827" y="171355"/>
                  <a:pt x="270132" y="171355"/>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8" name="Graphic 27">
            <a:extLst>
              <a:ext uri="{FF2B5EF4-FFF2-40B4-BE49-F238E27FC236}">
                <a16:creationId xmlns:a16="http://schemas.microsoft.com/office/drawing/2014/main" id="{C15EA731-D1C8-245C-575C-C2EDEA2120A9}"/>
              </a:ext>
            </a:extLst>
          </p:cNvPr>
          <p:cNvSpPr/>
          <p:nvPr/>
        </p:nvSpPr>
        <p:spPr>
          <a:xfrm>
            <a:off x="8372431"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94516 w 540000"/>
              <a:gd name="connsiteY5" fmla="*/ 354270 h 540000"/>
              <a:gd name="connsiteX6" fmla="*/ 355862 w 540000"/>
              <a:gd name="connsiteY6" fmla="*/ 354270 h 540000"/>
              <a:gd name="connsiteX7" fmla="*/ 334547 w 540000"/>
              <a:gd name="connsiteY7" fmla="*/ 345779 h 540000"/>
              <a:gd name="connsiteX8" fmla="*/ 315963 w 540000"/>
              <a:gd name="connsiteY8" fmla="*/ 326130 h 540000"/>
              <a:gd name="connsiteX9" fmla="*/ 309888 w 540000"/>
              <a:gd name="connsiteY9" fmla="*/ 320657 h 540000"/>
              <a:gd name="connsiteX10" fmla="*/ 297422 w 540000"/>
              <a:gd name="connsiteY10" fmla="*/ 323610 h 540000"/>
              <a:gd name="connsiteX11" fmla="*/ 293583 w 540000"/>
              <a:gd name="connsiteY11" fmla="*/ 343396 h 540000"/>
              <a:gd name="connsiteX12" fmla="*/ 282551 w 540000"/>
              <a:gd name="connsiteY12" fmla="*/ 353668 h 540000"/>
              <a:gd name="connsiteX13" fmla="*/ 282540 w 540000"/>
              <a:gd name="connsiteY13" fmla="*/ 353668 h 540000"/>
              <a:gd name="connsiteX14" fmla="*/ 270000 w 540000"/>
              <a:gd name="connsiteY14" fmla="*/ 353668 h 540000"/>
              <a:gd name="connsiteX15" fmla="*/ 226547 w 540000"/>
              <a:gd name="connsiteY15" fmla="*/ 343005 h 540000"/>
              <a:gd name="connsiteX16" fmla="*/ 189422 w 540000"/>
              <a:gd name="connsiteY16" fmla="*/ 310532 h 540000"/>
              <a:gd name="connsiteX17" fmla="*/ 148279 w 540000"/>
              <a:gd name="connsiteY17" fmla="*/ 243032 h 540000"/>
              <a:gd name="connsiteX18" fmla="*/ 135422 w 540000"/>
              <a:gd name="connsiteY18" fmla="*/ 215177 h 540000"/>
              <a:gd name="connsiteX19" fmla="*/ 138723 w 540000"/>
              <a:gd name="connsiteY19" fmla="*/ 206044 h 540000"/>
              <a:gd name="connsiteX20" fmla="*/ 180963 w 540000"/>
              <a:gd name="connsiteY20" fmla="*/ 206044 h 540000"/>
              <a:gd name="connsiteX21" fmla="*/ 194210 w 540000"/>
              <a:gd name="connsiteY21" fmla="*/ 215568 h 540000"/>
              <a:gd name="connsiteX22" fmla="*/ 223805 w 540000"/>
              <a:gd name="connsiteY22" fmla="*/ 267511 h 540000"/>
              <a:gd name="connsiteX23" fmla="*/ 229806 w 540000"/>
              <a:gd name="connsiteY23" fmla="*/ 272985 h 540000"/>
              <a:gd name="connsiteX24" fmla="*/ 236239 w 540000"/>
              <a:gd name="connsiteY24" fmla="*/ 272879 h 540000"/>
              <a:gd name="connsiteX25" fmla="*/ 237410 w 540000"/>
              <a:gd name="connsiteY25" fmla="*/ 270707 h 540000"/>
              <a:gd name="connsiteX26" fmla="*/ 240142 w 540000"/>
              <a:gd name="connsiteY26" fmla="*/ 254865 h 540000"/>
              <a:gd name="connsiteX27" fmla="*/ 239541 w 540000"/>
              <a:gd name="connsiteY27" fmla="*/ 226441 h 540000"/>
              <a:gd name="connsiteX28" fmla="*/ 226716 w 540000"/>
              <a:gd name="connsiteY28" fmla="*/ 211845 h 540000"/>
              <a:gd name="connsiteX29" fmla="*/ 225334 w 540000"/>
              <a:gd name="connsiteY29" fmla="*/ 206191 h 540000"/>
              <a:gd name="connsiteX30" fmla="*/ 241502 w 540000"/>
              <a:gd name="connsiteY30" fmla="*/ 199726 h 540000"/>
              <a:gd name="connsiteX31" fmla="*/ 269926 w 540000"/>
              <a:gd name="connsiteY31" fmla="*/ 199726 h 540000"/>
              <a:gd name="connsiteX32" fmla="*/ 271983 w 540000"/>
              <a:gd name="connsiteY32" fmla="*/ 199726 h 540000"/>
              <a:gd name="connsiteX33" fmla="*/ 284386 w 540000"/>
              <a:gd name="connsiteY33" fmla="*/ 200971 h 540000"/>
              <a:gd name="connsiteX34" fmla="*/ 293372 w 540000"/>
              <a:gd name="connsiteY34" fmla="*/ 211064 h 540000"/>
              <a:gd name="connsiteX35" fmla="*/ 294015 w 540000"/>
              <a:gd name="connsiteY35" fmla="*/ 219196 h 540000"/>
              <a:gd name="connsiteX36" fmla="*/ 293055 w 540000"/>
              <a:gd name="connsiteY36" fmla="*/ 254085 h 540000"/>
              <a:gd name="connsiteX37" fmla="*/ 294300 w 540000"/>
              <a:gd name="connsiteY37" fmla="*/ 267796 h 540000"/>
              <a:gd name="connsiteX38" fmla="*/ 304246 w 540000"/>
              <a:gd name="connsiteY38" fmla="*/ 271065 h 540000"/>
              <a:gd name="connsiteX39" fmla="*/ 319064 w 540000"/>
              <a:gd name="connsiteY39" fmla="*/ 252482 h 540000"/>
              <a:gd name="connsiteX40" fmla="*/ 338745 w 540000"/>
              <a:gd name="connsiteY40" fmla="*/ 214323 h 540000"/>
              <a:gd name="connsiteX41" fmla="*/ 351000 w 540000"/>
              <a:gd name="connsiteY41" fmla="*/ 205907 h 540000"/>
              <a:gd name="connsiteX42" fmla="*/ 392882 w 540000"/>
              <a:gd name="connsiteY42" fmla="*/ 205907 h 540000"/>
              <a:gd name="connsiteX43" fmla="*/ 400275 w 540000"/>
              <a:gd name="connsiteY43" fmla="*/ 206866 h 540000"/>
              <a:gd name="connsiteX44" fmla="*/ 404810 w 540000"/>
              <a:gd name="connsiteY44" fmla="*/ 214692 h 540000"/>
              <a:gd name="connsiteX45" fmla="*/ 404684 w 540000"/>
              <a:gd name="connsiteY45" fmla="*/ 215104 h 540000"/>
              <a:gd name="connsiteX46" fmla="*/ 392323 w 540000"/>
              <a:gd name="connsiteY46" fmla="*/ 239614 h 540000"/>
              <a:gd name="connsiteX47" fmla="*/ 366103 w 540000"/>
              <a:gd name="connsiteY47" fmla="*/ 275358 h 540000"/>
              <a:gd name="connsiteX48" fmla="*/ 363087 w 540000"/>
              <a:gd name="connsiteY48" fmla="*/ 280114 h 540000"/>
              <a:gd name="connsiteX49" fmla="*/ 364795 w 540000"/>
              <a:gd name="connsiteY49" fmla="*/ 294321 h 540000"/>
              <a:gd name="connsiteX50" fmla="*/ 387851 w 540000"/>
              <a:gd name="connsiteY50" fmla="*/ 317524 h 540000"/>
              <a:gd name="connsiteX51" fmla="*/ 402416 w 540000"/>
              <a:gd name="connsiteY51" fmla="*/ 336424 h 540000"/>
              <a:gd name="connsiteX52" fmla="*/ 394527 w 540000"/>
              <a:gd name="connsiteY52" fmla="*/ 354259 h 540000"/>
              <a:gd name="connsiteX53" fmla="*/ 394527 w 540000"/>
              <a:gd name="connsiteY53" fmla="*/ 35425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94516" y="354270"/>
                </a:moveTo>
                <a:cubicBezTo>
                  <a:pt x="388188" y="355155"/>
                  <a:pt x="357465" y="354270"/>
                  <a:pt x="355862" y="354270"/>
                </a:cubicBezTo>
                <a:cubicBezTo>
                  <a:pt x="347920" y="354354"/>
                  <a:pt x="340263" y="351295"/>
                  <a:pt x="334547" y="345779"/>
                </a:cubicBezTo>
                <a:cubicBezTo>
                  <a:pt x="328050" y="339525"/>
                  <a:pt x="322186" y="332670"/>
                  <a:pt x="315963" y="326130"/>
                </a:cubicBezTo>
                <a:cubicBezTo>
                  <a:pt x="314086" y="324148"/>
                  <a:pt x="312050" y="322323"/>
                  <a:pt x="309888" y="320657"/>
                </a:cubicBezTo>
                <a:cubicBezTo>
                  <a:pt x="304805" y="316744"/>
                  <a:pt x="299795" y="317640"/>
                  <a:pt x="297422" y="323610"/>
                </a:cubicBezTo>
                <a:cubicBezTo>
                  <a:pt x="295566" y="330086"/>
                  <a:pt x="294279" y="336698"/>
                  <a:pt x="293583" y="343396"/>
                </a:cubicBezTo>
                <a:cubicBezTo>
                  <a:pt x="293372" y="349281"/>
                  <a:pt x="288436" y="353879"/>
                  <a:pt x="282551" y="353668"/>
                </a:cubicBezTo>
                <a:cubicBezTo>
                  <a:pt x="282551" y="353668"/>
                  <a:pt x="282551" y="353668"/>
                  <a:pt x="282540" y="353668"/>
                </a:cubicBezTo>
                <a:cubicBezTo>
                  <a:pt x="278353" y="353879"/>
                  <a:pt x="274155" y="353953"/>
                  <a:pt x="270000" y="353668"/>
                </a:cubicBezTo>
                <a:cubicBezTo>
                  <a:pt x="254876" y="353605"/>
                  <a:pt x="239984" y="349956"/>
                  <a:pt x="226547" y="343005"/>
                </a:cubicBezTo>
                <a:cubicBezTo>
                  <a:pt x="212034" y="334895"/>
                  <a:pt x="199389" y="323831"/>
                  <a:pt x="189422" y="310532"/>
                </a:cubicBezTo>
                <a:cubicBezTo>
                  <a:pt x="173464" y="289480"/>
                  <a:pt x="159680" y="266868"/>
                  <a:pt x="148279" y="243032"/>
                </a:cubicBezTo>
                <a:cubicBezTo>
                  <a:pt x="147677" y="241861"/>
                  <a:pt x="135707" y="216390"/>
                  <a:pt x="135422" y="215177"/>
                </a:cubicBezTo>
                <a:cubicBezTo>
                  <a:pt x="133945" y="211739"/>
                  <a:pt x="135390" y="207742"/>
                  <a:pt x="138723" y="206044"/>
                </a:cubicBezTo>
                <a:cubicBezTo>
                  <a:pt x="140854" y="205232"/>
                  <a:pt x="180320" y="206044"/>
                  <a:pt x="180963" y="206044"/>
                </a:cubicBezTo>
                <a:cubicBezTo>
                  <a:pt x="186996" y="205959"/>
                  <a:pt x="192375" y="209820"/>
                  <a:pt x="194210" y="215568"/>
                </a:cubicBezTo>
                <a:cubicBezTo>
                  <a:pt x="201509" y="234225"/>
                  <a:pt x="211475" y="251712"/>
                  <a:pt x="223805" y="267511"/>
                </a:cubicBezTo>
                <a:cubicBezTo>
                  <a:pt x="225534" y="269610"/>
                  <a:pt x="227559" y="271455"/>
                  <a:pt x="229806" y="272985"/>
                </a:cubicBezTo>
                <a:cubicBezTo>
                  <a:pt x="231609" y="274736"/>
                  <a:pt x="234489" y="274683"/>
                  <a:pt x="236239" y="272879"/>
                </a:cubicBezTo>
                <a:cubicBezTo>
                  <a:pt x="236820" y="272278"/>
                  <a:pt x="237231" y="271529"/>
                  <a:pt x="237410" y="270707"/>
                </a:cubicBezTo>
                <a:cubicBezTo>
                  <a:pt x="238971" y="265560"/>
                  <a:pt x="239889" y="260234"/>
                  <a:pt x="240142" y="254865"/>
                </a:cubicBezTo>
                <a:cubicBezTo>
                  <a:pt x="240353" y="244202"/>
                  <a:pt x="240142" y="237104"/>
                  <a:pt x="239541" y="226441"/>
                </a:cubicBezTo>
                <a:cubicBezTo>
                  <a:pt x="239984" y="218879"/>
                  <a:pt x="234267" y="212372"/>
                  <a:pt x="226716" y="211845"/>
                </a:cubicBezTo>
                <a:cubicBezTo>
                  <a:pt x="223594" y="211307"/>
                  <a:pt x="223161" y="208754"/>
                  <a:pt x="225334" y="206191"/>
                </a:cubicBezTo>
                <a:cubicBezTo>
                  <a:pt x="229489" y="200897"/>
                  <a:pt x="235248" y="200043"/>
                  <a:pt x="241502" y="199726"/>
                </a:cubicBezTo>
                <a:cubicBezTo>
                  <a:pt x="250952" y="199188"/>
                  <a:pt x="260434" y="199726"/>
                  <a:pt x="269926" y="199726"/>
                </a:cubicBezTo>
                <a:lnTo>
                  <a:pt x="271983" y="199726"/>
                </a:lnTo>
                <a:cubicBezTo>
                  <a:pt x="276149" y="199726"/>
                  <a:pt x="280304" y="200138"/>
                  <a:pt x="284386" y="200971"/>
                </a:cubicBezTo>
                <a:cubicBezTo>
                  <a:pt x="289280" y="201973"/>
                  <a:pt x="292939" y="206075"/>
                  <a:pt x="293372" y="211064"/>
                </a:cubicBezTo>
                <a:cubicBezTo>
                  <a:pt x="293846" y="213754"/>
                  <a:pt x="294068" y="216475"/>
                  <a:pt x="294015" y="219196"/>
                </a:cubicBezTo>
                <a:cubicBezTo>
                  <a:pt x="293762" y="230850"/>
                  <a:pt x="293203" y="242462"/>
                  <a:pt x="293055" y="254085"/>
                </a:cubicBezTo>
                <a:cubicBezTo>
                  <a:pt x="292971" y="258683"/>
                  <a:pt x="293382" y="263282"/>
                  <a:pt x="294300" y="267796"/>
                </a:cubicBezTo>
                <a:cubicBezTo>
                  <a:pt x="295682" y="273976"/>
                  <a:pt x="299911" y="275537"/>
                  <a:pt x="304246" y="271065"/>
                </a:cubicBezTo>
                <a:cubicBezTo>
                  <a:pt x="309646" y="265254"/>
                  <a:pt x="314603" y="259042"/>
                  <a:pt x="319064" y="252482"/>
                </a:cubicBezTo>
                <a:cubicBezTo>
                  <a:pt x="327080" y="240564"/>
                  <a:pt x="333682" y="227760"/>
                  <a:pt x="338745" y="214323"/>
                </a:cubicBezTo>
                <a:cubicBezTo>
                  <a:pt x="341476" y="207436"/>
                  <a:pt x="343575" y="205907"/>
                  <a:pt x="351000" y="205907"/>
                </a:cubicBezTo>
                <a:lnTo>
                  <a:pt x="392882" y="205907"/>
                </a:lnTo>
                <a:cubicBezTo>
                  <a:pt x="395381" y="205864"/>
                  <a:pt x="397870" y="206191"/>
                  <a:pt x="400275" y="206866"/>
                </a:cubicBezTo>
                <a:cubicBezTo>
                  <a:pt x="403692" y="207773"/>
                  <a:pt x="405717" y="211275"/>
                  <a:pt x="404810" y="214692"/>
                </a:cubicBezTo>
                <a:cubicBezTo>
                  <a:pt x="404768" y="214829"/>
                  <a:pt x="404726" y="214966"/>
                  <a:pt x="404684" y="215104"/>
                </a:cubicBezTo>
                <a:cubicBezTo>
                  <a:pt x="402247" y="224016"/>
                  <a:pt x="398039" y="232358"/>
                  <a:pt x="392323" y="239614"/>
                </a:cubicBezTo>
                <a:cubicBezTo>
                  <a:pt x="383801" y="251691"/>
                  <a:pt x="374847" y="263450"/>
                  <a:pt x="366103" y="275358"/>
                </a:cubicBezTo>
                <a:cubicBezTo>
                  <a:pt x="364985" y="276877"/>
                  <a:pt x="363983" y="278469"/>
                  <a:pt x="363087" y="280114"/>
                </a:cubicBezTo>
                <a:cubicBezTo>
                  <a:pt x="359817" y="286052"/>
                  <a:pt x="360070" y="289354"/>
                  <a:pt x="364795" y="294321"/>
                </a:cubicBezTo>
                <a:cubicBezTo>
                  <a:pt x="372400" y="302168"/>
                  <a:pt x="380531" y="309488"/>
                  <a:pt x="387851" y="317524"/>
                </a:cubicBezTo>
                <a:cubicBezTo>
                  <a:pt x="393240" y="323399"/>
                  <a:pt x="398113" y="329716"/>
                  <a:pt x="402416" y="336424"/>
                </a:cubicBezTo>
                <a:cubicBezTo>
                  <a:pt x="407816" y="344883"/>
                  <a:pt x="404515" y="352835"/>
                  <a:pt x="394527" y="354259"/>
                </a:cubicBezTo>
                <a:lnTo>
                  <a:pt x="394527" y="35425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14" name="Freeform 213">
            <a:extLst>
              <a:ext uri="{FF2B5EF4-FFF2-40B4-BE49-F238E27FC236}">
                <a16:creationId xmlns:a16="http://schemas.microsoft.com/office/drawing/2014/main" id="{21E67FD7-B063-732B-C138-0E24EA667312}"/>
              </a:ext>
            </a:extLst>
          </p:cNvPr>
          <p:cNvSpPr/>
          <p:nvPr/>
        </p:nvSpPr>
        <p:spPr>
          <a:xfrm>
            <a:off x="7644612" y="5087826"/>
            <a:ext cx="540000" cy="540000"/>
          </a:xfrm>
          <a:custGeom>
            <a:avLst/>
            <a:gdLst>
              <a:gd name="connsiteX0" fmla="*/ 403829 w 540000"/>
              <a:gd name="connsiteY0" fmla="*/ 273164 h 540000"/>
              <a:gd name="connsiteX1" fmla="*/ 403827 w 540000"/>
              <a:gd name="connsiteY1" fmla="*/ 273175 h 540000"/>
              <a:gd name="connsiteX2" fmla="*/ 403819 w 540000"/>
              <a:gd name="connsiteY2" fmla="*/ 273175 h 540000"/>
              <a:gd name="connsiteX3" fmla="*/ 219491 w 540000"/>
              <a:gd name="connsiteY3" fmla="*/ 206866 h 540000"/>
              <a:gd name="connsiteX4" fmla="*/ 202616 w 540000"/>
              <a:gd name="connsiteY4" fmla="*/ 232590 h 540000"/>
              <a:gd name="connsiteX5" fmla="*/ 238137 w 540000"/>
              <a:gd name="connsiteY5" fmla="*/ 301155 h 540000"/>
              <a:gd name="connsiteX6" fmla="*/ 238559 w 540000"/>
              <a:gd name="connsiteY6" fmla="*/ 301545 h 540000"/>
              <a:gd name="connsiteX7" fmla="*/ 317218 w 540000"/>
              <a:gd name="connsiteY7" fmla="*/ 332848 h 540000"/>
              <a:gd name="connsiteX8" fmla="*/ 340421 w 540000"/>
              <a:gd name="connsiteY8" fmla="*/ 312630 h 540000"/>
              <a:gd name="connsiteX9" fmla="*/ 340410 w 540000"/>
              <a:gd name="connsiteY9" fmla="*/ 312641 h 540000"/>
              <a:gd name="connsiteX10" fmla="*/ 340484 w 540000"/>
              <a:gd name="connsiteY10" fmla="*/ 312430 h 540000"/>
              <a:gd name="connsiteX11" fmla="*/ 341602 w 540000"/>
              <a:gd name="connsiteY11" fmla="*/ 309972 h 540000"/>
              <a:gd name="connsiteX12" fmla="*/ 335021 w 540000"/>
              <a:gd name="connsiteY12" fmla="*/ 297938 h 540000"/>
              <a:gd name="connsiteX13" fmla="*/ 309086 w 540000"/>
              <a:gd name="connsiteY13" fmla="*/ 290482 h 540000"/>
              <a:gd name="connsiteX14" fmla="*/ 299320 w 540000"/>
              <a:gd name="connsiteY14" fmla="*/ 293466 h 540000"/>
              <a:gd name="connsiteX15" fmla="*/ 292960 w 540000"/>
              <a:gd name="connsiteY15" fmla="*/ 299900 h 540000"/>
              <a:gd name="connsiteX16" fmla="*/ 282698 w 540000"/>
              <a:gd name="connsiteY16" fmla="*/ 302062 h 540000"/>
              <a:gd name="connsiteX17" fmla="*/ 256763 w 540000"/>
              <a:gd name="connsiteY17" fmla="*/ 283479 h 540000"/>
              <a:gd name="connsiteX18" fmla="*/ 238042 w 540000"/>
              <a:gd name="connsiteY18" fmla="*/ 262691 h 540000"/>
              <a:gd name="connsiteX19" fmla="*/ 238791 w 540000"/>
              <a:gd name="connsiteY19" fmla="*/ 252207 h 540000"/>
              <a:gd name="connsiteX20" fmla="*/ 244328 w 540000"/>
              <a:gd name="connsiteY20" fmla="*/ 245098 h 540000"/>
              <a:gd name="connsiteX21" fmla="*/ 245499 w 540000"/>
              <a:gd name="connsiteY21" fmla="*/ 235290 h 540000"/>
              <a:gd name="connsiteX22" fmla="*/ 234594 w 540000"/>
              <a:gd name="connsiteY22" fmla="*/ 210420 h 540000"/>
              <a:gd name="connsiteX23" fmla="*/ 233064 w 540000"/>
              <a:gd name="connsiteY23" fmla="*/ 207952 h 540000"/>
              <a:gd name="connsiteX24" fmla="*/ 219491 w 540000"/>
              <a:gd name="connsiteY24" fmla="*/ 206866 h 540000"/>
              <a:gd name="connsiteX25" fmla="*/ 269858 w 540000"/>
              <a:gd name="connsiteY25" fmla="*/ 164343 h 540000"/>
              <a:gd name="connsiteX26" fmla="*/ 344070 w 540000"/>
              <a:gd name="connsiteY26" fmla="*/ 194853 h 540000"/>
              <a:gd name="connsiteX27" fmla="*/ 344608 w 540000"/>
              <a:gd name="connsiteY27" fmla="*/ 195391 h 540000"/>
              <a:gd name="connsiteX28" fmla="*/ 344598 w 540000"/>
              <a:gd name="connsiteY28" fmla="*/ 195402 h 540000"/>
              <a:gd name="connsiteX29" fmla="*/ 344239 w 540000"/>
              <a:gd name="connsiteY29" fmla="*/ 343047 h 540000"/>
              <a:gd name="connsiteX30" fmla="*/ 223446 w 540000"/>
              <a:gd name="connsiteY30" fmla="*/ 362802 h 540000"/>
              <a:gd name="connsiteX31" fmla="*/ 213996 w 540000"/>
              <a:gd name="connsiteY31" fmla="*/ 358108 h 540000"/>
              <a:gd name="connsiteX32" fmla="*/ 172536 w 540000"/>
              <a:gd name="connsiteY32" fmla="*/ 367948 h 540000"/>
              <a:gd name="connsiteX33" fmla="*/ 172536 w 540000"/>
              <a:gd name="connsiteY33" fmla="*/ 367411 h 540000"/>
              <a:gd name="connsiteX34" fmla="*/ 181174 w 540000"/>
              <a:gd name="connsiteY34" fmla="*/ 325561 h 540000"/>
              <a:gd name="connsiteX35" fmla="*/ 176554 w 540000"/>
              <a:gd name="connsiteY35" fmla="*/ 316469 h 540000"/>
              <a:gd name="connsiteX36" fmla="*/ 195802 w 540000"/>
              <a:gd name="connsiteY36" fmla="*/ 195254 h 540000"/>
              <a:gd name="connsiteX37" fmla="*/ 269858 w 540000"/>
              <a:gd name="connsiteY37" fmla="*/ 164343 h 540000"/>
              <a:gd name="connsiteX38" fmla="*/ 260398 w 540000"/>
              <a:gd name="connsiteY38" fmla="*/ 135231 h 540000"/>
              <a:gd name="connsiteX39" fmla="*/ 209176 w 540000"/>
              <a:gd name="connsiteY39" fmla="*/ 149555 h 540000"/>
              <a:gd name="connsiteX40" fmla="*/ 150768 w 540000"/>
              <a:gd name="connsiteY40" fmla="*/ 329738 h 540000"/>
              <a:gd name="connsiteX41" fmla="*/ 136561 w 540000"/>
              <a:gd name="connsiteY41" fmla="*/ 398725 h 540000"/>
              <a:gd name="connsiteX42" fmla="*/ 137373 w 540000"/>
              <a:gd name="connsiteY42" fmla="*/ 402743 h 540000"/>
              <a:gd name="connsiteX43" fmla="*/ 142847 w 540000"/>
              <a:gd name="connsiteY43" fmla="*/ 404873 h 540000"/>
              <a:gd name="connsiteX44" fmla="*/ 210347 w 540000"/>
              <a:gd name="connsiteY44" fmla="*/ 388811 h 540000"/>
              <a:gd name="connsiteX45" fmla="*/ 265570 w 540000"/>
              <a:gd name="connsiteY45" fmla="*/ 402711 h 540000"/>
              <a:gd name="connsiteX46" fmla="*/ 391612 w 540000"/>
              <a:gd name="connsiteY46" fmla="*/ 324944 h 540000"/>
              <a:gd name="connsiteX47" fmla="*/ 403827 w 540000"/>
              <a:gd name="connsiteY47" fmla="*/ 273175 h 540000"/>
              <a:gd name="connsiteX48" fmla="*/ 403924 w 540000"/>
              <a:gd name="connsiteY48" fmla="*/ 273175 h 540000"/>
              <a:gd name="connsiteX49" fmla="*/ 389359 w 540000"/>
              <a:gd name="connsiteY49" fmla="*/ 207963 h 540000"/>
              <a:gd name="connsiteX50" fmla="*/ 260398 w 540000"/>
              <a:gd name="connsiteY50" fmla="*/ 135231 h 540000"/>
              <a:gd name="connsiteX51" fmla="*/ 270000 w 540000"/>
              <a:gd name="connsiteY51" fmla="*/ 0 h 540000"/>
              <a:gd name="connsiteX52" fmla="*/ 540000 w 540000"/>
              <a:gd name="connsiteY52" fmla="*/ 270000 h 540000"/>
              <a:gd name="connsiteX53" fmla="*/ 270000 w 540000"/>
              <a:gd name="connsiteY53" fmla="*/ 540000 h 540000"/>
              <a:gd name="connsiteX54" fmla="*/ 0 w 540000"/>
              <a:gd name="connsiteY54" fmla="*/ 270000 h 540000"/>
              <a:gd name="connsiteX55" fmla="*/ 270000 w 540000"/>
              <a:gd name="connsiteY5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40000" h="540000">
                <a:moveTo>
                  <a:pt x="403829" y="273164"/>
                </a:moveTo>
                <a:lnTo>
                  <a:pt x="403827" y="273175"/>
                </a:lnTo>
                <a:lnTo>
                  <a:pt x="403819" y="273175"/>
                </a:lnTo>
                <a:close/>
                <a:moveTo>
                  <a:pt x="219491" y="206866"/>
                </a:moveTo>
                <a:cubicBezTo>
                  <a:pt x="212245" y="212983"/>
                  <a:pt x="203649" y="222286"/>
                  <a:pt x="202616" y="232590"/>
                </a:cubicBezTo>
                <a:cubicBezTo>
                  <a:pt x="200875" y="250741"/>
                  <a:pt x="208691" y="273659"/>
                  <a:pt x="238137" y="301155"/>
                </a:cubicBezTo>
                <a:lnTo>
                  <a:pt x="238559" y="301545"/>
                </a:lnTo>
                <a:cubicBezTo>
                  <a:pt x="272415" y="332848"/>
                  <a:pt x="299457" y="337152"/>
                  <a:pt x="317218" y="332848"/>
                </a:cubicBezTo>
                <a:cubicBezTo>
                  <a:pt x="327280" y="330391"/>
                  <a:pt x="335337" y="320625"/>
                  <a:pt x="340421" y="312630"/>
                </a:cubicBezTo>
                <a:lnTo>
                  <a:pt x="340410" y="312641"/>
                </a:lnTo>
                <a:lnTo>
                  <a:pt x="340484" y="312430"/>
                </a:lnTo>
                <a:cubicBezTo>
                  <a:pt x="340969" y="311670"/>
                  <a:pt x="341349" y="310837"/>
                  <a:pt x="341602" y="309972"/>
                </a:cubicBezTo>
                <a:cubicBezTo>
                  <a:pt x="343110" y="304825"/>
                  <a:pt x="340157" y="299447"/>
                  <a:pt x="335021" y="297938"/>
                </a:cubicBezTo>
                <a:lnTo>
                  <a:pt x="309086" y="290482"/>
                </a:lnTo>
                <a:cubicBezTo>
                  <a:pt x="305532" y="289532"/>
                  <a:pt x="301746" y="290693"/>
                  <a:pt x="299320" y="293466"/>
                </a:cubicBezTo>
                <a:lnTo>
                  <a:pt x="292960" y="299900"/>
                </a:lnTo>
                <a:cubicBezTo>
                  <a:pt x="290302" y="302642"/>
                  <a:pt x="286242" y="303497"/>
                  <a:pt x="282698" y="302062"/>
                </a:cubicBezTo>
                <a:cubicBezTo>
                  <a:pt x="273185" y="297179"/>
                  <a:pt x="264452" y="290914"/>
                  <a:pt x="256763" y="283479"/>
                </a:cubicBezTo>
                <a:cubicBezTo>
                  <a:pt x="249612" y="277425"/>
                  <a:pt x="243305" y="270432"/>
                  <a:pt x="238042" y="262691"/>
                </a:cubicBezTo>
                <a:cubicBezTo>
                  <a:pt x="236144" y="259368"/>
                  <a:pt x="236439" y="255223"/>
                  <a:pt x="238791" y="252207"/>
                </a:cubicBezTo>
                <a:lnTo>
                  <a:pt x="244328" y="245098"/>
                </a:lnTo>
                <a:cubicBezTo>
                  <a:pt x="246501" y="242293"/>
                  <a:pt x="246955" y="238528"/>
                  <a:pt x="245499" y="235290"/>
                </a:cubicBezTo>
                <a:lnTo>
                  <a:pt x="234594" y="210420"/>
                </a:lnTo>
                <a:cubicBezTo>
                  <a:pt x="234214" y="209524"/>
                  <a:pt x="233697" y="208691"/>
                  <a:pt x="233064" y="207952"/>
                </a:cubicBezTo>
                <a:cubicBezTo>
                  <a:pt x="229616" y="203902"/>
                  <a:pt x="223541" y="203417"/>
                  <a:pt x="219491" y="206866"/>
                </a:cubicBezTo>
                <a:close/>
                <a:moveTo>
                  <a:pt x="269858" y="164343"/>
                </a:moveTo>
                <a:cubicBezTo>
                  <a:pt x="296689" y="164270"/>
                  <a:pt x="323546" y="174435"/>
                  <a:pt x="344070" y="194853"/>
                </a:cubicBezTo>
                <a:lnTo>
                  <a:pt x="344608" y="195391"/>
                </a:lnTo>
                <a:lnTo>
                  <a:pt x="344598" y="195402"/>
                </a:lnTo>
                <a:cubicBezTo>
                  <a:pt x="384992" y="236387"/>
                  <a:pt x="384834" y="302263"/>
                  <a:pt x="344239" y="343047"/>
                </a:cubicBezTo>
                <a:cubicBezTo>
                  <a:pt x="312387" y="374867"/>
                  <a:pt x="263777" y="382820"/>
                  <a:pt x="223446" y="362802"/>
                </a:cubicBezTo>
                <a:lnTo>
                  <a:pt x="213996" y="358108"/>
                </a:lnTo>
                <a:lnTo>
                  <a:pt x="172536" y="367948"/>
                </a:lnTo>
                <a:lnTo>
                  <a:pt x="172536" y="367411"/>
                </a:lnTo>
                <a:lnTo>
                  <a:pt x="181174" y="325561"/>
                </a:lnTo>
                <a:lnTo>
                  <a:pt x="176554" y="316469"/>
                </a:lnTo>
                <a:cubicBezTo>
                  <a:pt x="156178" y="276138"/>
                  <a:pt x="163940" y="227285"/>
                  <a:pt x="195802" y="195254"/>
                </a:cubicBezTo>
                <a:cubicBezTo>
                  <a:pt x="216221" y="174725"/>
                  <a:pt x="243026" y="164415"/>
                  <a:pt x="269858" y="164343"/>
                </a:cubicBezTo>
                <a:close/>
                <a:moveTo>
                  <a:pt x="260398" y="135231"/>
                </a:moveTo>
                <a:cubicBezTo>
                  <a:pt x="243044" y="136479"/>
                  <a:pt x="225648" y="141149"/>
                  <a:pt x="209176" y="149555"/>
                </a:cubicBezTo>
                <a:cubicBezTo>
                  <a:pt x="143290" y="183178"/>
                  <a:pt x="117144" y="263851"/>
                  <a:pt x="150768" y="329738"/>
                </a:cubicBezTo>
                <a:lnTo>
                  <a:pt x="136561" y="398725"/>
                </a:lnTo>
                <a:cubicBezTo>
                  <a:pt x="136255" y="400117"/>
                  <a:pt x="136550" y="401572"/>
                  <a:pt x="137373" y="402743"/>
                </a:cubicBezTo>
                <a:cubicBezTo>
                  <a:pt x="138586" y="404504"/>
                  <a:pt x="140759" y="405348"/>
                  <a:pt x="142847" y="404873"/>
                </a:cubicBezTo>
                <a:lnTo>
                  <a:pt x="210347" y="388811"/>
                </a:lnTo>
                <a:cubicBezTo>
                  <a:pt x="227549" y="397343"/>
                  <a:pt x="246375" y="402089"/>
                  <a:pt x="265570" y="402711"/>
                </a:cubicBezTo>
                <a:cubicBezTo>
                  <a:pt x="321037" y="404515"/>
                  <a:pt x="369722" y="372343"/>
                  <a:pt x="391612" y="324944"/>
                </a:cubicBezTo>
                <a:lnTo>
                  <a:pt x="403827" y="273175"/>
                </a:lnTo>
                <a:lnTo>
                  <a:pt x="403924" y="273175"/>
                </a:lnTo>
                <a:cubicBezTo>
                  <a:pt x="404663" y="250552"/>
                  <a:pt x="399642" y="228118"/>
                  <a:pt x="389359" y="207963"/>
                </a:cubicBezTo>
                <a:cubicBezTo>
                  <a:pt x="364142" y="158549"/>
                  <a:pt x="312459" y="131488"/>
                  <a:pt x="260398" y="13523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3FF5AC2E-79BB-B257-87C1-26849C9EEC35}"/>
              </a:ext>
            </a:extLst>
          </p:cNvPr>
          <p:cNvSpPr/>
          <p:nvPr/>
        </p:nvSpPr>
        <p:spPr>
          <a:xfrm>
            <a:off x="2550315" y="5087826"/>
            <a:ext cx="540000" cy="540000"/>
          </a:xfrm>
          <a:custGeom>
            <a:avLst/>
            <a:gdLst>
              <a:gd name="connsiteX0" fmla="*/ 159927 w 540000"/>
              <a:gd name="connsiteY0" fmla="*/ 148967 h 540000"/>
              <a:gd name="connsiteX1" fmla="*/ 197792 w 540000"/>
              <a:gd name="connsiteY1" fmla="*/ 148967 h 540000"/>
              <a:gd name="connsiteX2" fmla="*/ 372098 w 540000"/>
              <a:gd name="connsiteY2" fmla="*/ 393134 h 540000"/>
              <a:gd name="connsiteX3" fmla="*/ 334225 w 540000"/>
              <a:gd name="connsiteY3" fmla="*/ 393134 h 540000"/>
              <a:gd name="connsiteX4" fmla="*/ 126385 w 540000"/>
              <a:gd name="connsiteY4" fmla="*/ 130766 h 540000"/>
              <a:gd name="connsiteX5" fmla="*/ 235488 w 540000"/>
              <a:gd name="connsiteY5" fmla="*/ 286257 h 540000"/>
              <a:gd name="connsiteX6" fmla="*/ 126385 w 540000"/>
              <a:gd name="connsiteY6" fmla="*/ 410441 h 540000"/>
              <a:gd name="connsiteX7" fmla="*/ 151032 w 540000"/>
              <a:gd name="connsiteY7" fmla="*/ 410441 h 540000"/>
              <a:gd name="connsiteX8" fmla="*/ 246415 w 540000"/>
              <a:gd name="connsiteY8" fmla="*/ 301840 h 540000"/>
              <a:gd name="connsiteX9" fmla="*/ 322609 w 540000"/>
              <a:gd name="connsiteY9" fmla="*/ 410441 h 540000"/>
              <a:gd name="connsiteX10" fmla="*/ 405827 w 540000"/>
              <a:gd name="connsiteY10" fmla="*/ 410441 h 540000"/>
              <a:gd name="connsiteX11" fmla="*/ 292718 w 540000"/>
              <a:gd name="connsiteY11" fmla="*/ 249203 h 540000"/>
              <a:gd name="connsiteX12" fmla="*/ 396764 w 540000"/>
              <a:gd name="connsiteY12" fmla="*/ 130766 h 540000"/>
              <a:gd name="connsiteX13" fmla="*/ 372117 w 540000"/>
              <a:gd name="connsiteY13" fmla="*/ 130766 h 540000"/>
              <a:gd name="connsiteX14" fmla="*/ 281736 w 540000"/>
              <a:gd name="connsiteY14" fmla="*/ 233582 h 540000"/>
              <a:gd name="connsiteX15" fmla="*/ 209603 w 540000"/>
              <a:gd name="connsiteY15" fmla="*/ 130766 h 540000"/>
              <a:gd name="connsiteX16" fmla="*/ 270000 w 540000"/>
              <a:gd name="connsiteY16" fmla="*/ 0 h 540000"/>
              <a:gd name="connsiteX17" fmla="*/ 540000 w 540000"/>
              <a:gd name="connsiteY17" fmla="*/ 270000 h 540000"/>
              <a:gd name="connsiteX18" fmla="*/ 270000 w 540000"/>
              <a:gd name="connsiteY18" fmla="*/ 540000 h 540000"/>
              <a:gd name="connsiteX19" fmla="*/ 0 w 540000"/>
              <a:gd name="connsiteY19" fmla="*/ 270000 h 540000"/>
              <a:gd name="connsiteX20" fmla="*/ 270000 w 540000"/>
              <a:gd name="connsiteY2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0000" h="540000">
                <a:moveTo>
                  <a:pt x="159927" y="148967"/>
                </a:moveTo>
                <a:lnTo>
                  <a:pt x="197792" y="148967"/>
                </a:lnTo>
                <a:lnTo>
                  <a:pt x="372098" y="393134"/>
                </a:lnTo>
                <a:lnTo>
                  <a:pt x="334225" y="393134"/>
                </a:lnTo>
                <a:close/>
                <a:moveTo>
                  <a:pt x="126385" y="130766"/>
                </a:moveTo>
                <a:lnTo>
                  <a:pt x="235488" y="286257"/>
                </a:lnTo>
                <a:lnTo>
                  <a:pt x="126385" y="410441"/>
                </a:lnTo>
                <a:lnTo>
                  <a:pt x="151032" y="410441"/>
                </a:lnTo>
                <a:lnTo>
                  <a:pt x="246415" y="301840"/>
                </a:lnTo>
                <a:lnTo>
                  <a:pt x="322609" y="410441"/>
                </a:lnTo>
                <a:lnTo>
                  <a:pt x="405827" y="410441"/>
                </a:lnTo>
                <a:lnTo>
                  <a:pt x="292718" y="249203"/>
                </a:lnTo>
                <a:lnTo>
                  <a:pt x="396764" y="130766"/>
                </a:lnTo>
                <a:lnTo>
                  <a:pt x="372117" y="130766"/>
                </a:lnTo>
                <a:lnTo>
                  <a:pt x="281736" y="233582"/>
                </a:lnTo>
                <a:lnTo>
                  <a:pt x="209603" y="130766"/>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wrap="square" rtlCol="0" anchor="ctr">
            <a:noAutofit/>
          </a:bodyPr>
          <a:lstStyle/>
          <a:p>
            <a:endParaRPr lang="en-GB"/>
          </a:p>
        </p:txBody>
      </p:sp>
      <p:sp>
        <p:nvSpPr>
          <p:cNvPr id="221" name="Freeform 220">
            <a:extLst>
              <a:ext uri="{FF2B5EF4-FFF2-40B4-BE49-F238E27FC236}">
                <a16:creationId xmlns:a16="http://schemas.microsoft.com/office/drawing/2014/main" id="{851C052D-64A0-9E19-6DAC-99840A54CFF1}"/>
              </a:ext>
            </a:extLst>
          </p:cNvPr>
          <p:cNvSpPr/>
          <p:nvPr/>
        </p:nvSpPr>
        <p:spPr>
          <a:xfrm>
            <a:off x="1822496" y="5087826"/>
            <a:ext cx="540000" cy="540000"/>
          </a:xfrm>
          <a:custGeom>
            <a:avLst/>
            <a:gdLst>
              <a:gd name="connsiteX0" fmla="*/ 269999 w 540000"/>
              <a:gd name="connsiteY0" fmla="*/ 227337 h 540000"/>
              <a:gd name="connsiteX1" fmla="*/ 312661 w 540000"/>
              <a:gd name="connsiteY1" fmla="*/ 269999 h 540000"/>
              <a:gd name="connsiteX2" fmla="*/ 269999 w 540000"/>
              <a:gd name="connsiteY2" fmla="*/ 312661 h 540000"/>
              <a:gd name="connsiteX3" fmla="*/ 227337 w 540000"/>
              <a:gd name="connsiteY3" fmla="*/ 269999 h 540000"/>
              <a:gd name="connsiteX4" fmla="*/ 269999 w 540000"/>
              <a:gd name="connsiteY4" fmla="*/ 227337 h 540000"/>
              <a:gd name="connsiteX5" fmla="*/ 269926 w 540000"/>
              <a:gd name="connsiteY5" fmla="*/ 200148 h 540000"/>
              <a:gd name="connsiteX6" fmla="*/ 200116 w 540000"/>
              <a:gd name="connsiteY6" fmla="*/ 270031 h 540000"/>
              <a:gd name="connsiteX7" fmla="*/ 270000 w 540000"/>
              <a:gd name="connsiteY7" fmla="*/ 339841 h 540000"/>
              <a:gd name="connsiteX8" fmla="*/ 270000 w 540000"/>
              <a:gd name="connsiteY8" fmla="*/ 339831 h 540000"/>
              <a:gd name="connsiteX9" fmla="*/ 339810 w 540000"/>
              <a:gd name="connsiteY9" fmla="*/ 269989 h 540000"/>
              <a:gd name="connsiteX10" fmla="*/ 339810 w 540000"/>
              <a:gd name="connsiteY10" fmla="*/ 269958 h 540000"/>
              <a:gd name="connsiteX11" fmla="*/ 269926 w 540000"/>
              <a:gd name="connsiteY11" fmla="*/ 200148 h 540000"/>
              <a:gd name="connsiteX12" fmla="*/ 340168 w 540000"/>
              <a:gd name="connsiteY12" fmla="*/ 182883 h 540000"/>
              <a:gd name="connsiteX13" fmla="*/ 322935 w 540000"/>
              <a:gd name="connsiteY13" fmla="*/ 200179 h 540000"/>
              <a:gd name="connsiteX14" fmla="*/ 340232 w 540000"/>
              <a:gd name="connsiteY14" fmla="*/ 217413 h 540000"/>
              <a:gd name="connsiteX15" fmla="*/ 340232 w 540000"/>
              <a:gd name="connsiteY15" fmla="*/ 217424 h 540000"/>
              <a:gd name="connsiteX16" fmla="*/ 357465 w 540000"/>
              <a:gd name="connsiteY16" fmla="*/ 200190 h 540000"/>
              <a:gd name="connsiteX17" fmla="*/ 357465 w 540000"/>
              <a:gd name="connsiteY17" fmla="*/ 200116 h 540000"/>
              <a:gd name="connsiteX18" fmla="*/ 340168 w 540000"/>
              <a:gd name="connsiteY18" fmla="*/ 182883 h 540000"/>
              <a:gd name="connsiteX19" fmla="*/ 215430 w 540000"/>
              <a:gd name="connsiteY19" fmla="*/ 162179 h 540000"/>
              <a:gd name="connsiteX20" fmla="*/ 324569 w 540000"/>
              <a:gd name="connsiteY20" fmla="*/ 162179 h 540000"/>
              <a:gd name="connsiteX21" fmla="*/ 377863 w 540000"/>
              <a:gd name="connsiteY21" fmla="*/ 215430 h 540000"/>
              <a:gd name="connsiteX22" fmla="*/ 377863 w 540000"/>
              <a:gd name="connsiteY22" fmla="*/ 324569 h 540000"/>
              <a:gd name="connsiteX23" fmla="*/ 324569 w 540000"/>
              <a:gd name="connsiteY23" fmla="*/ 377863 h 540000"/>
              <a:gd name="connsiteX24" fmla="*/ 215430 w 540000"/>
              <a:gd name="connsiteY24" fmla="*/ 377863 h 540000"/>
              <a:gd name="connsiteX25" fmla="*/ 162137 w 540000"/>
              <a:gd name="connsiteY25" fmla="*/ 324569 h 540000"/>
              <a:gd name="connsiteX26" fmla="*/ 162137 w 540000"/>
              <a:gd name="connsiteY26" fmla="*/ 215472 h 540000"/>
              <a:gd name="connsiteX27" fmla="*/ 215430 w 540000"/>
              <a:gd name="connsiteY27" fmla="*/ 162179 h 540000"/>
              <a:gd name="connsiteX28" fmla="*/ 215430 w 540000"/>
              <a:gd name="connsiteY28" fmla="*/ 135000 h 540000"/>
              <a:gd name="connsiteX29" fmla="*/ 135000 w 540000"/>
              <a:gd name="connsiteY29" fmla="*/ 215430 h 540000"/>
              <a:gd name="connsiteX30" fmla="*/ 135000 w 540000"/>
              <a:gd name="connsiteY30" fmla="*/ 324570 h 540000"/>
              <a:gd name="connsiteX31" fmla="*/ 215430 w 540000"/>
              <a:gd name="connsiteY31" fmla="*/ 405000 h 540000"/>
              <a:gd name="connsiteX32" fmla="*/ 324570 w 540000"/>
              <a:gd name="connsiteY32" fmla="*/ 405000 h 540000"/>
              <a:gd name="connsiteX33" fmla="*/ 405000 w 540000"/>
              <a:gd name="connsiteY33" fmla="*/ 324570 h 540000"/>
              <a:gd name="connsiteX34" fmla="*/ 405000 w 540000"/>
              <a:gd name="connsiteY34" fmla="*/ 215430 h 540000"/>
              <a:gd name="connsiteX35" fmla="*/ 324570 w 540000"/>
              <a:gd name="connsiteY35" fmla="*/ 135000 h 540000"/>
              <a:gd name="connsiteX36" fmla="*/ 270000 w 540000"/>
              <a:gd name="connsiteY36" fmla="*/ 0 h 540000"/>
              <a:gd name="connsiteX37" fmla="*/ 540000 w 540000"/>
              <a:gd name="connsiteY37" fmla="*/ 270000 h 540000"/>
              <a:gd name="connsiteX38" fmla="*/ 270000 w 540000"/>
              <a:gd name="connsiteY38" fmla="*/ 540000 h 540000"/>
              <a:gd name="connsiteX39" fmla="*/ 0 w 540000"/>
              <a:gd name="connsiteY39" fmla="*/ 270000 h 540000"/>
              <a:gd name="connsiteX40" fmla="*/ 270000 w 540000"/>
              <a:gd name="connsiteY4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40000" h="540000">
                <a:moveTo>
                  <a:pt x="269999" y="227337"/>
                </a:moveTo>
                <a:cubicBezTo>
                  <a:pt x="293561" y="227337"/>
                  <a:pt x="312661" y="246437"/>
                  <a:pt x="312661" y="269999"/>
                </a:cubicBezTo>
                <a:cubicBezTo>
                  <a:pt x="312661" y="293561"/>
                  <a:pt x="293561" y="312661"/>
                  <a:pt x="269999" y="312661"/>
                </a:cubicBezTo>
                <a:cubicBezTo>
                  <a:pt x="246437" y="312661"/>
                  <a:pt x="227337" y="293561"/>
                  <a:pt x="227337" y="269999"/>
                </a:cubicBezTo>
                <a:cubicBezTo>
                  <a:pt x="227337" y="246437"/>
                  <a:pt x="246437" y="227337"/>
                  <a:pt x="269999" y="227337"/>
                </a:cubicBezTo>
                <a:close/>
                <a:moveTo>
                  <a:pt x="269926" y="200148"/>
                </a:moveTo>
                <a:cubicBezTo>
                  <a:pt x="231356" y="200169"/>
                  <a:pt x="200095" y="231461"/>
                  <a:pt x="200116" y="270031"/>
                </a:cubicBezTo>
                <a:cubicBezTo>
                  <a:pt x="200137" y="308601"/>
                  <a:pt x="231430" y="339862"/>
                  <a:pt x="270000" y="339841"/>
                </a:cubicBezTo>
                <a:lnTo>
                  <a:pt x="270000" y="339831"/>
                </a:lnTo>
                <a:cubicBezTo>
                  <a:pt x="308549" y="339778"/>
                  <a:pt x="339767" y="308538"/>
                  <a:pt x="339810" y="269989"/>
                </a:cubicBezTo>
                <a:lnTo>
                  <a:pt x="339810" y="269958"/>
                </a:lnTo>
                <a:cubicBezTo>
                  <a:pt x="339789" y="231388"/>
                  <a:pt x="308496" y="200127"/>
                  <a:pt x="269926" y="200148"/>
                </a:cubicBezTo>
                <a:close/>
                <a:moveTo>
                  <a:pt x="340168" y="182883"/>
                </a:moveTo>
                <a:cubicBezTo>
                  <a:pt x="330634" y="182893"/>
                  <a:pt x="322924" y="190645"/>
                  <a:pt x="322935" y="200179"/>
                </a:cubicBezTo>
                <a:cubicBezTo>
                  <a:pt x="322945" y="209714"/>
                  <a:pt x="330697" y="217434"/>
                  <a:pt x="340232" y="217413"/>
                </a:cubicBezTo>
                <a:lnTo>
                  <a:pt x="340232" y="217424"/>
                </a:lnTo>
                <a:cubicBezTo>
                  <a:pt x="349745" y="217402"/>
                  <a:pt x="357444" y="209693"/>
                  <a:pt x="357465" y="200190"/>
                </a:cubicBezTo>
                <a:cubicBezTo>
                  <a:pt x="357465" y="200158"/>
                  <a:pt x="357465" y="200137"/>
                  <a:pt x="357465" y="200116"/>
                </a:cubicBezTo>
                <a:cubicBezTo>
                  <a:pt x="357455" y="190582"/>
                  <a:pt x="349703" y="182861"/>
                  <a:pt x="340168" y="182883"/>
                </a:cubicBezTo>
                <a:close/>
                <a:moveTo>
                  <a:pt x="215430" y="162179"/>
                </a:moveTo>
                <a:lnTo>
                  <a:pt x="324569" y="162179"/>
                </a:lnTo>
                <a:cubicBezTo>
                  <a:pt x="353995" y="162179"/>
                  <a:pt x="377842" y="186015"/>
                  <a:pt x="377863" y="215430"/>
                </a:cubicBezTo>
                <a:lnTo>
                  <a:pt x="377863" y="324569"/>
                </a:lnTo>
                <a:cubicBezTo>
                  <a:pt x="377863" y="354006"/>
                  <a:pt x="353995" y="377863"/>
                  <a:pt x="324569" y="377863"/>
                </a:cubicBezTo>
                <a:lnTo>
                  <a:pt x="215430" y="377863"/>
                </a:lnTo>
                <a:cubicBezTo>
                  <a:pt x="185994" y="377863"/>
                  <a:pt x="162137" y="353995"/>
                  <a:pt x="162137" y="324569"/>
                </a:cubicBezTo>
                <a:lnTo>
                  <a:pt x="162137" y="215472"/>
                </a:lnTo>
                <a:cubicBezTo>
                  <a:pt x="162137" y="186036"/>
                  <a:pt x="186005" y="162179"/>
                  <a:pt x="215430" y="162179"/>
                </a:cubicBezTo>
                <a:close/>
                <a:moveTo>
                  <a:pt x="215430" y="135000"/>
                </a:moveTo>
                <a:cubicBezTo>
                  <a:pt x="171039" y="135053"/>
                  <a:pt x="135063" y="171039"/>
                  <a:pt x="135000" y="215430"/>
                </a:cubicBezTo>
                <a:lnTo>
                  <a:pt x="135000" y="324570"/>
                </a:lnTo>
                <a:cubicBezTo>
                  <a:pt x="135053" y="368961"/>
                  <a:pt x="171039" y="404937"/>
                  <a:pt x="215430" y="405000"/>
                </a:cubicBezTo>
                <a:lnTo>
                  <a:pt x="324570" y="405000"/>
                </a:lnTo>
                <a:cubicBezTo>
                  <a:pt x="368972" y="404958"/>
                  <a:pt x="404958" y="368972"/>
                  <a:pt x="405000" y="324570"/>
                </a:cubicBezTo>
                <a:lnTo>
                  <a:pt x="405000" y="215430"/>
                </a:lnTo>
                <a:cubicBezTo>
                  <a:pt x="404947" y="171039"/>
                  <a:pt x="368961" y="135063"/>
                  <a:pt x="324570" y="135000"/>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22" name="Graphic 35">
            <a:extLst>
              <a:ext uri="{FF2B5EF4-FFF2-40B4-BE49-F238E27FC236}">
                <a16:creationId xmlns:a16="http://schemas.microsoft.com/office/drawing/2014/main" id="{D94C0144-0741-6B56-A5B8-43A6A0915CA3}"/>
              </a:ext>
            </a:extLst>
          </p:cNvPr>
          <p:cNvSpPr/>
          <p:nvPr/>
        </p:nvSpPr>
        <p:spPr>
          <a:xfrm>
            <a:off x="1094677"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38428 w 540000"/>
              <a:gd name="connsiteY5" fmla="*/ 244424 h 540000"/>
              <a:gd name="connsiteX6" fmla="*/ 333956 w 540000"/>
              <a:gd name="connsiteY6" fmla="*/ 282045 h 540000"/>
              <a:gd name="connsiteX7" fmla="*/ 326848 w 540000"/>
              <a:gd name="connsiteY7" fmla="*/ 288373 h 540000"/>
              <a:gd name="connsiteX8" fmla="*/ 287772 w 540000"/>
              <a:gd name="connsiteY8" fmla="*/ 288373 h 540000"/>
              <a:gd name="connsiteX9" fmla="*/ 287772 w 540000"/>
              <a:gd name="connsiteY9" fmla="*/ 399927 h 540000"/>
              <a:gd name="connsiteX10" fmla="*/ 282793 w 540000"/>
              <a:gd name="connsiteY10" fmla="*/ 405011 h 540000"/>
              <a:gd name="connsiteX11" fmla="*/ 243000 w 540000"/>
              <a:gd name="connsiteY11" fmla="*/ 405011 h 540000"/>
              <a:gd name="connsiteX12" fmla="*/ 238022 w 540000"/>
              <a:gd name="connsiteY12" fmla="*/ 399895 h 540000"/>
              <a:gd name="connsiteX13" fmla="*/ 238022 w 540000"/>
              <a:gd name="connsiteY13" fmla="*/ 399895 h 540000"/>
              <a:gd name="connsiteX14" fmla="*/ 238233 w 540000"/>
              <a:gd name="connsiteY14" fmla="*/ 288383 h 540000"/>
              <a:gd name="connsiteX15" fmla="*/ 208638 w 540000"/>
              <a:gd name="connsiteY15" fmla="*/ 288383 h 540000"/>
              <a:gd name="connsiteX16" fmla="*/ 201530 w 540000"/>
              <a:gd name="connsiteY16" fmla="*/ 281275 h 540000"/>
              <a:gd name="connsiteX17" fmla="*/ 201530 w 540000"/>
              <a:gd name="connsiteY17" fmla="*/ 243686 h 540000"/>
              <a:gd name="connsiteX18" fmla="*/ 208638 w 540000"/>
              <a:gd name="connsiteY18" fmla="*/ 236577 h 540000"/>
              <a:gd name="connsiteX19" fmla="*/ 238022 w 540000"/>
              <a:gd name="connsiteY19" fmla="*/ 236577 h 540000"/>
              <a:gd name="connsiteX20" fmla="*/ 238022 w 540000"/>
              <a:gd name="connsiteY20" fmla="*/ 200127 h 540000"/>
              <a:gd name="connsiteX21" fmla="*/ 299837 w 540000"/>
              <a:gd name="connsiteY21" fmla="*/ 135011 h 540000"/>
              <a:gd name="connsiteX22" fmla="*/ 329927 w 540000"/>
              <a:gd name="connsiteY22" fmla="*/ 135011 h 540000"/>
              <a:gd name="connsiteX23" fmla="*/ 337036 w 540000"/>
              <a:gd name="connsiteY23" fmla="*/ 142119 h 540000"/>
              <a:gd name="connsiteX24" fmla="*/ 337036 w 540000"/>
              <a:gd name="connsiteY24" fmla="*/ 173770 h 540000"/>
              <a:gd name="connsiteX25" fmla="*/ 329927 w 540000"/>
              <a:gd name="connsiteY25" fmla="*/ 180879 h 540000"/>
              <a:gd name="connsiteX26" fmla="*/ 311491 w 540000"/>
              <a:gd name="connsiteY26" fmla="*/ 180879 h 540000"/>
              <a:gd name="connsiteX27" fmla="*/ 287761 w 540000"/>
              <a:gd name="connsiteY27" fmla="*/ 205042 h 540000"/>
              <a:gd name="connsiteX28" fmla="*/ 287761 w 540000"/>
              <a:gd name="connsiteY28" fmla="*/ 236482 h 540000"/>
              <a:gd name="connsiteX29" fmla="*/ 331530 w 540000"/>
              <a:gd name="connsiteY29" fmla="*/ 236482 h 540000"/>
              <a:gd name="connsiteX30" fmla="*/ 338470 w 540000"/>
              <a:gd name="connsiteY30" fmla="*/ 243749 h 540000"/>
              <a:gd name="connsiteX31" fmla="*/ 338418 w 540000"/>
              <a:gd name="connsiteY31" fmla="*/ 244445 h 540000"/>
              <a:gd name="connsiteX32" fmla="*/ 338418 w 540000"/>
              <a:gd name="connsiteY32" fmla="*/ 24444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38428" y="244424"/>
                </a:moveTo>
                <a:lnTo>
                  <a:pt x="333956" y="282045"/>
                </a:lnTo>
                <a:cubicBezTo>
                  <a:pt x="333555" y="285662"/>
                  <a:pt x="330486" y="288394"/>
                  <a:pt x="326848" y="288373"/>
                </a:cubicBezTo>
                <a:lnTo>
                  <a:pt x="287772" y="288373"/>
                </a:lnTo>
                <a:lnTo>
                  <a:pt x="287772" y="399927"/>
                </a:lnTo>
                <a:cubicBezTo>
                  <a:pt x="287793" y="402701"/>
                  <a:pt x="285567" y="404968"/>
                  <a:pt x="282793" y="405011"/>
                </a:cubicBezTo>
                <a:lnTo>
                  <a:pt x="243000" y="405011"/>
                </a:lnTo>
                <a:cubicBezTo>
                  <a:pt x="240216" y="404968"/>
                  <a:pt x="237990" y="402680"/>
                  <a:pt x="238022" y="399895"/>
                </a:cubicBezTo>
                <a:cubicBezTo>
                  <a:pt x="238022" y="399895"/>
                  <a:pt x="238022" y="399895"/>
                  <a:pt x="238022" y="399895"/>
                </a:cubicBezTo>
                <a:lnTo>
                  <a:pt x="238233" y="288383"/>
                </a:lnTo>
                <a:lnTo>
                  <a:pt x="208638" y="288383"/>
                </a:lnTo>
                <a:cubicBezTo>
                  <a:pt x="204715" y="288383"/>
                  <a:pt x="201530" y="285198"/>
                  <a:pt x="201530" y="281275"/>
                </a:cubicBezTo>
                <a:lnTo>
                  <a:pt x="201530" y="243686"/>
                </a:lnTo>
                <a:cubicBezTo>
                  <a:pt x="201530" y="239762"/>
                  <a:pt x="204715" y="236577"/>
                  <a:pt x="208638" y="236577"/>
                </a:cubicBezTo>
                <a:lnTo>
                  <a:pt x="238022" y="236577"/>
                </a:lnTo>
                <a:lnTo>
                  <a:pt x="238022" y="200127"/>
                </a:lnTo>
                <a:cubicBezTo>
                  <a:pt x="238022" y="157961"/>
                  <a:pt x="263134" y="135011"/>
                  <a:pt x="299837" y="135011"/>
                </a:cubicBezTo>
                <a:lnTo>
                  <a:pt x="329927" y="135011"/>
                </a:lnTo>
                <a:cubicBezTo>
                  <a:pt x="333851" y="135011"/>
                  <a:pt x="337036" y="138196"/>
                  <a:pt x="337036" y="142119"/>
                </a:cubicBezTo>
                <a:lnTo>
                  <a:pt x="337036" y="173770"/>
                </a:lnTo>
                <a:cubicBezTo>
                  <a:pt x="337036" y="177694"/>
                  <a:pt x="333851" y="180879"/>
                  <a:pt x="329927" y="180879"/>
                </a:cubicBezTo>
                <a:lnTo>
                  <a:pt x="311491" y="180879"/>
                </a:lnTo>
                <a:cubicBezTo>
                  <a:pt x="291526" y="181195"/>
                  <a:pt x="287761" y="190751"/>
                  <a:pt x="287761" y="205042"/>
                </a:cubicBezTo>
                <a:lnTo>
                  <a:pt x="287761" y="236482"/>
                </a:lnTo>
                <a:lnTo>
                  <a:pt x="331530" y="236482"/>
                </a:lnTo>
                <a:cubicBezTo>
                  <a:pt x="335454" y="236566"/>
                  <a:pt x="338565" y="239825"/>
                  <a:pt x="338470" y="243749"/>
                </a:cubicBezTo>
                <a:cubicBezTo>
                  <a:pt x="338470" y="243981"/>
                  <a:pt x="338449" y="244213"/>
                  <a:pt x="338418" y="244445"/>
                </a:cubicBezTo>
                <a:lnTo>
                  <a:pt x="338418" y="24444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grpSp>
        <p:nvGrpSpPr>
          <p:cNvPr id="35" name="Group 34">
            <a:extLst>
              <a:ext uri="{FF2B5EF4-FFF2-40B4-BE49-F238E27FC236}">
                <a16:creationId xmlns:a16="http://schemas.microsoft.com/office/drawing/2014/main" id="{DD56D836-227F-37AC-9DF1-3598A7A8C83B}"/>
              </a:ext>
            </a:extLst>
          </p:cNvPr>
          <p:cNvGrpSpPr/>
          <p:nvPr/>
        </p:nvGrpSpPr>
        <p:grpSpPr>
          <a:xfrm>
            <a:off x="3047549" y="3532485"/>
            <a:ext cx="712224" cy="712224"/>
            <a:chOff x="3047549" y="3532485"/>
            <a:chExt cx="712224" cy="712224"/>
          </a:xfrm>
        </p:grpSpPr>
        <p:sp>
          <p:nvSpPr>
            <p:cNvPr id="537" name="Oval 536">
              <a:extLst>
                <a:ext uri="{FF2B5EF4-FFF2-40B4-BE49-F238E27FC236}">
                  <a16:creationId xmlns:a16="http://schemas.microsoft.com/office/drawing/2014/main" id="{D61955EA-D1D4-E26C-BE3E-F53292DDF061}"/>
                </a:ext>
              </a:extLst>
            </p:cNvPr>
            <p:cNvSpPr/>
            <p:nvPr/>
          </p:nvSpPr>
          <p:spPr>
            <a:xfrm>
              <a:off x="304754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aphic 3">
              <a:extLst>
                <a:ext uri="{FF2B5EF4-FFF2-40B4-BE49-F238E27FC236}">
                  <a16:creationId xmlns:a16="http://schemas.microsoft.com/office/drawing/2014/main" id="{32D0E8CD-EBBC-0FC0-D887-112B72FF920A}"/>
                </a:ext>
              </a:extLst>
            </p:cNvPr>
            <p:cNvGrpSpPr/>
            <p:nvPr/>
          </p:nvGrpSpPr>
          <p:grpSpPr>
            <a:xfrm>
              <a:off x="3255026" y="3748563"/>
              <a:ext cx="297270" cy="280068"/>
              <a:chOff x="614614" y="685203"/>
              <a:chExt cx="454637" cy="428329"/>
            </a:xfrm>
            <a:noFill/>
          </p:grpSpPr>
          <p:sp>
            <p:nvSpPr>
              <p:cNvPr id="224" name="Freeform 223">
                <a:extLst>
                  <a:ext uri="{FF2B5EF4-FFF2-40B4-BE49-F238E27FC236}">
                    <a16:creationId xmlns:a16="http://schemas.microsoft.com/office/drawing/2014/main" id="{6BB1E357-A221-AA43-AFAD-EFCBF7A30B66}"/>
                  </a:ext>
                </a:extLst>
              </p:cNvPr>
              <p:cNvSpPr/>
              <p:nvPr/>
            </p:nvSpPr>
            <p:spPr>
              <a:xfrm>
                <a:off x="614614" y="685203"/>
                <a:ext cx="454637" cy="351150"/>
              </a:xfrm>
              <a:custGeom>
                <a:avLst/>
                <a:gdLst>
                  <a:gd name="connsiteX0" fmla="*/ 454637 w 454637"/>
                  <a:gd name="connsiteY0" fmla="*/ 96468 h 351150"/>
                  <a:gd name="connsiteX1" fmla="*/ 454637 w 454637"/>
                  <a:gd name="connsiteY1" fmla="*/ 254682 h 351150"/>
                  <a:gd name="connsiteX2" fmla="*/ 358318 w 454637"/>
                  <a:gd name="connsiteY2" fmla="*/ 351151 h 351150"/>
                  <a:gd name="connsiteX3" fmla="*/ 96305 w 454637"/>
                  <a:gd name="connsiteY3" fmla="*/ 351151 h 351150"/>
                  <a:gd name="connsiteX4" fmla="*/ 0 w 454637"/>
                  <a:gd name="connsiteY4" fmla="*/ 254697 h 351150"/>
                  <a:gd name="connsiteX5" fmla="*/ 0 w 454637"/>
                  <a:gd name="connsiteY5" fmla="*/ 96468 h 351150"/>
                  <a:gd name="connsiteX6" fmla="*/ 96320 w 454637"/>
                  <a:gd name="connsiteY6" fmla="*/ 0 h 351150"/>
                  <a:gd name="connsiteX7" fmla="*/ 358318 w 454637"/>
                  <a:gd name="connsiteY7" fmla="*/ 0 h 351150"/>
                  <a:gd name="connsiteX8" fmla="*/ 454637 w 454637"/>
                  <a:gd name="connsiteY8" fmla="*/ 96468 h 3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37" h="351150">
                    <a:moveTo>
                      <a:pt x="454637" y="96468"/>
                    </a:moveTo>
                    <a:lnTo>
                      <a:pt x="454637" y="254682"/>
                    </a:lnTo>
                    <a:cubicBezTo>
                      <a:pt x="454637" y="307963"/>
                      <a:pt x="411516" y="351151"/>
                      <a:pt x="358318" y="351151"/>
                    </a:cubicBezTo>
                    <a:lnTo>
                      <a:pt x="96305" y="351151"/>
                    </a:lnTo>
                    <a:cubicBezTo>
                      <a:pt x="43121" y="351151"/>
                      <a:pt x="0" y="307970"/>
                      <a:pt x="0" y="254697"/>
                    </a:cubicBezTo>
                    <a:lnTo>
                      <a:pt x="0" y="96468"/>
                    </a:lnTo>
                    <a:cubicBezTo>
                      <a:pt x="0" y="43187"/>
                      <a:pt x="43121" y="0"/>
                      <a:pt x="96320" y="0"/>
                    </a:cubicBezTo>
                    <a:lnTo>
                      <a:pt x="358318" y="0"/>
                    </a:lnTo>
                    <a:cubicBezTo>
                      <a:pt x="411516" y="0"/>
                      <a:pt x="454637" y="43187"/>
                      <a:pt x="454637" y="96468"/>
                    </a:cubicBezTo>
                    <a:close/>
                  </a:path>
                </a:pathLst>
              </a:custGeom>
              <a:noFill/>
              <a:ln w="19050" cap="rnd">
                <a:solidFill>
                  <a:schemeClr val="bg1"/>
                </a:solidFill>
                <a:prstDash val="solid"/>
                <a:round/>
              </a:ln>
            </p:spPr>
            <p:txBody>
              <a:bodyPr rtlCol="0" anchor="ctr"/>
              <a:lstStyle/>
              <a:p>
                <a:endParaRPr lang="en-GB"/>
              </a:p>
            </p:txBody>
          </p:sp>
          <p:sp>
            <p:nvSpPr>
              <p:cNvPr id="225" name="Freeform 224">
                <a:extLst>
                  <a:ext uri="{FF2B5EF4-FFF2-40B4-BE49-F238E27FC236}">
                    <a16:creationId xmlns:a16="http://schemas.microsoft.com/office/drawing/2014/main" id="{B3E0829B-3AC5-1AE7-3634-A61E552DA25D}"/>
                  </a:ext>
                </a:extLst>
              </p:cNvPr>
              <p:cNvSpPr/>
              <p:nvPr/>
            </p:nvSpPr>
            <p:spPr>
              <a:xfrm>
                <a:off x="749467" y="1113532"/>
                <a:ext cx="184938" cy="723"/>
              </a:xfrm>
              <a:custGeom>
                <a:avLst/>
                <a:gdLst>
                  <a:gd name="connsiteX0" fmla="*/ 184938 w 184938"/>
                  <a:gd name="connsiteY0" fmla="*/ 0 h 723"/>
                  <a:gd name="connsiteX1" fmla="*/ 0 w 184938"/>
                  <a:gd name="connsiteY1" fmla="*/ 0 h 723"/>
                </a:gdLst>
                <a:ahLst/>
                <a:cxnLst>
                  <a:cxn ang="0">
                    <a:pos x="connsiteX0" y="connsiteY0"/>
                  </a:cxn>
                  <a:cxn ang="0">
                    <a:pos x="connsiteX1" y="connsiteY1"/>
                  </a:cxn>
                </a:cxnLst>
                <a:rect l="l" t="t" r="r" b="b"/>
                <a:pathLst>
                  <a:path w="184938" h="723">
                    <a:moveTo>
                      <a:pt x="184938" y="0"/>
                    </a:moveTo>
                    <a:lnTo>
                      <a:pt x="0" y="0"/>
                    </a:lnTo>
                  </a:path>
                </a:pathLst>
              </a:custGeom>
              <a:noFill/>
              <a:ln w="19050" cap="rnd">
                <a:solidFill>
                  <a:schemeClr val="bg1"/>
                </a:solidFill>
                <a:prstDash val="solid"/>
                <a:round/>
              </a:ln>
            </p:spPr>
            <p:txBody>
              <a:bodyPr rtlCol="0" anchor="ctr"/>
              <a:lstStyle/>
              <a:p>
                <a:endParaRPr lang="en-GB"/>
              </a:p>
            </p:txBody>
          </p:sp>
          <p:sp>
            <p:nvSpPr>
              <p:cNvPr id="226" name="Freeform 225">
                <a:extLst>
                  <a:ext uri="{FF2B5EF4-FFF2-40B4-BE49-F238E27FC236}">
                    <a16:creationId xmlns:a16="http://schemas.microsoft.com/office/drawing/2014/main" id="{CC88695C-1C25-A543-5610-3CE0D63DBA46}"/>
                  </a:ext>
                </a:extLst>
              </p:cNvPr>
              <p:cNvSpPr/>
              <p:nvPr/>
            </p:nvSpPr>
            <p:spPr>
              <a:xfrm>
                <a:off x="924544" y="778581"/>
                <a:ext cx="33939" cy="164132"/>
              </a:xfrm>
              <a:custGeom>
                <a:avLst/>
                <a:gdLst>
                  <a:gd name="connsiteX0" fmla="*/ 0 w 33939"/>
                  <a:gd name="connsiteY0" fmla="*/ 164133 h 164132"/>
                  <a:gd name="connsiteX1" fmla="*/ 0 w 33939"/>
                  <a:gd name="connsiteY1" fmla="*/ 0 h 164132"/>
                </a:gdLst>
                <a:ahLst/>
                <a:cxnLst>
                  <a:cxn ang="0">
                    <a:pos x="connsiteX0" y="connsiteY0"/>
                  </a:cxn>
                  <a:cxn ang="0">
                    <a:pos x="connsiteX1" y="connsiteY1"/>
                  </a:cxn>
                </a:cxnLst>
                <a:rect l="l" t="t" r="r" b="b"/>
                <a:pathLst>
                  <a:path w="33939" h="164132">
                    <a:moveTo>
                      <a:pt x="0" y="164133"/>
                    </a:moveTo>
                    <a:cubicBezTo>
                      <a:pt x="45252" y="118811"/>
                      <a:pt x="45252" y="45322"/>
                      <a:pt x="0" y="0"/>
                    </a:cubicBezTo>
                  </a:path>
                </a:pathLst>
              </a:custGeom>
              <a:noFill/>
              <a:ln w="19050" cap="rnd">
                <a:solidFill>
                  <a:schemeClr val="bg1"/>
                </a:solidFill>
                <a:prstDash val="solid"/>
                <a:round/>
              </a:ln>
            </p:spPr>
            <p:txBody>
              <a:bodyPr rtlCol="0" anchor="ctr"/>
              <a:lstStyle/>
              <a:p>
                <a:endParaRPr lang="en-GB"/>
              </a:p>
            </p:txBody>
          </p:sp>
          <p:sp>
            <p:nvSpPr>
              <p:cNvPr id="227" name="Freeform 226">
                <a:extLst>
                  <a:ext uri="{FF2B5EF4-FFF2-40B4-BE49-F238E27FC236}">
                    <a16:creationId xmlns:a16="http://schemas.microsoft.com/office/drawing/2014/main" id="{96057DAE-C96D-5D13-43C2-43AE3F56F0BF}"/>
                  </a:ext>
                </a:extLst>
              </p:cNvPr>
              <p:cNvSpPr/>
              <p:nvPr/>
            </p:nvSpPr>
            <p:spPr>
              <a:xfrm>
                <a:off x="725389" y="778581"/>
                <a:ext cx="33939" cy="164132"/>
              </a:xfrm>
              <a:custGeom>
                <a:avLst/>
                <a:gdLst>
                  <a:gd name="connsiteX0" fmla="*/ 33939 w 33939"/>
                  <a:gd name="connsiteY0" fmla="*/ 0 h 164132"/>
                  <a:gd name="connsiteX1" fmla="*/ 33939 w 33939"/>
                  <a:gd name="connsiteY1" fmla="*/ 164133 h 164132"/>
                </a:gdLst>
                <a:ahLst/>
                <a:cxnLst>
                  <a:cxn ang="0">
                    <a:pos x="connsiteX0" y="connsiteY0"/>
                  </a:cxn>
                  <a:cxn ang="0">
                    <a:pos x="connsiteX1" y="connsiteY1"/>
                  </a:cxn>
                </a:cxnLst>
                <a:rect l="l" t="t" r="r" b="b"/>
                <a:pathLst>
                  <a:path w="33939" h="164132">
                    <a:moveTo>
                      <a:pt x="33939" y="0"/>
                    </a:moveTo>
                    <a:cubicBezTo>
                      <a:pt x="-11313" y="45322"/>
                      <a:pt x="-11313" y="118811"/>
                      <a:pt x="33939" y="164133"/>
                    </a:cubicBezTo>
                  </a:path>
                </a:pathLst>
              </a:custGeom>
              <a:noFill/>
              <a:ln w="19050" cap="rnd">
                <a:solidFill>
                  <a:schemeClr val="bg1"/>
                </a:solidFill>
                <a:prstDash val="solid"/>
                <a:round/>
              </a:ln>
            </p:spPr>
            <p:txBody>
              <a:bodyPr rtlCol="0" anchor="ctr"/>
              <a:lstStyle/>
              <a:p>
                <a:endParaRPr lang="en-GB"/>
              </a:p>
            </p:txBody>
          </p:sp>
          <p:sp>
            <p:nvSpPr>
              <p:cNvPr id="228" name="Freeform 227">
                <a:extLst>
                  <a:ext uri="{FF2B5EF4-FFF2-40B4-BE49-F238E27FC236}">
                    <a16:creationId xmlns:a16="http://schemas.microsoft.com/office/drawing/2014/main" id="{ACDA90C5-693D-4D7E-287D-ECEF4B7D55AA}"/>
                  </a:ext>
                </a:extLst>
              </p:cNvPr>
              <p:cNvSpPr/>
              <p:nvPr/>
            </p:nvSpPr>
            <p:spPr>
              <a:xfrm>
                <a:off x="803402" y="821226"/>
                <a:ext cx="77052" cy="77171"/>
              </a:xfrm>
              <a:custGeom>
                <a:avLst/>
                <a:gdLst>
                  <a:gd name="connsiteX0" fmla="*/ 0 w 77052"/>
                  <a:gd name="connsiteY0" fmla="*/ 38586 h 77171"/>
                  <a:gd name="connsiteX1" fmla="*/ 38526 w 77052"/>
                  <a:gd name="connsiteY1" fmla="*/ 77172 h 77171"/>
                  <a:gd name="connsiteX2" fmla="*/ 77053 w 77052"/>
                  <a:gd name="connsiteY2" fmla="*/ 38586 h 77171"/>
                  <a:gd name="connsiteX3" fmla="*/ 38526 w 77052"/>
                  <a:gd name="connsiteY3" fmla="*/ 0 h 77171"/>
                  <a:gd name="connsiteX4" fmla="*/ 0 w 77052"/>
                  <a:gd name="connsiteY4" fmla="*/ 38586 h 7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77171">
                    <a:moveTo>
                      <a:pt x="0" y="38586"/>
                    </a:moveTo>
                    <a:cubicBezTo>
                      <a:pt x="0" y="59901"/>
                      <a:pt x="17251" y="77172"/>
                      <a:pt x="38526" y="77172"/>
                    </a:cubicBezTo>
                    <a:cubicBezTo>
                      <a:pt x="59801" y="77172"/>
                      <a:pt x="77053" y="59894"/>
                      <a:pt x="77053" y="38586"/>
                    </a:cubicBezTo>
                    <a:cubicBezTo>
                      <a:pt x="77053" y="17278"/>
                      <a:pt x="59801" y="0"/>
                      <a:pt x="38526" y="0"/>
                    </a:cubicBezTo>
                    <a:cubicBezTo>
                      <a:pt x="17251" y="0"/>
                      <a:pt x="0" y="17278"/>
                      <a:pt x="0" y="38586"/>
                    </a:cubicBezTo>
                    <a:close/>
                  </a:path>
                </a:pathLst>
              </a:custGeom>
              <a:noFill/>
              <a:ln w="19050" cap="rnd">
                <a:solidFill>
                  <a:schemeClr val="bg1"/>
                </a:solidFill>
                <a:prstDash val="solid"/>
                <a:round/>
              </a:ln>
            </p:spPr>
            <p:txBody>
              <a:bodyPr rtlCol="0" anchor="ctr"/>
              <a:lstStyle/>
              <a:p>
                <a:endParaRPr lang="en-GB"/>
              </a:p>
            </p:txBody>
          </p:sp>
        </p:grpSp>
      </p:grpSp>
      <p:grpSp>
        <p:nvGrpSpPr>
          <p:cNvPr id="10" name="Group 9">
            <a:extLst>
              <a:ext uri="{FF2B5EF4-FFF2-40B4-BE49-F238E27FC236}">
                <a16:creationId xmlns:a16="http://schemas.microsoft.com/office/drawing/2014/main" id="{03ACD830-51BC-D0D8-E0BC-3CE84FD57A8E}"/>
              </a:ext>
            </a:extLst>
          </p:cNvPr>
          <p:cNvGrpSpPr/>
          <p:nvPr/>
        </p:nvGrpSpPr>
        <p:grpSpPr>
          <a:xfrm>
            <a:off x="4849233" y="1352550"/>
            <a:ext cx="712224" cy="712224"/>
            <a:chOff x="4849233" y="1352550"/>
            <a:chExt cx="712224" cy="712224"/>
          </a:xfrm>
        </p:grpSpPr>
        <p:sp>
          <p:nvSpPr>
            <p:cNvPr id="483" name="Oval 482">
              <a:extLst>
                <a:ext uri="{FF2B5EF4-FFF2-40B4-BE49-F238E27FC236}">
                  <a16:creationId xmlns:a16="http://schemas.microsoft.com/office/drawing/2014/main" id="{5BEB5ACA-E521-4CA5-245B-CCD73F6A7871}"/>
                </a:ext>
              </a:extLst>
            </p:cNvPr>
            <p:cNvSpPr/>
            <p:nvPr/>
          </p:nvSpPr>
          <p:spPr>
            <a:xfrm>
              <a:off x="48492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aphic 13">
              <a:extLst>
                <a:ext uri="{FF2B5EF4-FFF2-40B4-BE49-F238E27FC236}">
                  <a16:creationId xmlns:a16="http://schemas.microsoft.com/office/drawing/2014/main" id="{675CCAA4-268A-E915-8C15-E6799B3049C3}"/>
                </a:ext>
              </a:extLst>
            </p:cNvPr>
            <p:cNvGrpSpPr>
              <a:grpSpLocks noChangeAspect="1"/>
            </p:cNvGrpSpPr>
            <p:nvPr/>
          </p:nvGrpSpPr>
          <p:grpSpPr>
            <a:xfrm>
              <a:off x="5052341" y="1555583"/>
              <a:ext cx="306008" cy="306158"/>
              <a:chOff x="3036717" y="366861"/>
              <a:chExt cx="6115391" cy="6118386"/>
            </a:xfrm>
            <a:noFill/>
          </p:grpSpPr>
          <p:sp>
            <p:nvSpPr>
              <p:cNvPr id="230" name="Freeform 229">
                <a:extLst>
                  <a:ext uri="{FF2B5EF4-FFF2-40B4-BE49-F238E27FC236}">
                    <a16:creationId xmlns:a16="http://schemas.microsoft.com/office/drawing/2014/main" id="{0F41FFC1-1590-CF8E-CAE2-03A856935C4D}"/>
                  </a:ext>
                </a:extLst>
              </p:cNvPr>
              <p:cNvSpPr/>
              <p:nvPr/>
            </p:nvSpPr>
            <p:spPr>
              <a:xfrm flipV="1">
                <a:off x="3814404" y="1126946"/>
                <a:ext cx="4582335" cy="9520"/>
              </a:xfrm>
              <a:custGeom>
                <a:avLst/>
                <a:gdLst>
                  <a:gd name="connsiteX0" fmla="*/ 162 w 4582335"/>
                  <a:gd name="connsiteY0" fmla="*/ 100 h 9520"/>
                  <a:gd name="connsiteX1" fmla="*/ 4582498 w 4582335"/>
                  <a:gd name="connsiteY1" fmla="*/ 100 h 9520"/>
                </a:gdLst>
                <a:ahLst/>
                <a:cxnLst>
                  <a:cxn ang="0">
                    <a:pos x="connsiteX0" y="connsiteY0"/>
                  </a:cxn>
                  <a:cxn ang="0">
                    <a:pos x="connsiteX1" y="connsiteY1"/>
                  </a:cxn>
                </a:cxnLst>
                <a:rect l="l" t="t" r="r" b="b"/>
                <a:pathLst>
                  <a:path w="4582335" h="9520">
                    <a:moveTo>
                      <a:pt x="162" y="100"/>
                    </a:moveTo>
                    <a:lnTo>
                      <a:pt x="4582498" y="100"/>
                    </a:lnTo>
                  </a:path>
                </a:pathLst>
              </a:custGeom>
              <a:noFill/>
              <a:ln w="19050" cap="rnd">
                <a:solidFill>
                  <a:schemeClr val="bg1"/>
                </a:solidFill>
                <a:prstDash val="solid"/>
                <a:round/>
              </a:ln>
            </p:spPr>
            <p:txBody>
              <a:bodyPr rtlCol="0" anchor="ctr"/>
              <a:lstStyle/>
              <a:p>
                <a:endParaRPr lang="en-GB"/>
              </a:p>
            </p:txBody>
          </p:sp>
          <p:sp>
            <p:nvSpPr>
              <p:cNvPr id="231" name="Freeform 230">
                <a:extLst>
                  <a:ext uri="{FF2B5EF4-FFF2-40B4-BE49-F238E27FC236}">
                    <a16:creationId xmlns:a16="http://schemas.microsoft.com/office/drawing/2014/main" id="{926E80F9-47B8-5626-6FC1-51DADF5B06AE}"/>
                  </a:ext>
                </a:extLst>
              </p:cNvPr>
              <p:cNvSpPr/>
              <p:nvPr/>
            </p:nvSpPr>
            <p:spPr>
              <a:xfrm flipV="1">
                <a:off x="3036717" y="366861"/>
                <a:ext cx="6115391" cy="3831344"/>
              </a:xfrm>
              <a:custGeom>
                <a:avLst/>
                <a:gdLst>
                  <a:gd name="connsiteX0" fmla="*/ 6115477 w 6115391"/>
                  <a:gd name="connsiteY0" fmla="*/ -125 h 3831344"/>
                  <a:gd name="connsiteX1" fmla="*/ 85 w 6115391"/>
                  <a:gd name="connsiteY1" fmla="*/ -125 h 3831344"/>
                  <a:gd name="connsiteX2" fmla="*/ 85 w 6115391"/>
                  <a:gd name="connsiteY2" fmla="*/ 3831220 h 3831344"/>
                  <a:gd name="connsiteX3" fmla="*/ 6115477 w 6115391"/>
                  <a:gd name="connsiteY3" fmla="*/ 3831220 h 3831344"/>
                </a:gdLst>
                <a:ahLst/>
                <a:cxnLst>
                  <a:cxn ang="0">
                    <a:pos x="connsiteX0" y="connsiteY0"/>
                  </a:cxn>
                  <a:cxn ang="0">
                    <a:pos x="connsiteX1" y="connsiteY1"/>
                  </a:cxn>
                  <a:cxn ang="0">
                    <a:pos x="connsiteX2" y="connsiteY2"/>
                  </a:cxn>
                  <a:cxn ang="0">
                    <a:pos x="connsiteX3" y="connsiteY3"/>
                  </a:cxn>
                </a:cxnLst>
                <a:rect l="l" t="t" r="r" b="b"/>
                <a:pathLst>
                  <a:path w="6115391" h="3831344">
                    <a:moveTo>
                      <a:pt x="6115477" y="-125"/>
                    </a:moveTo>
                    <a:lnTo>
                      <a:pt x="85" y="-125"/>
                    </a:lnTo>
                    <a:lnTo>
                      <a:pt x="85" y="3831220"/>
                    </a:lnTo>
                    <a:lnTo>
                      <a:pt x="6115477" y="3831220"/>
                    </a:lnTo>
                    <a:close/>
                  </a:path>
                </a:pathLst>
              </a:custGeom>
              <a:noFill/>
              <a:ln w="19050" cap="rnd">
                <a:solidFill>
                  <a:schemeClr val="bg1"/>
                </a:solidFill>
                <a:prstDash val="solid"/>
                <a:round/>
              </a:ln>
            </p:spPr>
            <p:txBody>
              <a:bodyPr rtlCol="0" anchor="ctr"/>
              <a:lstStyle/>
              <a:p>
                <a:endParaRPr lang="en-GB"/>
              </a:p>
            </p:txBody>
          </p:sp>
          <p:sp>
            <p:nvSpPr>
              <p:cNvPr id="232" name="Freeform 231">
                <a:extLst>
                  <a:ext uri="{FF2B5EF4-FFF2-40B4-BE49-F238E27FC236}">
                    <a16:creationId xmlns:a16="http://schemas.microsoft.com/office/drawing/2014/main" id="{83BF1B7B-8941-F9C6-2291-9CB101A686A4}"/>
                  </a:ext>
                </a:extLst>
              </p:cNvPr>
              <p:cNvSpPr/>
              <p:nvPr/>
            </p:nvSpPr>
            <p:spPr>
              <a:xfrm flipV="1">
                <a:off x="6575102" y="4908856"/>
                <a:ext cx="1963578" cy="9520"/>
              </a:xfrm>
              <a:custGeom>
                <a:avLst/>
                <a:gdLst>
                  <a:gd name="connsiteX0" fmla="*/ 418 w 1963578"/>
                  <a:gd name="connsiteY0" fmla="*/ 497 h 9520"/>
                  <a:gd name="connsiteX1" fmla="*/ 1963996 w 1963578"/>
                  <a:gd name="connsiteY1" fmla="*/ 497 h 9520"/>
                </a:gdLst>
                <a:ahLst/>
                <a:cxnLst>
                  <a:cxn ang="0">
                    <a:pos x="connsiteX0" y="connsiteY0"/>
                  </a:cxn>
                  <a:cxn ang="0">
                    <a:pos x="connsiteX1" y="connsiteY1"/>
                  </a:cxn>
                </a:cxnLst>
                <a:rect l="l" t="t" r="r" b="b"/>
                <a:pathLst>
                  <a:path w="1963578" h="9520">
                    <a:moveTo>
                      <a:pt x="418" y="497"/>
                    </a:moveTo>
                    <a:lnTo>
                      <a:pt x="1963996" y="497"/>
                    </a:lnTo>
                  </a:path>
                </a:pathLst>
              </a:custGeom>
              <a:noFill/>
              <a:ln w="19050" cap="rnd">
                <a:solidFill>
                  <a:schemeClr val="bg1"/>
                </a:solidFill>
                <a:prstDash val="solid"/>
                <a:round/>
              </a:ln>
            </p:spPr>
            <p:txBody>
              <a:bodyPr rtlCol="0" anchor="ctr"/>
              <a:lstStyle/>
              <a:p>
                <a:endParaRPr lang="en-GB"/>
              </a:p>
            </p:txBody>
          </p:sp>
          <p:sp>
            <p:nvSpPr>
              <p:cNvPr id="233" name="Freeform 232">
                <a:extLst>
                  <a:ext uri="{FF2B5EF4-FFF2-40B4-BE49-F238E27FC236}">
                    <a16:creationId xmlns:a16="http://schemas.microsoft.com/office/drawing/2014/main" id="{B7DF25E5-666C-0A73-055C-2D7ECDB9A08E}"/>
                  </a:ext>
                </a:extLst>
              </p:cNvPr>
              <p:cNvSpPr/>
              <p:nvPr/>
            </p:nvSpPr>
            <p:spPr>
              <a:xfrm flipV="1">
                <a:off x="3650146" y="4908856"/>
                <a:ext cx="1968059" cy="9520"/>
              </a:xfrm>
              <a:custGeom>
                <a:avLst/>
                <a:gdLst>
                  <a:gd name="connsiteX0" fmla="*/ 110 w 1968059"/>
                  <a:gd name="connsiteY0" fmla="*/ 497 h 9520"/>
                  <a:gd name="connsiteX1" fmla="*/ 1968170 w 1968059"/>
                  <a:gd name="connsiteY1" fmla="*/ 497 h 9520"/>
                </a:gdLst>
                <a:ahLst/>
                <a:cxnLst>
                  <a:cxn ang="0">
                    <a:pos x="connsiteX0" y="connsiteY0"/>
                  </a:cxn>
                  <a:cxn ang="0">
                    <a:pos x="connsiteX1" y="connsiteY1"/>
                  </a:cxn>
                </a:cxnLst>
                <a:rect l="l" t="t" r="r" b="b"/>
                <a:pathLst>
                  <a:path w="1968059" h="9520">
                    <a:moveTo>
                      <a:pt x="110" y="497"/>
                    </a:moveTo>
                    <a:lnTo>
                      <a:pt x="1968170" y="497"/>
                    </a:lnTo>
                  </a:path>
                </a:pathLst>
              </a:custGeom>
              <a:noFill/>
              <a:ln w="19050" cap="rnd">
                <a:solidFill>
                  <a:schemeClr val="bg1"/>
                </a:solidFill>
                <a:prstDash val="solid"/>
                <a:round/>
              </a:ln>
            </p:spPr>
            <p:txBody>
              <a:bodyPr rtlCol="0" anchor="ctr"/>
              <a:lstStyle/>
              <a:p>
                <a:endParaRPr lang="en-GB"/>
              </a:p>
            </p:txBody>
          </p:sp>
          <p:sp>
            <p:nvSpPr>
              <p:cNvPr id="234" name="Freeform 233">
                <a:extLst>
                  <a:ext uri="{FF2B5EF4-FFF2-40B4-BE49-F238E27FC236}">
                    <a16:creationId xmlns:a16="http://schemas.microsoft.com/office/drawing/2014/main" id="{8ED114D1-20AF-79B5-FF1C-BAE9092ECDAD}"/>
                  </a:ext>
                </a:extLst>
              </p:cNvPr>
              <p:cNvSpPr/>
              <p:nvPr/>
            </p:nvSpPr>
            <p:spPr>
              <a:xfrm flipV="1">
                <a:off x="4114431" y="4198201"/>
                <a:ext cx="9520" cy="710649"/>
              </a:xfrm>
              <a:custGeom>
                <a:avLst/>
                <a:gdLst>
                  <a:gd name="connsiteX0" fmla="*/ 133 w 9520"/>
                  <a:gd name="connsiteY0" fmla="*/ 711137 h 710649"/>
                  <a:gd name="connsiteX1" fmla="*/ 133 w 9520"/>
                  <a:gd name="connsiteY1" fmla="*/ 488 h 710649"/>
                </a:gdLst>
                <a:ahLst/>
                <a:cxnLst>
                  <a:cxn ang="0">
                    <a:pos x="connsiteX0" y="connsiteY0"/>
                  </a:cxn>
                  <a:cxn ang="0">
                    <a:pos x="connsiteX1" y="connsiteY1"/>
                  </a:cxn>
                </a:cxnLst>
                <a:rect l="l" t="t" r="r" b="b"/>
                <a:pathLst>
                  <a:path w="9520" h="710649">
                    <a:moveTo>
                      <a:pt x="133" y="711137"/>
                    </a:moveTo>
                    <a:lnTo>
                      <a:pt x="133" y="488"/>
                    </a:lnTo>
                  </a:path>
                </a:pathLst>
              </a:custGeom>
              <a:noFill/>
              <a:ln w="19050" cap="rnd">
                <a:solidFill>
                  <a:schemeClr val="bg1"/>
                </a:solidFill>
                <a:prstDash val="solid"/>
                <a:round/>
              </a:ln>
            </p:spPr>
            <p:txBody>
              <a:bodyPr rtlCol="0" anchor="ctr"/>
              <a:lstStyle/>
              <a:p>
                <a:endParaRPr lang="en-GB"/>
              </a:p>
            </p:txBody>
          </p:sp>
          <p:sp>
            <p:nvSpPr>
              <p:cNvPr id="235" name="Freeform 234">
                <a:extLst>
                  <a:ext uri="{FF2B5EF4-FFF2-40B4-BE49-F238E27FC236}">
                    <a16:creationId xmlns:a16="http://schemas.microsoft.com/office/drawing/2014/main" id="{CFBC41B2-ED5B-6846-9A26-67A8BBE6D471}"/>
                  </a:ext>
                </a:extLst>
              </p:cNvPr>
              <p:cNvSpPr/>
              <p:nvPr/>
            </p:nvSpPr>
            <p:spPr>
              <a:xfrm flipV="1">
                <a:off x="8171440" y="4198201"/>
                <a:ext cx="9520" cy="710649"/>
              </a:xfrm>
              <a:custGeom>
                <a:avLst/>
                <a:gdLst>
                  <a:gd name="connsiteX0" fmla="*/ 560 w 9520"/>
                  <a:gd name="connsiteY0" fmla="*/ 711137 h 710649"/>
                  <a:gd name="connsiteX1" fmla="*/ 560 w 9520"/>
                  <a:gd name="connsiteY1" fmla="*/ 488 h 710649"/>
                </a:gdLst>
                <a:ahLst/>
                <a:cxnLst>
                  <a:cxn ang="0">
                    <a:pos x="connsiteX0" y="connsiteY0"/>
                  </a:cxn>
                  <a:cxn ang="0">
                    <a:pos x="connsiteX1" y="connsiteY1"/>
                  </a:cxn>
                </a:cxnLst>
                <a:rect l="l" t="t" r="r" b="b"/>
                <a:pathLst>
                  <a:path w="9520" h="710649">
                    <a:moveTo>
                      <a:pt x="560" y="711137"/>
                    </a:moveTo>
                    <a:lnTo>
                      <a:pt x="560" y="488"/>
                    </a:lnTo>
                  </a:path>
                </a:pathLst>
              </a:custGeom>
              <a:noFill/>
              <a:ln w="19050" cap="rnd">
                <a:solidFill>
                  <a:schemeClr val="bg1"/>
                </a:solidFill>
                <a:prstDash val="solid"/>
                <a:round/>
              </a:ln>
            </p:spPr>
            <p:txBody>
              <a:bodyPr rtlCol="0" anchor="ctr"/>
              <a:lstStyle/>
              <a:p>
                <a:endParaRPr lang="en-GB"/>
              </a:p>
            </p:txBody>
          </p:sp>
          <p:grpSp>
            <p:nvGrpSpPr>
              <p:cNvPr id="236" name="Graphic 13">
                <a:extLst>
                  <a:ext uri="{FF2B5EF4-FFF2-40B4-BE49-F238E27FC236}">
                    <a16:creationId xmlns:a16="http://schemas.microsoft.com/office/drawing/2014/main" id="{B3B0AB93-FC9C-5230-AEB5-8E000717F579}"/>
                  </a:ext>
                </a:extLst>
              </p:cNvPr>
              <p:cNvGrpSpPr/>
              <p:nvPr/>
            </p:nvGrpSpPr>
            <p:grpSpPr>
              <a:xfrm>
                <a:off x="4211853" y="376635"/>
                <a:ext cx="3775754" cy="6108612"/>
                <a:chOff x="4211853" y="376635"/>
                <a:chExt cx="3775754" cy="6108612"/>
              </a:xfrm>
              <a:noFill/>
            </p:grpSpPr>
            <p:sp>
              <p:nvSpPr>
                <p:cNvPr id="237" name="Freeform 236">
                  <a:extLst>
                    <a:ext uri="{FF2B5EF4-FFF2-40B4-BE49-F238E27FC236}">
                      <a16:creationId xmlns:a16="http://schemas.microsoft.com/office/drawing/2014/main" id="{4E4FB535-2659-FBB5-8102-7768A8AD446B}"/>
                    </a:ext>
                  </a:extLst>
                </p:cNvPr>
                <p:cNvSpPr/>
                <p:nvPr/>
              </p:nvSpPr>
              <p:spPr>
                <a:xfrm flipV="1">
                  <a:off x="7987608" y="376635"/>
                  <a:ext cx="9520" cy="750216"/>
                </a:xfrm>
                <a:custGeom>
                  <a:avLst/>
                  <a:gdLst>
                    <a:gd name="connsiteX0" fmla="*/ 540 w 9520"/>
                    <a:gd name="connsiteY0" fmla="*/ 750306 h 750216"/>
                    <a:gd name="connsiteX1" fmla="*/ 540 w 9520"/>
                    <a:gd name="connsiteY1" fmla="*/ 90 h 750216"/>
                  </a:gdLst>
                  <a:ahLst/>
                  <a:cxnLst>
                    <a:cxn ang="0">
                      <a:pos x="connsiteX0" y="connsiteY0"/>
                    </a:cxn>
                    <a:cxn ang="0">
                      <a:pos x="connsiteX1" y="connsiteY1"/>
                    </a:cxn>
                  </a:cxnLst>
                  <a:rect l="l" t="t" r="r" b="b"/>
                  <a:pathLst>
                    <a:path w="9520" h="750216">
                      <a:moveTo>
                        <a:pt x="540" y="750306"/>
                      </a:moveTo>
                      <a:lnTo>
                        <a:pt x="540" y="90"/>
                      </a:lnTo>
                    </a:path>
                  </a:pathLst>
                </a:custGeom>
                <a:noFill/>
                <a:ln w="19050" cap="rnd">
                  <a:solidFill>
                    <a:schemeClr val="bg1"/>
                  </a:solidFill>
                  <a:prstDash val="solid"/>
                  <a:round/>
                </a:ln>
              </p:spPr>
              <p:txBody>
                <a:bodyPr rtlCol="0" anchor="ctr"/>
                <a:lstStyle/>
                <a:p>
                  <a:endParaRPr lang="en-GB"/>
                </a:p>
              </p:txBody>
            </p:sp>
            <p:sp>
              <p:nvSpPr>
                <p:cNvPr id="238" name="Freeform 237">
                  <a:extLst>
                    <a:ext uri="{FF2B5EF4-FFF2-40B4-BE49-F238E27FC236}">
                      <a16:creationId xmlns:a16="http://schemas.microsoft.com/office/drawing/2014/main" id="{AA398FF6-54F6-78EB-2238-F4DAC0B709DC}"/>
                    </a:ext>
                  </a:extLst>
                </p:cNvPr>
                <p:cNvSpPr/>
                <p:nvPr/>
              </p:nvSpPr>
              <p:spPr>
                <a:xfrm flipV="1">
                  <a:off x="6094410" y="376635"/>
                  <a:ext cx="9520" cy="750216"/>
                </a:xfrm>
                <a:custGeom>
                  <a:avLst/>
                  <a:gdLst>
                    <a:gd name="connsiteX0" fmla="*/ 341 w 9520"/>
                    <a:gd name="connsiteY0" fmla="*/ 750306 h 750216"/>
                    <a:gd name="connsiteX1" fmla="*/ 341 w 9520"/>
                    <a:gd name="connsiteY1" fmla="*/ 90 h 750216"/>
                  </a:gdLst>
                  <a:ahLst/>
                  <a:cxnLst>
                    <a:cxn ang="0">
                      <a:pos x="connsiteX0" y="connsiteY0"/>
                    </a:cxn>
                    <a:cxn ang="0">
                      <a:pos x="connsiteX1" y="connsiteY1"/>
                    </a:cxn>
                  </a:cxnLst>
                  <a:rect l="l" t="t" r="r" b="b"/>
                  <a:pathLst>
                    <a:path w="9520" h="750216">
                      <a:moveTo>
                        <a:pt x="341" y="750306"/>
                      </a:moveTo>
                      <a:lnTo>
                        <a:pt x="341" y="90"/>
                      </a:lnTo>
                    </a:path>
                  </a:pathLst>
                </a:custGeom>
                <a:noFill/>
                <a:ln w="19050" cap="rnd">
                  <a:solidFill>
                    <a:schemeClr val="bg1"/>
                  </a:solidFill>
                  <a:prstDash val="solid"/>
                  <a:round/>
                </a:ln>
              </p:spPr>
              <p:txBody>
                <a:bodyPr rtlCol="0" anchor="ctr"/>
                <a:lstStyle/>
                <a:p>
                  <a:endParaRPr lang="en-GB"/>
                </a:p>
              </p:txBody>
            </p:sp>
            <p:sp>
              <p:nvSpPr>
                <p:cNvPr id="239" name="Freeform 238">
                  <a:extLst>
                    <a:ext uri="{FF2B5EF4-FFF2-40B4-BE49-F238E27FC236}">
                      <a16:creationId xmlns:a16="http://schemas.microsoft.com/office/drawing/2014/main" id="{73035773-87BE-0238-AA51-0C6F2A167FBB}"/>
                    </a:ext>
                  </a:extLst>
                </p:cNvPr>
                <p:cNvSpPr/>
                <p:nvPr/>
              </p:nvSpPr>
              <p:spPr>
                <a:xfrm flipV="1">
                  <a:off x="4211853" y="376635"/>
                  <a:ext cx="9520" cy="750216"/>
                </a:xfrm>
                <a:custGeom>
                  <a:avLst/>
                  <a:gdLst>
                    <a:gd name="connsiteX0" fmla="*/ 144 w 9520"/>
                    <a:gd name="connsiteY0" fmla="*/ 750306 h 750216"/>
                    <a:gd name="connsiteX1" fmla="*/ 144 w 9520"/>
                    <a:gd name="connsiteY1" fmla="*/ 90 h 750216"/>
                  </a:gdLst>
                  <a:ahLst/>
                  <a:cxnLst>
                    <a:cxn ang="0">
                      <a:pos x="connsiteX0" y="connsiteY0"/>
                    </a:cxn>
                    <a:cxn ang="0">
                      <a:pos x="connsiteX1" y="connsiteY1"/>
                    </a:cxn>
                  </a:cxnLst>
                  <a:rect l="l" t="t" r="r" b="b"/>
                  <a:pathLst>
                    <a:path w="9520" h="750216">
                      <a:moveTo>
                        <a:pt x="144" y="750306"/>
                      </a:moveTo>
                      <a:lnTo>
                        <a:pt x="144" y="90"/>
                      </a:lnTo>
                    </a:path>
                  </a:pathLst>
                </a:custGeom>
                <a:noFill/>
                <a:ln w="19050" cap="rnd">
                  <a:solidFill>
                    <a:schemeClr val="bg1"/>
                  </a:solidFill>
                  <a:prstDash val="solid"/>
                  <a:round/>
                </a:ln>
              </p:spPr>
              <p:txBody>
                <a:bodyPr rtlCol="0" anchor="ctr"/>
                <a:lstStyle/>
                <a:p>
                  <a:endParaRPr lang="en-GB"/>
                </a:p>
              </p:txBody>
            </p:sp>
            <p:sp>
              <p:nvSpPr>
                <p:cNvPr id="240" name="Freeform 239">
                  <a:extLst>
                    <a:ext uri="{FF2B5EF4-FFF2-40B4-BE49-F238E27FC236}">
                      <a16:creationId xmlns:a16="http://schemas.microsoft.com/office/drawing/2014/main" id="{0467A70B-CA7F-9586-3ADB-DF07B1E915DF}"/>
                    </a:ext>
                  </a:extLst>
                </p:cNvPr>
                <p:cNvSpPr/>
                <p:nvPr/>
              </p:nvSpPr>
              <p:spPr>
                <a:xfrm flipV="1">
                  <a:off x="5620261" y="4197825"/>
                  <a:ext cx="948303" cy="2287423"/>
                </a:xfrm>
                <a:custGeom>
                  <a:avLst/>
                  <a:gdLst>
                    <a:gd name="connsiteX0" fmla="*/ 948388 w 948303"/>
                    <a:gd name="connsiteY0" fmla="*/ 437 h 2287423"/>
                    <a:gd name="connsiteX1" fmla="*/ 85 w 948303"/>
                    <a:gd name="connsiteY1" fmla="*/ 437 h 2287423"/>
                    <a:gd name="connsiteX2" fmla="*/ 85 w 948303"/>
                    <a:gd name="connsiteY2" fmla="*/ 2287860 h 2287423"/>
                    <a:gd name="connsiteX3" fmla="*/ 948388 w 948303"/>
                    <a:gd name="connsiteY3" fmla="*/ 2287860 h 2287423"/>
                  </a:gdLst>
                  <a:ahLst/>
                  <a:cxnLst>
                    <a:cxn ang="0">
                      <a:pos x="connsiteX0" y="connsiteY0"/>
                    </a:cxn>
                    <a:cxn ang="0">
                      <a:pos x="connsiteX1" y="connsiteY1"/>
                    </a:cxn>
                    <a:cxn ang="0">
                      <a:pos x="connsiteX2" y="connsiteY2"/>
                    </a:cxn>
                    <a:cxn ang="0">
                      <a:pos x="connsiteX3" y="connsiteY3"/>
                    </a:cxn>
                  </a:cxnLst>
                  <a:rect l="l" t="t" r="r" b="b"/>
                  <a:pathLst>
                    <a:path w="948303" h="2287423">
                      <a:moveTo>
                        <a:pt x="948388" y="437"/>
                      </a:moveTo>
                      <a:lnTo>
                        <a:pt x="85" y="437"/>
                      </a:lnTo>
                      <a:lnTo>
                        <a:pt x="85" y="2287860"/>
                      </a:lnTo>
                      <a:lnTo>
                        <a:pt x="948388" y="2287860"/>
                      </a:lnTo>
                      <a:close/>
                    </a:path>
                  </a:pathLst>
                </a:custGeom>
                <a:noFill/>
                <a:ln w="19050" cap="rnd">
                  <a:solidFill>
                    <a:schemeClr val="bg1"/>
                  </a:solidFill>
                  <a:prstDash val="solid"/>
                  <a:round/>
                </a:ln>
              </p:spPr>
              <p:txBody>
                <a:bodyPr rtlCol="0" anchor="ctr"/>
                <a:lstStyle/>
                <a:p>
                  <a:endParaRPr lang="en-GB"/>
                </a:p>
              </p:txBody>
            </p:sp>
          </p:grpSp>
        </p:grpSp>
      </p:grpSp>
      <p:grpSp>
        <p:nvGrpSpPr>
          <p:cNvPr id="12" name="Group 11">
            <a:extLst>
              <a:ext uri="{FF2B5EF4-FFF2-40B4-BE49-F238E27FC236}">
                <a16:creationId xmlns:a16="http://schemas.microsoft.com/office/drawing/2014/main" id="{B8B82E55-3BE6-FECD-9519-0147ADDF45D2}"/>
              </a:ext>
            </a:extLst>
          </p:cNvPr>
          <p:cNvGrpSpPr/>
          <p:nvPr/>
        </p:nvGrpSpPr>
        <p:grpSpPr>
          <a:xfrm>
            <a:off x="5740243" y="1352550"/>
            <a:ext cx="712224" cy="712224"/>
            <a:chOff x="5740243" y="1352550"/>
            <a:chExt cx="712224" cy="712224"/>
          </a:xfrm>
        </p:grpSpPr>
        <p:sp>
          <p:nvSpPr>
            <p:cNvPr id="484" name="Oval 483">
              <a:extLst>
                <a:ext uri="{FF2B5EF4-FFF2-40B4-BE49-F238E27FC236}">
                  <a16:creationId xmlns:a16="http://schemas.microsoft.com/office/drawing/2014/main" id="{BF8A62C1-90D0-3290-1B18-DCAE29681028}"/>
                </a:ext>
              </a:extLst>
            </p:cNvPr>
            <p:cNvSpPr/>
            <p:nvPr/>
          </p:nvSpPr>
          <p:spPr>
            <a:xfrm>
              <a:off x="574024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aphic 39">
              <a:extLst>
                <a:ext uri="{FF2B5EF4-FFF2-40B4-BE49-F238E27FC236}">
                  <a16:creationId xmlns:a16="http://schemas.microsoft.com/office/drawing/2014/main" id="{724F027F-3551-4C1C-465E-A4F8EF8C1C65}"/>
                </a:ext>
              </a:extLst>
            </p:cNvPr>
            <p:cNvGrpSpPr/>
            <p:nvPr/>
          </p:nvGrpSpPr>
          <p:grpSpPr>
            <a:xfrm>
              <a:off x="6010795" y="1564512"/>
              <a:ext cx="171121" cy="288301"/>
              <a:chOff x="3760916" y="1004310"/>
              <a:chExt cx="261708" cy="440919"/>
            </a:xfrm>
            <a:noFill/>
          </p:grpSpPr>
          <p:sp>
            <p:nvSpPr>
              <p:cNvPr id="242" name="Freeform 241">
                <a:extLst>
                  <a:ext uri="{FF2B5EF4-FFF2-40B4-BE49-F238E27FC236}">
                    <a16:creationId xmlns:a16="http://schemas.microsoft.com/office/drawing/2014/main" id="{457BB05C-D52C-AE44-CB27-DFA7B3E87CD7}"/>
                  </a:ext>
                </a:extLst>
              </p:cNvPr>
              <p:cNvSpPr/>
              <p:nvPr/>
            </p:nvSpPr>
            <p:spPr>
              <a:xfrm rot="5400000">
                <a:off x="3701931" y="1063295"/>
                <a:ext cx="379677" cy="261708"/>
              </a:xfrm>
              <a:custGeom>
                <a:avLst/>
                <a:gdLst>
                  <a:gd name="connsiteX0" fmla="*/ 0 w 379677"/>
                  <a:gd name="connsiteY0" fmla="*/ 0 h 261708"/>
                  <a:gd name="connsiteX1" fmla="*/ 379678 w 379677"/>
                  <a:gd name="connsiteY1" fmla="*/ 0 h 261708"/>
                  <a:gd name="connsiteX2" fmla="*/ 379678 w 379677"/>
                  <a:gd name="connsiteY2" fmla="*/ 261709 h 261708"/>
                  <a:gd name="connsiteX3" fmla="*/ 0 w 379677"/>
                  <a:gd name="connsiteY3" fmla="*/ 261709 h 261708"/>
                </a:gdLst>
                <a:ahLst/>
                <a:cxnLst>
                  <a:cxn ang="0">
                    <a:pos x="connsiteX0" y="connsiteY0"/>
                  </a:cxn>
                  <a:cxn ang="0">
                    <a:pos x="connsiteX1" y="connsiteY1"/>
                  </a:cxn>
                  <a:cxn ang="0">
                    <a:pos x="connsiteX2" y="connsiteY2"/>
                  </a:cxn>
                  <a:cxn ang="0">
                    <a:pos x="connsiteX3" y="connsiteY3"/>
                  </a:cxn>
                </a:cxnLst>
                <a:rect l="l" t="t" r="r" b="b"/>
                <a:pathLst>
                  <a:path w="379677" h="261708">
                    <a:moveTo>
                      <a:pt x="0" y="0"/>
                    </a:moveTo>
                    <a:lnTo>
                      <a:pt x="379678" y="0"/>
                    </a:lnTo>
                    <a:lnTo>
                      <a:pt x="379678" y="261709"/>
                    </a:lnTo>
                    <a:lnTo>
                      <a:pt x="0" y="261709"/>
                    </a:lnTo>
                    <a:close/>
                  </a:path>
                </a:pathLst>
              </a:custGeom>
              <a:noFill/>
              <a:ln w="19050" cap="flat">
                <a:solidFill>
                  <a:schemeClr val="bg1"/>
                </a:solidFill>
                <a:prstDash val="solid"/>
                <a:miter/>
              </a:ln>
            </p:spPr>
            <p:txBody>
              <a:bodyPr rtlCol="0" anchor="ctr"/>
              <a:lstStyle/>
              <a:p>
                <a:endParaRPr lang="en-GB"/>
              </a:p>
            </p:txBody>
          </p:sp>
          <p:sp>
            <p:nvSpPr>
              <p:cNvPr id="243" name="Freeform 242">
                <a:extLst>
                  <a:ext uri="{FF2B5EF4-FFF2-40B4-BE49-F238E27FC236}">
                    <a16:creationId xmlns:a16="http://schemas.microsoft.com/office/drawing/2014/main" id="{93354802-1A36-9D62-4F5F-A19BE090D170}"/>
                  </a:ext>
                </a:extLst>
              </p:cNvPr>
              <p:cNvSpPr/>
              <p:nvPr/>
            </p:nvSpPr>
            <p:spPr>
              <a:xfrm>
                <a:off x="3812875" y="1445230"/>
                <a:ext cx="157790" cy="914"/>
              </a:xfrm>
              <a:custGeom>
                <a:avLst/>
                <a:gdLst>
                  <a:gd name="connsiteX0" fmla="*/ 0 w 157790"/>
                  <a:gd name="connsiteY0" fmla="*/ 0 h 914"/>
                  <a:gd name="connsiteX1" fmla="*/ 157791 w 157790"/>
                  <a:gd name="connsiteY1" fmla="*/ 0 h 914"/>
                </a:gdLst>
                <a:ahLst/>
                <a:cxnLst>
                  <a:cxn ang="0">
                    <a:pos x="connsiteX0" y="connsiteY0"/>
                  </a:cxn>
                  <a:cxn ang="0">
                    <a:pos x="connsiteX1" y="connsiteY1"/>
                  </a:cxn>
                </a:cxnLst>
                <a:rect l="l" t="t" r="r" b="b"/>
                <a:pathLst>
                  <a:path w="157790" h="914">
                    <a:moveTo>
                      <a:pt x="0" y="0"/>
                    </a:moveTo>
                    <a:lnTo>
                      <a:pt x="157791" y="0"/>
                    </a:lnTo>
                  </a:path>
                </a:pathLst>
              </a:custGeom>
              <a:ln w="19050" cap="flat">
                <a:solidFill>
                  <a:schemeClr val="bg1"/>
                </a:solidFill>
                <a:prstDash val="solid"/>
                <a:miter/>
              </a:ln>
            </p:spPr>
            <p:txBody>
              <a:bodyPr rtlCol="0" anchor="ctr"/>
              <a:lstStyle/>
              <a:p>
                <a:endParaRPr lang="en-GB"/>
              </a:p>
            </p:txBody>
          </p:sp>
          <p:grpSp>
            <p:nvGrpSpPr>
              <p:cNvPr id="244" name="Graphic 39">
                <a:extLst>
                  <a:ext uri="{FF2B5EF4-FFF2-40B4-BE49-F238E27FC236}">
                    <a16:creationId xmlns:a16="http://schemas.microsoft.com/office/drawing/2014/main" id="{2E25ECDC-C88C-1670-DE0E-8DF938B00063}"/>
                  </a:ext>
                </a:extLst>
              </p:cNvPr>
              <p:cNvGrpSpPr/>
              <p:nvPr/>
            </p:nvGrpSpPr>
            <p:grpSpPr>
              <a:xfrm>
                <a:off x="3850860" y="1383988"/>
                <a:ext cx="81821" cy="61242"/>
                <a:chOff x="3850860" y="1383988"/>
                <a:chExt cx="81821" cy="61242"/>
              </a:xfrm>
            </p:grpSpPr>
            <p:sp>
              <p:nvSpPr>
                <p:cNvPr id="251" name="Freeform 250">
                  <a:extLst>
                    <a:ext uri="{FF2B5EF4-FFF2-40B4-BE49-F238E27FC236}">
                      <a16:creationId xmlns:a16="http://schemas.microsoft.com/office/drawing/2014/main" id="{0496A7F5-7588-F07C-DFD3-A8BED7E2E132}"/>
                    </a:ext>
                  </a:extLst>
                </p:cNvPr>
                <p:cNvSpPr/>
                <p:nvPr/>
              </p:nvSpPr>
              <p:spPr>
                <a:xfrm>
                  <a:off x="3850860"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sp>
              <p:nvSpPr>
                <p:cNvPr id="252" name="Freeform 251">
                  <a:extLst>
                    <a:ext uri="{FF2B5EF4-FFF2-40B4-BE49-F238E27FC236}">
                      <a16:creationId xmlns:a16="http://schemas.microsoft.com/office/drawing/2014/main" id="{2CFB45D9-254B-1FA8-9C29-0BF0E360005B}"/>
                    </a:ext>
                  </a:extLst>
                </p:cNvPr>
                <p:cNvSpPr/>
                <p:nvPr/>
              </p:nvSpPr>
              <p:spPr>
                <a:xfrm>
                  <a:off x="3932681"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grpSp>
          <p:grpSp>
            <p:nvGrpSpPr>
              <p:cNvPr id="245" name="Graphic 39">
                <a:extLst>
                  <a:ext uri="{FF2B5EF4-FFF2-40B4-BE49-F238E27FC236}">
                    <a16:creationId xmlns:a16="http://schemas.microsoft.com/office/drawing/2014/main" id="{9A7488E4-FF5D-7410-B143-F812706C368A}"/>
                  </a:ext>
                </a:extLst>
              </p:cNvPr>
              <p:cNvGrpSpPr/>
              <p:nvPr/>
            </p:nvGrpSpPr>
            <p:grpSpPr>
              <a:xfrm>
                <a:off x="3821573" y="1090012"/>
                <a:ext cx="138566" cy="160002"/>
                <a:chOff x="3821573" y="1090012"/>
                <a:chExt cx="138566" cy="160002"/>
              </a:xfrm>
              <a:noFill/>
            </p:grpSpPr>
            <p:grpSp>
              <p:nvGrpSpPr>
                <p:cNvPr id="247" name="Graphic 39">
                  <a:extLst>
                    <a:ext uri="{FF2B5EF4-FFF2-40B4-BE49-F238E27FC236}">
                      <a16:creationId xmlns:a16="http://schemas.microsoft.com/office/drawing/2014/main" id="{C727E619-A36C-A931-BDC4-3293EF1C451D}"/>
                    </a:ext>
                  </a:extLst>
                </p:cNvPr>
                <p:cNvGrpSpPr/>
                <p:nvPr/>
              </p:nvGrpSpPr>
              <p:grpSpPr>
                <a:xfrm>
                  <a:off x="3821573" y="1090012"/>
                  <a:ext cx="138566" cy="160002"/>
                  <a:chOff x="3821573" y="1090012"/>
                  <a:chExt cx="138566" cy="160002"/>
                </a:xfrm>
                <a:noFill/>
              </p:grpSpPr>
              <p:sp>
                <p:nvSpPr>
                  <p:cNvPr id="249" name="Freeform 248">
                    <a:extLst>
                      <a:ext uri="{FF2B5EF4-FFF2-40B4-BE49-F238E27FC236}">
                        <a16:creationId xmlns:a16="http://schemas.microsoft.com/office/drawing/2014/main" id="{F1B1E94D-60C4-CF02-EA21-3D7F04520584}"/>
                      </a:ext>
                    </a:extLst>
                  </p:cNvPr>
                  <p:cNvSpPr/>
                  <p:nvPr/>
                </p:nvSpPr>
                <p:spPr>
                  <a:xfrm>
                    <a:off x="3821573" y="1090012"/>
                    <a:ext cx="138566" cy="160002"/>
                  </a:xfrm>
                  <a:custGeom>
                    <a:avLst/>
                    <a:gdLst>
                      <a:gd name="connsiteX0" fmla="*/ 138566 w 138566"/>
                      <a:gd name="connsiteY0" fmla="*/ 120002 h 160002"/>
                      <a:gd name="connsiteX1" fmla="*/ 138566 w 138566"/>
                      <a:gd name="connsiteY1" fmla="*/ 40000 h 160002"/>
                      <a:gd name="connsiteX2" fmla="*/ 69283 w 138566"/>
                      <a:gd name="connsiteY2" fmla="*/ 0 h 160002"/>
                      <a:gd name="connsiteX3" fmla="*/ 0 w 138566"/>
                      <a:gd name="connsiteY3" fmla="*/ 40000 h 160002"/>
                      <a:gd name="connsiteX4" fmla="*/ 0 w 138566"/>
                      <a:gd name="connsiteY4" fmla="*/ 120002 h 160002"/>
                      <a:gd name="connsiteX5" fmla="*/ 69283 w 138566"/>
                      <a:gd name="connsiteY5" fmla="*/ 160002 h 16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66" h="160002">
                        <a:moveTo>
                          <a:pt x="138566" y="120002"/>
                        </a:moveTo>
                        <a:lnTo>
                          <a:pt x="138566" y="40000"/>
                        </a:lnTo>
                        <a:lnTo>
                          <a:pt x="69283" y="0"/>
                        </a:lnTo>
                        <a:lnTo>
                          <a:pt x="0" y="40000"/>
                        </a:lnTo>
                        <a:lnTo>
                          <a:pt x="0" y="120002"/>
                        </a:lnTo>
                        <a:lnTo>
                          <a:pt x="69283" y="160002"/>
                        </a:lnTo>
                        <a:close/>
                      </a:path>
                    </a:pathLst>
                  </a:custGeom>
                  <a:noFill/>
                  <a:ln w="19050" cap="flat">
                    <a:solidFill>
                      <a:schemeClr val="bg1"/>
                    </a:solidFill>
                    <a:prstDash val="solid"/>
                    <a:miter/>
                  </a:ln>
                </p:spPr>
                <p:txBody>
                  <a:bodyPr rtlCol="0" anchor="ctr"/>
                  <a:lstStyle/>
                  <a:p>
                    <a:endParaRPr lang="en-GB"/>
                  </a:p>
                </p:txBody>
              </p:sp>
              <p:sp>
                <p:nvSpPr>
                  <p:cNvPr id="250" name="Freeform 249">
                    <a:extLst>
                      <a:ext uri="{FF2B5EF4-FFF2-40B4-BE49-F238E27FC236}">
                        <a16:creationId xmlns:a16="http://schemas.microsoft.com/office/drawing/2014/main" id="{823E757D-CE8C-C9AE-1A86-0A6E735B9F41}"/>
                      </a:ext>
                    </a:extLst>
                  </p:cNvPr>
                  <p:cNvSpPr/>
                  <p:nvPr/>
                </p:nvSpPr>
                <p:spPr>
                  <a:xfrm>
                    <a:off x="3821573" y="1130012"/>
                    <a:ext cx="138566" cy="40001"/>
                  </a:xfrm>
                  <a:custGeom>
                    <a:avLst/>
                    <a:gdLst>
                      <a:gd name="connsiteX0" fmla="*/ 0 w 138566"/>
                      <a:gd name="connsiteY0" fmla="*/ 0 h 40001"/>
                      <a:gd name="connsiteX1" fmla="*/ 69283 w 138566"/>
                      <a:gd name="connsiteY1" fmla="*/ 40001 h 40001"/>
                      <a:gd name="connsiteX2" fmla="*/ 138566 w 138566"/>
                      <a:gd name="connsiteY2" fmla="*/ 0 h 40001"/>
                    </a:gdLst>
                    <a:ahLst/>
                    <a:cxnLst>
                      <a:cxn ang="0">
                        <a:pos x="connsiteX0" y="connsiteY0"/>
                      </a:cxn>
                      <a:cxn ang="0">
                        <a:pos x="connsiteX1" y="connsiteY1"/>
                      </a:cxn>
                      <a:cxn ang="0">
                        <a:pos x="connsiteX2" y="connsiteY2"/>
                      </a:cxn>
                    </a:cxnLst>
                    <a:rect l="l" t="t" r="r" b="b"/>
                    <a:pathLst>
                      <a:path w="138566" h="40001">
                        <a:moveTo>
                          <a:pt x="0" y="0"/>
                        </a:moveTo>
                        <a:lnTo>
                          <a:pt x="69283" y="40001"/>
                        </a:lnTo>
                        <a:lnTo>
                          <a:pt x="138566" y="0"/>
                        </a:lnTo>
                      </a:path>
                    </a:pathLst>
                  </a:custGeom>
                  <a:noFill/>
                  <a:ln w="19050" cap="flat">
                    <a:solidFill>
                      <a:schemeClr val="bg1"/>
                    </a:solidFill>
                    <a:prstDash val="solid"/>
                    <a:miter/>
                  </a:ln>
                </p:spPr>
                <p:txBody>
                  <a:bodyPr rtlCol="0" anchor="ctr"/>
                  <a:lstStyle/>
                  <a:p>
                    <a:endParaRPr lang="en-GB"/>
                  </a:p>
                </p:txBody>
              </p:sp>
            </p:grpSp>
            <p:sp>
              <p:nvSpPr>
                <p:cNvPr id="248" name="Freeform 247">
                  <a:extLst>
                    <a:ext uri="{FF2B5EF4-FFF2-40B4-BE49-F238E27FC236}">
                      <a16:creationId xmlns:a16="http://schemas.microsoft.com/office/drawing/2014/main" id="{DE3DC436-CB9F-F425-3045-42CEC5FD526B}"/>
                    </a:ext>
                  </a:extLst>
                </p:cNvPr>
                <p:cNvSpPr/>
                <p:nvPr/>
              </p:nvSpPr>
              <p:spPr>
                <a:xfrm>
                  <a:off x="3890856" y="1170014"/>
                  <a:ext cx="914" cy="80000"/>
                </a:xfrm>
                <a:custGeom>
                  <a:avLst/>
                  <a:gdLst>
                    <a:gd name="connsiteX0" fmla="*/ 0 w 914"/>
                    <a:gd name="connsiteY0" fmla="*/ 0 h 80000"/>
                    <a:gd name="connsiteX1" fmla="*/ 0 w 914"/>
                    <a:gd name="connsiteY1" fmla="*/ 80001 h 80000"/>
                  </a:gdLst>
                  <a:ahLst/>
                  <a:cxnLst>
                    <a:cxn ang="0">
                      <a:pos x="connsiteX0" y="connsiteY0"/>
                    </a:cxn>
                    <a:cxn ang="0">
                      <a:pos x="connsiteX1" y="connsiteY1"/>
                    </a:cxn>
                  </a:cxnLst>
                  <a:rect l="l" t="t" r="r" b="b"/>
                  <a:pathLst>
                    <a:path w="914" h="80000">
                      <a:moveTo>
                        <a:pt x="0" y="0"/>
                      </a:moveTo>
                      <a:lnTo>
                        <a:pt x="0" y="80001"/>
                      </a:lnTo>
                    </a:path>
                  </a:pathLst>
                </a:custGeom>
                <a:ln w="19050" cap="flat">
                  <a:solidFill>
                    <a:schemeClr val="bg1"/>
                  </a:solidFill>
                  <a:prstDash val="solid"/>
                  <a:miter/>
                </a:ln>
              </p:spPr>
              <p:txBody>
                <a:bodyPr rtlCol="0" anchor="ctr"/>
                <a:lstStyle/>
                <a:p>
                  <a:endParaRPr lang="en-GB"/>
                </a:p>
              </p:txBody>
            </p:sp>
          </p:grpSp>
          <p:sp>
            <p:nvSpPr>
              <p:cNvPr id="246" name="Freeform 245">
                <a:extLst>
                  <a:ext uri="{FF2B5EF4-FFF2-40B4-BE49-F238E27FC236}">
                    <a16:creationId xmlns:a16="http://schemas.microsoft.com/office/drawing/2014/main" id="{78EF2856-4F0C-7341-46AE-1B3EEF625231}"/>
                  </a:ext>
                </a:extLst>
              </p:cNvPr>
              <p:cNvSpPr/>
              <p:nvPr/>
            </p:nvSpPr>
            <p:spPr>
              <a:xfrm>
                <a:off x="3760916" y="1321747"/>
                <a:ext cx="261708" cy="914"/>
              </a:xfrm>
              <a:custGeom>
                <a:avLst/>
                <a:gdLst>
                  <a:gd name="connsiteX0" fmla="*/ 0 w 261708"/>
                  <a:gd name="connsiteY0" fmla="*/ 0 h 914"/>
                  <a:gd name="connsiteX1" fmla="*/ 261709 w 261708"/>
                  <a:gd name="connsiteY1" fmla="*/ 0 h 914"/>
                </a:gdLst>
                <a:ahLst/>
                <a:cxnLst>
                  <a:cxn ang="0">
                    <a:pos x="connsiteX0" y="connsiteY0"/>
                  </a:cxn>
                  <a:cxn ang="0">
                    <a:pos x="connsiteX1" y="connsiteY1"/>
                  </a:cxn>
                </a:cxnLst>
                <a:rect l="l" t="t" r="r" b="b"/>
                <a:pathLst>
                  <a:path w="261708" h="914">
                    <a:moveTo>
                      <a:pt x="0" y="0"/>
                    </a:moveTo>
                    <a:lnTo>
                      <a:pt x="261709" y="0"/>
                    </a:lnTo>
                  </a:path>
                </a:pathLst>
              </a:custGeom>
              <a:ln w="19050" cap="flat">
                <a:solidFill>
                  <a:schemeClr val="bg1"/>
                </a:solidFill>
                <a:prstDash val="solid"/>
                <a:miter/>
              </a:ln>
            </p:spPr>
            <p:txBody>
              <a:bodyPr rtlCol="0" anchor="ctr"/>
              <a:lstStyle/>
              <a:p>
                <a:endParaRPr lang="en-GB"/>
              </a:p>
            </p:txBody>
          </p:sp>
        </p:grpSp>
      </p:grpSp>
      <p:grpSp>
        <p:nvGrpSpPr>
          <p:cNvPr id="31" name="Group 30">
            <a:extLst>
              <a:ext uri="{FF2B5EF4-FFF2-40B4-BE49-F238E27FC236}">
                <a16:creationId xmlns:a16="http://schemas.microsoft.com/office/drawing/2014/main" id="{0848054C-AC9A-9118-2EA6-F82CC96B6562}"/>
              </a:ext>
            </a:extLst>
          </p:cNvPr>
          <p:cNvGrpSpPr/>
          <p:nvPr/>
        </p:nvGrpSpPr>
        <p:grpSpPr>
          <a:xfrm>
            <a:off x="357188" y="2466383"/>
            <a:ext cx="712224" cy="712224"/>
            <a:chOff x="357188" y="2466383"/>
            <a:chExt cx="712224" cy="712224"/>
          </a:xfrm>
        </p:grpSpPr>
        <p:sp>
          <p:nvSpPr>
            <p:cNvPr id="491" name="Oval 490">
              <a:extLst>
                <a:ext uri="{FF2B5EF4-FFF2-40B4-BE49-F238E27FC236}">
                  <a16:creationId xmlns:a16="http://schemas.microsoft.com/office/drawing/2014/main" id="{AD211A99-7CF9-E44C-D3FD-E9EBCA9CDA2A}"/>
                </a:ext>
              </a:extLst>
            </p:cNvPr>
            <p:cNvSpPr/>
            <p:nvPr/>
          </p:nvSpPr>
          <p:spPr>
            <a:xfrm>
              <a:off x="357188"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aphic 161">
              <a:extLst>
                <a:ext uri="{FF2B5EF4-FFF2-40B4-BE49-F238E27FC236}">
                  <a16:creationId xmlns:a16="http://schemas.microsoft.com/office/drawing/2014/main" id="{8CEF1749-97BF-6CA9-990F-9C3D6222A7BB}"/>
                </a:ext>
              </a:extLst>
            </p:cNvPr>
            <p:cNvGrpSpPr/>
            <p:nvPr/>
          </p:nvGrpSpPr>
          <p:grpSpPr>
            <a:xfrm>
              <a:off x="569332" y="2697422"/>
              <a:ext cx="287937" cy="250146"/>
              <a:chOff x="2858504" y="220403"/>
              <a:chExt cx="440362" cy="382566"/>
            </a:xfrm>
            <a:noFill/>
          </p:grpSpPr>
          <p:sp>
            <p:nvSpPr>
              <p:cNvPr id="262" name="Freeform 261">
                <a:extLst>
                  <a:ext uri="{FF2B5EF4-FFF2-40B4-BE49-F238E27FC236}">
                    <a16:creationId xmlns:a16="http://schemas.microsoft.com/office/drawing/2014/main" id="{6AA3AB5F-C982-5C15-74B8-2E9AA20B49F4}"/>
                  </a:ext>
                </a:extLst>
              </p:cNvPr>
              <p:cNvSpPr/>
              <p:nvPr/>
            </p:nvSpPr>
            <p:spPr>
              <a:xfrm flipV="1">
                <a:off x="2858504" y="220403"/>
                <a:ext cx="309740" cy="276273"/>
              </a:xfrm>
              <a:custGeom>
                <a:avLst/>
                <a:gdLst>
                  <a:gd name="connsiteX0" fmla="*/ 77 w 309740"/>
                  <a:gd name="connsiteY0" fmla="*/ 237449 h 276273"/>
                  <a:gd name="connsiteX1" fmla="*/ 77 w 309740"/>
                  <a:gd name="connsiteY1" fmla="*/ 372 h 276273"/>
                  <a:gd name="connsiteX2" fmla="*/ 75423 w 309740"/>
                  <a:gd name="connsiteY2" fmla="*/ 54122 h 276273"/>
                  <a:gd name="connsiteX3" fmla="*/ 104908 w 309740"/>
                  <a:gd name="connsiteY3" fmla="*/ 63560 h 276273"/>
                  <a:gd name="connsiteX4" fmla="*/ 270621 w 309740"/>
                  <a:gd name="connsiteY4" fmla="*/ 63560 h 276273"/>
                  <a:gd name="connsiteX5" fmla="*/ 309817 w 309740"/>
                  <a:gd name="connsiteY5" fmla="*/ 102756 h 276273"/>
                  <a:gd name="connsiteX6" fmla="*/ 309817 w 309740"/>
                  <a:gd name="connsiteY6" fmla="*/ 276645 h 276273"/>
                  <a:gd name="connsiteX7" fmla="*/ 39272 w 309740"/>
                  <a:gd name="connsiteY7" fmla="*/ 276645 h 276273"/>
                  <a:gd name="connsiteX8" fmla="*/ 77 w 309740"/>
                  <a:gd name="connsiteY8" fmla="*/ 237449 h 2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0" h="276273">
                    <a:moveTo>
                      <a:pt x="77" y="237449"/>
                    </a:moveTo>
                    <a:lnTo>
                      <a:pt x="77" y="372"/>
                    </a:lnTo>
                    <a:lnTo>
                      <a:pt x="75423" y="54122"/>
                    </a:lnTo>
                    <a:cubicBezTo>
                      <a:pt x="84029" y="60261"/>
                      <a:pt x="94337" y="63560"/>
                      <a:pt x="104908" y="63560"/>
                    </a:cubicBezTo>
                    <a:lnTo>
                      <a:pt x="270621" y="63560"/>
                    </a:lnTo>
                    <a:cubicBezTo>
                      <a:pt x="292269" y="63560"/>
                      <a:pt x="309817" y="81109"/>
                      <a:pt x="309817" y="102756"/>
                    </a:cubicBezTo>
                    <a:lnTo>
                      <a:pt x="309817" y="276645"/>
                    </a:lnTo>
                    <a:lnTo>
                      <a:pt x="39272" y="276645"/>
                    </a:lnTo>
                    <a:cubicBezTo>
                      <a:pt x="17625" y="276645"/>
                      <a:pt x="77" y="259097"/>
                      <a:pt x="77" y="237449"/>
                    </a:cubicBezTo>
                    <a:close/>
                  </a:path>
                </a:pathLst>
              </a:custGeom>
              <a:noFill/>
              <a:ln w="19050" cap="rnd">
                <a:solidFill>
                  <a:schemeClr val="bg1"/>
                </a:solidFill>
                <a:prstDash val="solid"/>
                <a:round/>
              </a:ln>
            </p:spPr>
            <p:txBody>
              <a:bodyPr rtlCol="0" anchor="ctr"/>
              <a:lstStyle/>
              <a:p>
                <a:endParaRPr lang="en-GB"/>
              </a:p>
            </p:txBody>
          </p:sp>
          <p:sp>
            <p:nvSpPr>
              <p:cNvPr id="263" name="Freeform 262">
                <a:extLst>
                  <a:ext uri="{FF2B5EF4-FFF2-40B4-BE49-F238E27FC236}">
                    <a16:creationId xmlns:a16="http://schemas.microsoft.com/office/drawing/2014/main" id="{B75CFE50-0E8A-6FB8-AE88-ADAB4D34CFAB}"/>
                  </a:ext>
                </a:extLst>
              </p:cNvPr>
              <p:cNvSpPr/>
              <p:nvPr/>
            </p:nvSpPr>
            <p:spPr>
              <a:xfrm flipV="1">
                <a:off x="2989122" y="326693"/>
                <a:ext cx="309743" cy="276276"/>
              </a:xfrm>
              <a:custGeom>
                <a:avLst/>
                <a:gdLst>
                  <a:gd name="connsiteX0" fmla="*/ 234464 w 309743"/>
                  <a:gd name="connsiteY0" fmla="*/ 276847 h 276276"/>
                  <a:gd name="connsiteX1" fmla="*/ 271072 w 309743"/>
                  <a:gd name="connsiteY1" fmla="*/ 276847 h 276276"/>
                  <a:gd name="connsiteX2" fmla="*/ 310267 w 309743"/>
                  <a:gd name="connsiteY2" fmla="*/ 237644 h 276276"/>
                  <a:gd name="connsiteX3" fmla="*/ 310267 w 309743"/>
                  <a:gd name="connsiteY3" fmla="*/ 570 h 276276"/>
                  <a:gd name="connsiteX4" fmla="*/ 234921 w 309743"/>
                  <a:gd name="connsiteY4" fmla="*/ 54318 h 276276"/>
                  <a:gd name="connsiteX5" fmla="*/ 205438 w 309743"/>
                  <a:gd name="connsiteY5" fmla="*/ 63756 h 276276"/>
                  <a:gd name="connsiteX6" fmla="*/ 39718 w 309743"/>
                  <a:gd name="connsiteY6" fmla="*/ 63756 h 276276"/>
                  <a:gd name="connsiteX7" fmla="*/ 523 w 309743"/>
                  <a:gd name="connsiteY7" fmla="*/ 102959 h 276276"/>
                  <a:gd name="connsiteX8" fmla="*/ 523 w 309743"/>
                  <a:gd name="connsiteY8" fmla="*/ 115237 h 27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3" h="276276">
                    <a:moveTo>
                      <a:pt x="234464" y="276847"/>
                    </a:moveTo>
                    <a:lnTo>
                      <a:pt x="271072" y="276847"/>
                    </a:lnTo>
                    <a:cubicBezTo>
                      <a:pt x="292716" y="276847"/>
                      <a:pt x="310267" y="259296"/>
                      <a:pt x="310267" y="237644"/>
                    </a:cubicBezTo>
                    <a:lnTo>
                      <a:pt x="310267" y="570"/>
                    </a:lnTo>
                    <a:lnTo>
                      <a:pt x="234921" y="54318"/>
                    </a:lnTo>
                    <a:cubicBezTo>
                      <a:pt x="226315" y="60457"/>
                      <a:pt x="216009" y="63756"/>
                      <a:pt x="205438" y="63756"/>
                    </a:cubicBezTo>
                    <a:lnTo>
                      <a:pt x="39718" y="63756"/>
                    </a:lnTo>
                    <a:cubicBezTo>
                      <a:pt x="18074" y="63756"/>
                      <a:pt x="523" y="81306"/>
                      <a:pt x="523" y="102959"/>
                    </a:cubicBezTo>
                    <a:lnTo>
                      <a:pt x="523" y="115237"/>
                    </a:lnTo>
                  </a:path>
                </a:pathLst>
              </a:custGeom>
              <a:noFill/>
              <a:ln w="19050" cap="rnd">
                <a:solidFill>
                  <a:schemeClr val="bg1"/>
                </a:solidFill>
                <a:prstDash val="solid"/>
                <a:round/>
              </a:ln>
            </p:spPr>
            <p:txBody>
              <a:bodyPr rtlCol="0" anchor="ctr"/>
              <a:lstStyle/>
              <a:p>
                <a:endParaRPr lang="en-GB"/>
              </a:p>
            </p:txBody>
          </p:sp>
          <p:sp>
            <p:nvSpPr>
              <p:cNvPr id="264" name="Freeform 263">
                <a:extLst>
                  <a:ext uri="{FF2B5EF4-FFF2-40B4-BE49-F238E27FC236}">
                    <a16:creationId xmlns:a16="http://schemas.microsoft.com/office/drawing/2014/main" id="{40B35261-A856-3371-D53B-AE0E3F5D7A70}"/>
                  </a:ext>
                </a:extLst>
              </p:cNvPr>
              <p:cNvSpPr/>
              <p:nvPr/>
            </p:nvSpPr>
            <p:spPr>
              <a:xfrm flipV="1">
                <a:off x="2943344" y="295057"/>
                <a:ext cx="158332" cy="685"/>
              </a:xfrm>
              <a:custGeom>
                <a:avLst/>
                <a:gdLst>
                  <a:gd name="connsiteX0" fmla="*/ 158679 w 158332"/>
                  <a:gd name="connsiteY0" fmla="*/ 171 h 685"/>
                  <a:gd name="connsiteX1" fmla="*/ 346 w 158332"/>
                  <a:gd name="connsiteY1" fmla="*/ 171 h 685"/>
                </a:gdLst>
                <a:ahLst/>
                <a:cxnLst>
                  <a:cxn ang="0">
                    <a:pos x="connsiteX0" y="connsiteY0"/>
                  </a:cxn>
                  <a:cxn ang="0">
                    <a:pos x="connsiteX1" y="connsiteY1"/>
                  </a:cxn>
                </a:cxnLst>
                <a:rect l="l" t="t" r="r" b="b"/>
                <a:pathLst>
                  <a:path w="158332" h="685">
                    <a:moveTo>
                      <a:pt x="158679" y="171"/>
                    </a:moveTo>
                    <a:lnTo>
                      <a:pt x="346" y="171"/>
                    </a:lnTo>
                  </a:path>
                </a:pathLst>
              </a:custGeom>
              <a:noFill/>
              <a:ln w="19050" cap="rnd">
                <a:solidFill>
                  <a:schemeClr val="bg1"/>
                </a:solidFill>
                <a:prstDash val="solid"/>
                <a:round/>
              </a:ln>
            </p:spPr>
            <p:txBody>
              <a:bodyPr rtlCol="0" anchor="ctr"/>
              <a:lstStyle/>
              <a:p>
                <a:endParaRPr lang="en-GB"/>
              </a:p>
            </p:txBody>
          </p:sp>
          <p:sp>
            <p:nvSpPr>
              <p:cNvPr id="265" name="Freeform 264">
                <a:extLst>
                  <a:ext uri="{FF2B5EF4-FFF2-40B4-BE49-F238E27FC236}">
                    <a16:creationId xmlns:a16="http://schemas.microsoft.com/office/drawing/2014/main" id="{C5480E02-43DD-0C06-07D5-73C1B9322585}"/>
                  </a:ext>
                </a:extLst>
              </p:cNvPr>
              <p:cNvSpPr/>
              <p:nvPr/>
            </p:nvSpPr>
            <p:spPr>
              <a:xfrm flipV="1">
                <a:off x="2943344" y="359010"/>
                <a:ext cx="158332" cy="685"/>
              </a:xfrm>
              <a:custGeom>
                <a:avLst/>
                <a:gdLst>
                  <a:gd name="connsiteX0" fmla="*/ 158679 w 158332"/>
                  <a:gd name="connsiteY0" fmla="*/ 264 h 685"/>
                  <a:gd name="connsiteX1" fmla="*/ 346 w 158332"/>
                  <a:gd name="connsiteY1" fmla="*/ 264 h 685"/>
                </a:gdLst>
                <a:ahLst/>
                <a:cxnLst>
                  <a:cxn ang="0">
                    <a:pos x="connsiteX0" y="connsiteY0"/>
                  </a:cxn>
                  <a:cxn ang="0">
                    <a:pos x="connsiteX1" y="connsiteY1"/>
                  </a:cxn>
                </a:cxnLst>
                <a:rect l="l" t="t" r="r" b="b"/>
                <a:pathLst>
                  <a:path w="158332" h="685">
                    <a:moveTo>
                      <a:pt x="158679" y="264"/>
                    </a:moveTo>
                    <a:lnTo>
                      <a:pt x="346" y="264"/>
                    </a:lnTo>
                  </a:path>
                </a:pathLst>
              </a:custGeom>
              <a:noFill/>
              <a:ln w="19050" cap="rnd">
                <a:solidFill>
                  <a:schemeClr val="bg1"/>
                </a:solidFill>
                <a:prstDash val="solid"/>
                <a:round/>
              </a:ln>
            </p:spPr>
            <p:txBody>
              <a:bodyPr rtlCol="0" anchor="ctr"/>
              <a:lstStyle/>
              <a:p>
                <a:endParaRPr lang="en-GB"/>
              </a:p>
            </p:txBody>
          </p:sp>
        </p:grpSp>
      </p:grpSp>
      <p:grpSp>
        <p:nvGrpSpPr>
          <p:cNvPr id="28" name="Group 27">
            <a:extLst>
              <a:ext uri="{FF2B5EF4-FFF2-40B4-BE49-F238E27FC236}">
                <a16:creationId xmlns:a16="http://schemas.microsoft.com/office/drawing/2014/main" id="{87D25C67-02A0-E0D0-911A-EB67C63D2C1A}"/>
              </a:ext>
            </a:extLst>
          </p:cNvPr>
          <p:cNvGrpSpPr/>
          <p:nvPr/>
        </p:nvGrpSpPr>
        <p:grpSpPr>
          <a:xfrm>
            <a:off x="3047549" y="2466383"/>
            <a:ext cx="712224" cy="712224"/>
            <a:chOff x="3047549" y="2466383"/>
            <a:chExt cx="712224" cy="712224"/>
          </a:xfrm>
        </p:grpSpPr>
        <p:sp>
          <p:nvSpPr>
            <p:cNvPr id="494" name="Oval 493">
              <a:extLst>
                <a:ext uri="{FF2B5EF4-FFF2-40B4-BE49-F238E27FC236}">
                  <a16:creationId xmlns:a16="http://schemas.microsoft.com/office/drawing/2014/main" id="{D6786AE0-E047-A3AB-5EA7-A2586D088010}"/>
                </a:ext>
              </a:extLst>
            </p:cNvPr>
            <p:cNvSpPr/>
            <p:nvPr/>
          </p:nvSpPr>
          <p:spPr>
            <a:xfrm>
              <a:off x="304754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raphic 418">
              <a:extLst>
                <a:ext uri="{FF2B5EF4-FFF2-40B4-BE49-F238E27FC236}">
                  <a16:creationId xmlns:a16="http://schemas.microsoft.com/office/drawing/2014/main" id="{6940DD78-B179-545E-BA70-DF18BD62EC4A}"/>
                </a:ext>
              </a:extLst>
            </p:cNvPr>
            <p:cNvGrpSpPr/>
            <p:nvPr/>
          </p:nvGrpSpPr>
          <p:grpSpPr>
            <a:xfrm>
              <a:off x="3308081" y="2681514"/>
              <a:ext cx="191161" cy="281963"/>
              <a:chOff x="2932506" y="196072"/>
              <a:chExt cx="292357" cy="431227"/>
            </a:xfrm>
            <a:noFill/>
          </p:grpSpPr>
          <p:sp>
            <p:nvSpPr>
              <p:cNvPr id="334" name="Freeform 333">
                <a:extLst>
                  <a:ext uri="{FF2B5EF4-FFF2-40B4-BE49-F238E27FC236}">
                    <a16:creationId xmlns:a16="http://schemas.microsoft.com/office/drawing/2014/main" id="{3C880464-A04D-6F9F-79C8-D6A676E83058}"/>
                  </a:ext>
                </a:extLst>
              </p:cNvPr>
              <p:cNvSpPr/>
              <p:nvPr/>
            </p:nvSpPr>
            <p:spPr>
              <a:xfrm flipV="1">
                <a:off x="2932506" y="196072"/>
                <a:ext cx="292357" cy="365446"/>
              </a:xfrm>
              <a:custGeom>
                <a:avLst/>
                <a:gdLst>
                  <a:gd name="connsiteX0" fmla="*/ 29380 w 292357"/>
                  <a:gd name="connsiteY0" fmla="*/ 131878 h 365446"/>
                  <a:gd name="connsiteX1" fmla="*/ 117139 w 292357"/>
                  <a:gd name="connsiteY1" fmla="*/ 14874 h 365446"/>
                  <a:gd name="connsiteX2" fmla="*/ 146392 w 292357"/>
                  <a:gd name="connsiteY2" fmla="*/ 237 h 365446"/>
                  <a:gd name="connsiteX3" fmla="*/ 175645 w 292357"/>
                  <a:gd name="connsiteY3" fmla="*/ 14874 h 365446"/>
                  <a:gd name="connsiteX4" fmla="*/ 263404 w 292357"/>
                  <a:gd name="connsiteY4" fmla="*/ 131878 h 365446"/>
                  <a:gd name="connsiteX5" fmla="*/ 292571 w 292357"/>
                  <a:gd name="connsiteY5" fmla="*/ 219505 h 365446"/>
                  <a:gd name="connsiteX6" fmla="*/ 146392 w 292357"/>
                  <a:gd name="connsiteY6" fmla="*/ 365684 h 365446"/>
                  <a:gd name="connsiteX7" fmla="*/ 213 w 292357"/>
                  <a:gd name="connsiteY7" fmla="*/ 219505 h 365446"/>
                  <a:gd name="connsiteX8" fmla="*/ 29380 w 292357"/>
                  <a:gd name="connsiteY8" fmla="*/ 131878 h 36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357" h="365446">
                    <a:moveTo>
                      <a:pt x="29380" y="131878"/>
                    </a:moveTo>
                    <a:lnTo>
                      <a:pt x="117139" y="14874"/>
                    </a:lnTo>
                    <a:cubicBezTo>
                      <a:pt x="123805" y="5988"/>
                      <a:pt x="134427" y="237"/>
                      <a:pt x="146392" y="237"/>
                    </a:cubicBezTo>
                    <a:cubicBezTo>
                      <a:pt x="158357" y="237"/>
                      <a:pt x="168978" y="5988"/>
                      <a:pt x="175645" y="14874"/>
                    </a:cubicBezTo>
                    <a:lnTo>
                      <a:pt x="263404" y="131878"/>
                    </a:lnTo>
                    <a:cubicBezTo>
                      <a:pt x="281719" y="156295"/>
                      <a:pt x="292571" y="186633"/>
                      <a:pt x="292571" y="219505"/>
                    </a:cubicBezTo>
                    <a:cubicBezTo>
                      <a:pt x="292571" y="300237"/>
                      <a:pt x="227125" y="365684"/>
                      <a:pt x="146392" y="365684"/>
                    </a:cubicBezTo>
                    <a:cubicBezTo>
                      <a:pt x="65659" y="365684"/>
                      <a:pt x="213" y="300237"/>
                      <a:pt x="213" y="219505"/>
                    </a:cubicBezTo>
                    <a:cubicBezTo>
                      <a:pt x="213" y="186633"/>
                      <a:pt x="11065" y="156295"/>
                      <a:pt x="29380" y="131878"/>
                    </a:cubicBezTo>
                    <a:close/>
                  </a:path>
                </a:pathLst>
              </a:custGeom>
              <a:noFill/>
              <a:ln w="19050" cap="rnd">
                <a:solidFill>
                  <a:schemeClr val="bg1"/>
                </a:solidFill>
                <a:prstDash val="solid"/>
                <a:round/>
              </a:ln>
            </p:spPr>
            <p:txBody>
              <a:bodyPr rtlCol="0" anchor="ctr"/>
              <a:lstStyle/>
              <a:p>
                <a:endParaRPr lang="en-GB"/>
              </a:p>
            </p:txBody>
          </p:sp>
          <p:sp>
            <p:nvSpPr>
              <p:cNvPr id="335" name="Freeform 334">
                <a:extLst>
                  <a:ext uri="{FF2B5EF4-FFF2-40B4-BE49-F238E27FC236}">
                    <a16:creationId xmlns:a16="http://schemas.microsoft.com/office/drawing/2014/main" id="{6326B0AB-D27C-9D36-AC43-D99C64EFC321}"/>
                  </a:ext>
                </a:extLst>
              </p:cNvPr>
              <p:cNvSpPr/>
              <p:nvPr/>
            </p:nvSpPr>
            <p:spPr>
              <a:xfrm flipV="1">
                <a:off x="3042141" y="305706"/>
                <a:ext cx="73089" cy="73089"/>
              </a:xfrm>
              <a:custGeom>
                <a:avLst/>
                <a:gdLst>
                  <a:gd name="connsiteX0" fmla="*/ 73471 w 73089"/>
                  <a:gd name="connsiteY0" fmla="*/ 36785 h 73089"/>
                  <a:gd name="connsiteX1" fmla="*/ 36926 w 73089"/>
                  <a:gd name="connsiteY1" fmla="*/ 240 h 73089"/>
                  <a:gd name="connsiteX2" fmla="*/ 381 w 73089"/>
                  <a:gd name="connsiteY2" fmla="*/ 36785 h 73089"/>
                  <a:gd name="connsiteX3" fmla="*/ 36926 w 73089"/>
                  <a:gd name="connsiteY3" fmla="*/ 73329 h 73089"/>
                  <a:gd name="connsiteX4" fmla="*/ 73471 w 73089"/>
                  <a:gd name="connsiteY4" fmla="*/ 36785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3471" y="36785"/>
                    </a:moveTo>
                    <a:cubicBezTo>
                      <a:pt x="73471" y="16602"/>
                      <a:pt x="57109" y="240"/>
                      <a:pt x="36926" y="240"/>
                    </a:cubicBezTo>
                    <a:cubicBezTo>
                      <a:pt x="16743" y="240"/>
                      <a:pt x="381" y="16602"/>
                      <a:pt x="381" y="36785"/>
                    </a:cubicBezTo>
                    <a:cubicBezTo>
                      <a:pt x="381" y="56967"/>
                      <a:pt x="16743" y="73329"/>
                      <a:pt x="36926" y="73329"/>
                    </a:cubicBezTo>
                    <a:cubicBezTo>
                      <a:pt x="57109" y="73329"/>
                      <a:pt x="73471" y="56967"/>
                      <a:pt x="73471" y="36785"/>
                    </a:cubicBezTo>
                    <a:close/>
                  </a:path>
                </a:pathLst>
              </a:custGeom>
              <a:noFill/>
              <a:ln w="19050" cap="rnd">
                <a:solidFill>
                  <a:schemeClr val="bg1"/>
                </a:solidFill>
                <a:prstDash val="solid"/>
                <a:round/>
              </a:ln>
            </p:spPr>
            <p:txBody>
              <a:bodyPr rtlCol="0" anchor="ctr"/>
              <a:lstStyle/>
              <a:p>
                <a:endParaRPr lang="en-GB"/>
              </a:p>
            </p:txBody>
          </p:sp>
          <p:sp>
            <p:nvSpPr>
              <p:cNvPr id="336" name="Freeform 335">
                <a:extLst>
                  <a:ext uri="{FF2B5EF4-FFF2-40B4-BE49-F238E27FC236}">
                    <a16:creationId xmlns:a16="http://schemas.microsoft.com/office/drawing/2014/main" id="{07C37964-F7DE-2134-C78C-37A509BEA007}"/>
                  </a:ext>
                </a:extLst>
              </p:cNvPr>
              <p:cNvSpPr/>
              <p:nvPr/>
            </p:nvSpPr>
            <p:spPr>
              <a:xfrm flipV="1">
                <a:off x="3005596" y="627299"/>
                <a:ext cx="146178" cy="685"/>
              </a:xfrm>
              <a:custGeom>
                <a:avLst/>
                <a:gdLst>
                  <a:gd name="connsiteX0" fmla="*/ 261 w 146178"/>
                  <a:gd name="connsiteY0" fmla="*/ 656 h 685"/>
                  <a:gd name="connsiteX1" fmla="*/ 146440 w 146178"/>
                  <a:gd name="connsiteY1" fmla="*/ 656 h 685"/>
                </a:gdLst>
                <a:ahLst/>
                <a:cxnLst>
                  <a:cxn ang="0">
                    <a:pos x="connsiteX0" y="connsiteY0"/>
                  </a:cxn>
                  <a:cxn ang="0">
                    <a:pos x="connsiteX1" y="connsiteY1"/>
                  </a:cxn>
                </a:cxnLst>
                <a:rect l="l" t="t" r="r" b="b"/>
                <a:pathLst>
                  <a:path w="146178" h="685">
                    <a:moveTo>
                      <a:pt x="261" y="656"/>
                    </a:moveTo>
                    <a:lnTo>
                      <a:pt x="146440" y="656"/>
                    </a:lnTo>
                  </a:path>
                </a:pathLst>
              </a:custGeom>
              <a:noFill/>
              <a:ln w="19050" cap="rnd">
                <a:solidFill>
                  <a:schemeClr val="bg1"/>
                </a:solidFill>
                <a:prstDash val="solid"/>
                <a:round/>
              </a:ln>
            </p:spPr>
            <p:txBody>
              <a:bodyPr rtlCol="0" anchor="ctr"/>
              <a:lstStyle/>
              <a:p>
                <a:endParaRPr lang="en-GB"/>
              </a:p>
            </p:txBody>
          </p:sp>
        </p:grpSp>
      </p:grpSp>
      <p:grpSp>
        <p:nvGrpSpPr>
          <p:cNvPr id="34" name="Group 33">
            <a:extLst>
              <a:ext uri="{FF2B5EF4-FFF2-40B4-BE49-F238E27FC236}">
                <a16:creationId xmlns:a16="http://schemas.microsoft.com/office/drawing/2014/main" id="{C8B7EE0B-879F-90B3-1038-592FD1259D29}"/>
              </a:ext>
            </a:extLst>
          </p:cNvPr>
          <p:cNvGrpSpPr/>
          <p:nvPr/>
        </p:nvGrpSpPr>
        <p:grpSpPr>
          <a:xfrm>
            <a:off x="2146707" y="3532485"/>
            <a:ext cx="712224" cy="712224"/>
            <a:chOff x="2146707" y="3532485"/>
            <a:chExt cx="712224" cy="712224"/>
          </a:xfrm>
        </p:grpSpPr>
        <p:sp>
          <p:nvSpPr>
            <p:cNvPr id="536" name="Oval 535">
              <a:extLst>
                <a:ext uri="{FF2B5EF4-FFF2-40B4-BE49-F238E27FC236}">
                  <a16:creationId xmlns:a16="http://schemas.microsoft.com/office/drawing/2014/main" id="{C164A82E-AB5B-2A4B-D067-994C771C32DE}"/>
                </a:ext>
              </a:extLst>
            </p:cNvPr>
            <p:cNvSpPr/>
            <p:nvPr/>
          </p:nvSpPr>
          <p:spPr>
            <a:xfrm>
              <a:off x="2146707"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aphic 444">
              <a:extLst>
                <a:ext uri="{FF2B5EF4-FFF2-40B4-BE49-F238E27FC236}">
                  <a16:creationId xmlns:a16="http://schemas.microsoft.com/office/drawing/2014/main" id="{B9CB8F5C-8335-B516-C8BB-2B3CC5F0AC42}"/>
                </a:ext>
              </a:extLst>
            </p:cNvPr>
            <p:cNvGrpSpPr/>
            <p:nvPr/>
          </p:nvGrpSpPr>
          <p:grpSpPr>
            <a:xfrm>
              <a:off x="2358851" y="3744629"/>
              <a:ext cx="287937" cy="287937"/>
              <a:chOff x="2858504" y="191504"/>
              <a:chExt cx="440363" cy="440363"/>
            </a:xfrm>
            <a:noFill/>
          </p:grpSpPr>
          <p:sp>
            <p:nvSpPr>
              <p:cNvPr id="345" name="Freeform 344">
                <a:extLst>
                  <a:ext uri="{FF2B5EF4-FFF2-40B4-BE49-F238E27FC236}">
                    <a16:creationId xmlns:a16="http://schemas.microsoft.com/office/drawing/2014/main" id="{0C3950D5-450D-0E42-AC74-D96E14A42E63}"/>
                  </a:ext>
                </a:extLst>
              </p:cNvPr>
              <p:cNvSpPr/>
              <p:nvPr/>
            </p:nvSpPr>
            <p:spPr>
              <a:xfrm flipV="1">
                <a:off x="2980015" y="598063"/>
                <a:ext cx="32890" cy="33803"/>
              </a:xfrm>
              <a:custGeom>
                <a:avLst/>
                <a:gdLst>
                  <a:gd name="connsiteX0" fmla="*/ 33130 w 32890"/>
                  <a:gd name="connsiteY0" fmla="*/ 620 h 33803"/>
                  <a:gd name="connsiteX1" fmla="*/ 239 w 32890"/>
                  <a:gd name="connsiteY1" fmla="*/ 34423 h 33803"/>
                </a:gdLst>
                <a:ahLst/>
                <a:cxnLst>
                  <a:cxn ang="0">
                    <a:pos x="connsiteX0" y="connsiteY0"/>
                  </a:cxn>
                  <a:cxn ang="0">
                    <a:pos x="connsiteX1" y="connsiteY1"/>
                  </a:cxn>
                </a:cxnLst>
                <a:rect l="l" t="t" r="r" b="b"/>
                <a:pathLst>
                  <a:path w="32890" h="33803">
                    <a:moveTo>
                      <a:pt x="33130" y="620"/>
                    </a:moveTo>
                    <a:lnTo>
                      <a:pt x="239" y="34423"/>
                    </a:lnTo>
                  </a:path>
                </a:pathLst>
              </a:custGeom>
              <a:noFill/>
              <a:ln w="19050" cap="rnd">
                <a:solidFill>
                  <a:schemeClr val="bg1"/>
                </a:solidFill>
                <a:prstDash val="solid"/>
                <a:round/>
              </a:ln>
            </p:spPr>
            <p:txBody>
              <a:bodyPr rtlCol="0" anchor="ctr"/>
              <a:lstStyle/>
              <a:p>
                <a:endParaRPr lang="en-GB"/>
              </a:p>
            </p:txBody>
          </p:sp>
          <p:sp>
            <p:nvSpPr>
              <p:cNvPr id="346" name="Freeform 345">
                <a:extLst>
                  <a:ext uri="{FF2B5EF4-FFF2-40B4-BE49-F238E27FC236}">
                    <a16:creationId xmlns:a16="http://schemas.microsoft.com/office/drawing/2014/main" id="{96A747BE-A829-7095-EE20-19596B5542AA}"/>
                  </a:ext>
                </a:extLst>
              </p:cNvPr>
              <p:cNvSpPr/>
              <p:nvPr/>
            </p:nvSpPr>
            <p:spPr>
              <a:xfrm flipV="1">
                <a:off x="2858504" y="470156"/>
                <a:ext cx="161710" cy="161710"/>
              </a:xfrm>
              <a:custGeom>
                <a:avLst/>
                <a:gdLst>
                  <a:gd name="connsiteX0" fmla="*/ 18234 w 161710"/>
                  <a:gd name="connsiteY0" fmla="*/ 18641 h 161710"/>
                  <a:gd name="connsiteX1" fmla="*/ 106855 w 161710"/>
                  <a:gd name="connsiteY1" fmla="*/ 18641 h 161710"/>
                  <a:gd name="connsiteX2" fmla="*/ 161780 w 161710"/>
                  <a:gd name="connsiteY2" fmla="*/ 74479 h 161710"/>
                  <a:gd name="connsiteX3" fmla="*/ 74073 w 161710"/>
                  <a:gd name="connsiteY3" fmla="*/ 162186 h 161710"/>
                  <a:gd name="connsiteX4" fmla="*/ 18234 w 161710"/>
                  <a:gd name="connsiteY4" fmla="*/ 107262 h 161710"/>
                  <a:gd name="connsiteX5" fmla="*/ 18234 w 161710"/>
                  <a:gd name="connsiteY5" fmla="*/ 18641 h 1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10" h="161710">
                    <a:moveTo>
                      <a:pt x="18234" y="18641"/>
                    </a:moveTo>
                    <a:cubicBezTo>
                      <a:pt x="42387" y="-5512"/>
                      <a:pt x="82568" y="-5646"/>
                      <a:pt x="106855" y="18641"/>
                    </a:cubicBezTo>
                    <a:lnTo>
                      <a:pt x="161780" y="74479"/>
                    </a:lnTo>
                    <a:lnTo>
                      <a:pt x="74073" y="162186"/>
                    </a:lnTo>
                    <a:lnTo>
                      <a:pt x="18234" y="107262"/>
                    </a:lnTo>
                    <a:cubicBezTo>
                      <a:pt x="-5986" y="83042"/>
                      <a:pt x="-5986" y="42861"/>
                      <a:pt x="18234" y="18641"/>
                    </a:cubicBezTo>
                    <a:close/>
                  </a:path>
                </a:pathLst>
              </a:custGeom>
              <a:noFill/>
              <a:ln w="19050" cap="rnd">
                <a:solidFill>
                  <a:schemeClr val="bg1"/>
                </a:solidFill>
                <a:prstDash val="solid"/>
                <a:round/>
              </a:ln>
            </p:spPr>
            <p:txBody>
              <a:bodyPr rtlCol="0" anchor="ctr"/>
              <a:lstStyle/>
              <a:p>
                <a:endParaRPr lang="en-GB"/>
              </a:p>
            </p:txBody>
          </p:sp>
          <p:sp>
            <p:nvSpPr>
              <p:cNvPr id="347" name="Freeform 346">
                <a:extLst>
                  <a:ext uri="{FF2B5EF4-FFF2-40B4-BE49-F238E27FC236}">
                    <a16:creationId xmlns:a16="http://schemas.microsoft.com/office/drawing/2014/main" id="{7F46C076-AE95-2C4C-B795-DBBD0D3D9CEE}"/>
                  </a:ext>
                </a:extLst>
              </p:cNvPr>
              <p:cNvSpPr/>
              <p:nvPr/>
            </p:nvSpPr>
            <p:spPr>
              <a:xfrm flipV="1">
                <a:off x="2932507" y="360523"/>
                <a:ext cx="197341" cy="197341"/>
              </a:xfrm>
              <a:custGeom>
                <a:avLst/>
                <a:gdLst>
                  <a:gd name="connsiteX0" fmla="*/ 87967 w 197341"/>
                  <a:gd name="connsiteY0" fmla="*/ 303 h 197341"/>
                  <a:gd name="connsiteX1" fmla="*/ 197601 w 197341"/>
                  <a:gd name="connsiteY1" fmla="*/ 36847 h 197341"/>
                  <a:gd name="connsiteX2" fmla="*/ 36805 w 197341"/>
                  <a:gd name="connsiteY2" fmla="*/ 197644 h 197341"/>
                  <a:gd name="connsiteX3" fmla="*/ 260 w 197341"/>
                  <a:gd name="connsiteY3" fmla="*/ 88010 h 197341"/>
                </a:gdLst>
                <a:ahLst/>
                <a:cxnLst>
                  <a:cxn ang="0">
                    <a:pos x="connsiteX0" y="connsiteY0"/>
                  </a:cxn>
                  <a:cxn ang="0">
                    <a:pos x="connsiteX1" y="connsiteY1"/>
                  </a:cxn>
                  <a:cxn ang="0">
                    <a:pos x="connsiteX2" y="connsiteY2"/>
                  </a:cxn>
                  <a:cxn ang="0">
                    <a:pos x="connsiteX3" y="connsiteY3"/>
                  </a:cxn>
                </a:cxnLst>
                <a:rect l="l" t="t" r="r" b="b"/>
                <a:pathLst>
                  <a:path w="197341" h="197341">
                    <a:moveTo>
                      <a:pt x="87967" y="303"/>
                    </a:moveTo>
                    <a:lnTo>
                      <a:pt x="197601" y="36847"/>
                    </a:lnTo>
                    <a:lnTo>
                      <a:pt x="36805" y="197644"/>
                    </a:lnTo>
                    <a:lnTo>
                      <a:pt x="260" y="88010"/>
                    </a:lnTo>
                    <a:close/>
                  </a:path>
                </a:pathLst>
              </a:custGeom>
              <a:noFill/>
              <a:ln w="19050" cap="rnd">
                <a:solidFill>
                  <a:schemeClr val="bg1"/>
                </a:solidFill>
                <a:prstDash val="solid"/>
                <a:round/>
              </a:ln>
            </p:spPr>
            <p:txBody>
              <a:bodyPr rtlCol="0" anchor="ctr"/>
              <a:lstStyle/>
              <a:p>
                <a:endParaRPr lang="en-GB"/>
              </a:p>
            </p:txBody>
          </p:sp>
          <p:sp>
            <p:nvSpPr>
              <p:cNvPr id="348" name="Freeform 347">
                <a:extLst>
                  <a:ext uri="{FF2B5EF4-FFF2-40B4-BE49-F238E27FC236}">
                    <a16:creationId xmlns:a16="http://schemas.microsoft.com/office/drawing/2014/main" id="{6DC6AEF9-6205-7399-D4D3-2A30402E29EF}"/>
                  </a:ext>
                </a:extLst>
              </p:cNvPr>
              <p:cNvSpPr/>
              <p:nvPr/>
            </p:nvSpPr>
            <p:spPr>
              <a:xfrm flipV="1">
                <a:off x="3064067" y="191504"/>
                <a:ext cx="234799" cy="234799"/>
              </a:xfrm>
              <a:custGeom>
                <a:avLst/>
                <a:gdLst>
                  <a:gd name="connsiteX0" fmla="*/ 235419 w 234799"/>
                  <a:gd name="connsiteY0" fmla="*/ 117134 h 234799"/>
                  <a:gd name="connsiteX1" fmla="*/ 117563 w 234799"/>
                  <a:gd name="connsiteY1" fmla="*/ 191 h 234799"/>
                  <a:gd name="connsiteX2" fmla="*/ 620 w 234799"/>
                  <a:gd name="connsiteY2" fmla="*/ 117134 h 234799"/>
                  <a:gd name="connsiteX3" fmla="*/ 117563 w 234799"/>
                  <a:gd name="connsiteY3" fmla="*/ 234990 h 234799"/>
                  <a:gd name="connsiteX4" fmla="*/ 235419 w 234799"/>
                  <a:gd name="connsiteY4" fmla="*/ 117134 h 23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99" h="234799">
                    <a:moveTo>
                      <a:pt x="235419" y="117134"/>
                    </a:moveTo>
                    <a:cubicBezTo>
                      <a:pt x="235419" y="52548"/>
                      <a:pt x="182148" y="191"/>
                      <a:pt x="117563" y="191"/>
                    </a:cubicBezTo>
                    <a:cubicBezTo>
                      <a:pt x="52977" y="191"/>
                      <a:pt x="620" y="52548"/>
                      <a:pt x="620" y="117134"/>
                    </a:cubicBezTo>
                    <a:cubicBezTo>
                      <a:pt x="620" y="181719"/>
                      <a:pt x="52977" y="234990"/>
                      <a:pt x="117563" y="234990"/>
                    </a:cubicBezTo>
                    <a:cubicBezTo>
                      <a:pt x="182148" y="234990"/>
                      <a:pt x="235419" y="181719"/>
                      <a:pt x="235419" y="117134"/>
                    </a:cubicBezTo>
                    <a:close/>
                  </a:path>
                </a:pathLst>
              </a:custGeom>
              <a:noFill/>
              <a:ln w="19050" cap="rnd">
                <a:solidFill>
                  <a:schemeClr val="bg1"/>
                </a:solidFill>
                <a:prstDash val="solid"/>
                <a:round/>
              </a:ln>
            </p:spPr>
            <p:txBody>
              <a:bodyPr rtlCol="0" anchor="ctr"/>
              <a:lstStyle/>
              <a:p>
                <a:endParaRPr lang="en-GB"/>
              </a:p>
            </p:txBody>
          </p:sp>
          <p:sp>
            <p:nvSpPr>
              <p:cNvPr id="349" name="Freeform 348">
                <a:extLst>
                  <a:ext uri="{FF2B5EF4-FFF2-40B4-BE49-F238E27FC236}">
                    <a16:creationId xmlns:a16="http://schemas.microsoft.com/office/drawing/2014/main" id="{D3E3F2A7-D72E-FDAA-F19E-6303FD70CB7B}"/>
                  </a:ext>
                </a:extLst>
              </p:cNvPr>
              <p:cNvSpPr/>
              <p:nvPr/>
            </p:nvSpPr>
            <p:spPr>
              <a:xfrm flipV="1">
                <a:off x="3155456" y="260305"/>
                <a:ext cx="52368" cy="97185"/>
              </a:xfrm>
              <a:custGeom>
                <a:avLst/>
                <a:gdLst>
                  <a:gd name="connsiteX0" fmla="*/ 45945 w 52368"/>
                  <a:gd name="connsiteY0" fmla="*/ 90973 h 97185"/>
                  <a:gd name="connsiteX1" fmla="*/ 18104 w 52368"/>
                  <a:gd name="connsiteY1" fmla="*/ 95991 h 97185"/>
                  <a:gd name="connsiteX2" fmla="*/ 9285 w 52368"/>
                  <a:gd name="connsiteY2" fmla="*/ 61841 h 97185"/>
                  <a:gd name="connsiteX3" fmla="*/ 36706 w 52368"/>
                  <a:gd name="connsiteY3" fmla="*/ 48858 h 97185"/>
                  <a:gd name="connsiteX4" fmla="*/ 26084 w 52368"/>
                  <a:gd name="connsiteY4" fmla="*/ 242 h 97185"/>
                  <a:gd name="connsiteX5" fmla="*/ 513 w 52368"/>
                  <a:gd name="connsiteY5" fmla="*/ 7125 h 9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68" h="97185">
                    <a:moveTo>
                      <a:pt x="45945" y="90973"/>
                    </a:moveTo>
                    <a:cubicBezTo>
                      <a:pt x="45945" y="90973"/>
                      <a:pt x="34990" y="101078"/>
                      <a:pt x="18104" y="95991"/>
                    </a:cubicBezTo>
                    <a:cubicBezTo>
                      <a:pt x="2599" y="91320"/>
                      <a:pt x="-1252" y="70106"/>
                      <a:pt x="9285" y="61841"/>
                    </a:cubicBezTo>
                    <a:cubicBezTo>
                      <a:pt x="15335" y="57096"/>
                      <a:pt x="24438" y="53195"/>
                      <a:pt x="36706" y="48858"/>
                    </a:cubicBezTo>
                    <a:cubicBezTo>
                      <a:pt x="64165" y="39152"/>
                      <a:pt x="54015" y="429"/>
                      <a:pt x="26084" y="242"/>
                    </a:cubicBezTo>
                    <a:cubicBezTo>
                      <a:pt x="15184" y="169"/>
                      <a:pt x="10087" y="862"/>
                      <a:pt x="513" y="7125"/>
                    </a:cubicBezTo>
                  </a:path>
                </a:pathLst>
              </a:custGeom>
              <a:noFill/>
              <a:ln w="19050" cap="rnd">
                <a:solidFill>
                  <a:schemeClr val="bg1"/>
                </a:solidFill>
                <a:prstDash val="solid"/>
                <a:round/>
              </a:ln>
            </p:spPr>
            <p:txBody>
              <a:bodyPr rtlCol="0" anchor="ctr"/>
              <a:lstStyle/>
              <a:p>
                <a:endParaRPr lang="en-GB"/>
              </a:p>
            </p:txBody>
          </p:sp>
          <p:sp>
            <p:nvSpPr>
              <p:cNvPr id="350" name="Freeform 349">
                <a:extLst>
                  <a:ext uri="{FF2B5EF4-FFF2-40B4-BE49-F238E27FC236}">
                    <a16:creationId xmlns:a16="http://schemas.microsoft.com/office/drawing/2014/main" id="{68095D53-C4E8-6001-F295-3D2BFDB7D5A8}"/>
                  </a:ext>
                </a:extLst>
              </p:cNvPr>
              <p:cNvSpPr/>
              <p:nvPr/>
            </p:nvSpPr>
            <p:spPr>
              <a:xfrm flipV="1">
                <a:off x="3181029" y="357489"/>
                <a:ext cx="685" cy="14133"/>
              </a:xfrm>
              <a:custGeom>
                <a:avLst/>
                <a:gdLst>
                  <a:gd name="connsiteX0" fmla="*/ 491 w 685"/>
                  <a:gd name="connsiteY0" fmla="*/ 265 h 14133"/>
                  <a:gd name="connsiteX1" fmla="*/ 491 w 685"/>
                  <a:gd name="connsiteY1" fmla="*/ 14398 h 14133"/>
                </a:gdLst>
                <a:ahLst/>
                <a:cxnLst>
                  <a:cxn ang="0">
                    <a:pos x="connsiteX0" y="connsiteY0"/>
                  </a:cxn>
                  <a:cxn ang="0">
                    <a:pos x="connsiteX1" y="connsiteY1"/>
                  </a:cxn>
                </a:cxnLst>
                <a:rect l="l" t="t" r="r" b="b"/>
                <a:pathLst>
                  <a:path w="685" h="14133">
                    <a:moveTo>
                      <a:pt x="491" y="265"/>
                    </a:moveTo>
                    <a:lnTo>
                      <a:pt x="491" y="14398"/>
                    </a:lnTo>
                  </a:path>
                </a:pathLst>
              </a:custGeom>
              <a:noFill/>
              <a:ln w="19050" cap="rnd">
                <a:solidFill>
                  <a:schemeClr val="bg1"/>
                </a:solidFill>
                <a:prstDash val="solid"/>
                <a:round/>
              </a:ln>
            </p:spPr>
            <p:txBody>
              <a:bodyPr rtlCol="0" anchor="ctr"/>
              <a:lstStyle/>
              <a:p>
                <a:endParaRPr lang="en-GB"/>
              </a:p>
            </p:txBody>
          </p:sp>
          <p:sp>
            <p:nvSpPr>
              <p:cNvPr id="351" name="Freeform 350">
                <a:extLst>
                  <a:ext uri="{FF2B5EF4-FFF2-40B4-BE49-F238E27FC236}">
                    <a16:creationId xmlns:a16="http://schemas.microsoft.com/office/drawing/2014/main" id="{81EB2D50-D3D3-7D8B-242E-D69350A03258}"/>
                  </a:ext>
                </a:extLst>
              </p:cNvPr>
              <p:cNvSpPr/>
              <p:nvPr/>
            </p:nvSpPr>
            <p:spPr>
              <a:xfrm flipV="1">
                <a:off x="3181029" y="247234"/>
                <a:ext cx="685" cy="13110"/>
              </a:xfrm>
              <a:custGeom>
                <a:avLst/>
                <a:gdLst>
                  <a:gd name="connsiteX0" fmla="*/ 491 w 685"/>
                  <a:gd name="connsiteY0" fmla="*/ 104 h 13110"/>
                  <a:gd name="connsiteX1" fmla="*/ 491 w 685"/>
                  <a:gd name="connsiteY1" fmla="*/ 13214 h 13110"/>
                </a:gdLst>
                <a:ahLst/>
                <a:cxnLst>
                  <a:cxn ang="0">
                    <a:pos x="connsiteX0" y="connsiteY0"/>
                  </a:cxn>
                  <a:cxn ang="0">
                    <a:pos x="connsiteX1" y="connsiteY1"/>
                  </a:cxn>
                </a:cxnLst>
                <a:rect l="l" t="t" r="r" b="b"/>
                <a:pathLst>
                  <a:path w="685" h="13110">
                    <a:moveTo>
                      <a:pt x="491" y="104"/>
                    </a:moveTo>
                    <a:lnTo>
                      <a:pt x="491" y="13214"/>
                    </a:lnTo>
                  </a:path>
                </a:pathLst>
              </a:custGeom>
              <a:noFill/>
              <a:ln w="19050" cap="rnd">
                <a:solidFill>
                  <a:schemeClr val="bg1"/>
                </a:solidFill>
                <a:prstDash val="solid"/>
                <a:round/>
              </a:ln>
            </p:spPr>
            <p:txBody>
              <a:bodyPr rtlCol="0" anchor="ctr"/>
              <a:lstStyle/>
              <a:p>
                <a:endParaRPr lang="en-GB"/>
              </a:p>
            </p:txBody>
          </p:sp>
        </p:grpSp>
      </p:grpSp>
      <p:grpSp>
        <p:nvGrpSpPr>
          <p:cNvPr id="6" name="Group 5">
            <a:extLst>
              <a:ext uri="{FF2B5EF4-FFF2-40B4-BE49-F238E27FC236}">
                <a16:creationId xmlns:a16="http://schemas.microsoft.com/office/drawing/2014/main" id="{36BA24B9-1B8D-8A6D-4AC8-F674BC325129}"/>
              </a:ext>
            </a:extLst>
          </p:cNvPr>
          <p:cNvGrpSpPr/>
          <p:nvPr/>
        </p:nvGrpSpPr>
        <p:grpSpPr>
          <a:xfrm>
            <a:off x="1242833" y="1352550"/>
            <a:ext cx="712224" cy="712224"/>
            <a:chOff x="1242833" y="1352550"/>
            <a:chExt cx="712224" cy="712224"/>
          </a:xfrm>
        </p:grpSpPr>
        <p:sp>
          <p:nvSpPr>
            <p:cNvPr id="479" name="Oval 478">
              <a:extLst>
                <a:ext uri="{FF2B5EF4-FFF2-40B4-BE49-F238E27FC236}">
                  <a16:creationId xmlns:a16="http://schemas.microsoft.com/office/drawing/2014/main" id="{177C812A-8164-F263-C522-B729EDD29EFA}"/>
                </a:ext>
              </a:extLst>
            </p:cNvPr>
            <p:cNvSpPr/>
            <p:nvPr/>
          </p:nvSpPr>
          <p:spPr>
            <a:xfrm>
              <a:off x="12428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2" name="Graphic 454">
              <a:extLst>
                <a:ext uri="{FF2B5EF4-FFF2-40B4-BE49-F238E27FC236}">
                  <a16:creationId xmlns:a16="http://schemas.microsoft.com/office/drawing/2014/main" id="{F8005156-A55C-E5A2-87A0-BD5DE2A52211}"/>
                </a:ext>
              </a:extLst>
            </p:cNvPr>
            <p:cNvGrpSpPr/>
            <p:nvPr/>
          </p:nvGrpSpPr>
          <p:grpSpPr>
            <a:xfrm>
              <a:off x="1513457" y="1564694"/>
              <a:ext cx="170976" cy="287937"/>
              <a:chOff x="2947942" y="191504"/>
              <a:chExt cx="261486" cy="440363"/>
            </a:xfrm>
            <a:noFill/>
          </p:grpSpPr>
          <p:sp>
            <p:nvSpPr>
              <p:cNvPr id="353" name="Freeform 352">
                <a:extLst>
                  <a:ext uri="{FF2B5EF4-FFF2-40B4-BE49-F238E27FC236}">
                    <a16:creationId xmlns:a16="http://schemas.microsoft.com/office/drawing/2014/main" id="{E102DC7C-60BE-F52E-E770-C6CCABA48E07}"/>
                  </a:ext>
                </a:extLst>
              </p:cNvPr>
              <p:cNvSpPr/>
              <p:nvPr/>
            </p:nvSpPr>
            <p:spPr>
              <a:xfrm flipV="1">
                <a:off x="2947942" y="452798"/>
                <a:ext cx="261486" cy="95929"/>
              </a:xfrm>
              <a:custGeom>
                <a:avLst/>
                <a:gdLst>
                  <a:gd name="connsiteX0" fmla="*/ 261971 w 261486"/>
                  <a:gd name="connsiteY0" fmla="*/ 96454 h 95929"/>
                  <a:gd name="connsiteX1" fmla="*/ 131228 w 261486"/>
                  <a:gd name="connsiteY1" fmla="*/ 524 h 95929"/>
                  <a:gd name="connsiteX2" fmla="*/ 484 w 261486"/>
                  <a:gd name="connsiteY2" fmla="*/ 96454 h 95929"/>
                </a:gdLst>
                <a:ahLst/>
                <a:cxnLst>
                  <a:cxn ang="0">
                    <a:pos x="connsiteX0" y="connsiteY0"/>
                  </a:cxn>
                  <a:cxn ang="0">
                    <a:pos x="connsiteX1" y="connsiteY1"/>
                  </a:cxn>
                  <a:cxn ang="0">
                    <a:pos x="connsiteX2" y="connsiteY2"/>
                  </a:cxn>
                </a:cxnLst>
                <a:rect l="l" t="t" r="r" b="b"/>
                <a:pathLst>
                  <a:path w="261486" h="95929">
                    <a:moveTo>
                      <a:pt x="261971" y="96454"/>
                    </a:moveTo>
                    <a:cubicBezTo>
                      <a:pt x="244466" y="40914"/>
                      <a:pt x="192471" y="524"/>
                      <a:pt x="131228" y="524"/>
                    </a:cubicBezTo>
                    <a:cubicBezTo>
                      <a:pt x="69984" y="524"/>
                      <a:pt x="17989" y="40914"/>
                      <a:pt x="484" y="96454"/>
                    </a:cubicBezTo>
                  </a:path>
                </a:pathLst>
              </a:custGeom>
              <a:noFill/>
              <a:ln w="19050" cap="flat">
                <a:solidFill>
                  <a:schemeClr val="bg1"/>
                </a:solidFill>
                <a:prstDash val="solid"/>
                <a:miter/>
              </a:ln>
            </p:spPr>
            <p:txBody>
              <a:bodyPr rtlCol="0" anchor="ctr"/>
              <a:lstStyle/>
              <a:p>
                <a:endParaRPr lang="en-GB"/>
              </a:p>
            </p:txBody>
          </p:sp>
          <p:sp>
            <p:nvSpPr>
              <p:cNvPr id="354" name="Freeform 353">
                <a:extLst>
                  <a:ext uri="{FF2B5EF4-FFF2-40B4-BE49-F238E27FC236}">
                    <a16:creationId xmlns:a16="http://schemas.microsoft.com/office/drawing/2014/main" id="{57A59FA6-154E-C367-9FAB-1B29B9038AFF}"/>
                  </a:ext>
                </a:extLst>
              </p:cNvPr>
              <p:cNvSpPr/>
              <p:nvPr/>
            </p:nvSpPr>
            <p:spPr>
              <a:xfrm flipV="1">
                <a:off x="2996460" y="191504"/>
                <a:ext cx="164450" cy="302407"/>
              </a:xfrm>
              <a:custGeom>
                <a:avLst/>
                <a:gdLst>
                  <a:gd name="connsiteX0" fmla="*/ 164882 w 164450"/>
                  <a:gd name="connsiteY0" fmla="*/ 82391 h 302407"/>
                  <a:gd name="connsiteX1" fmla="*/ 82657 w 164450"/>
                  <a:gd name="connsiteY1" fmla="*/ 165 h 302407"/>
                  <a:gd name="connsiteX2" fmla="*/ 431 w 164450"/>
                  <a:gd name="connsiteY2" fmla="*/ 82391 h 302407"/>
                  <a:gd name="connsiteX3" fmla="*/ 431 w 164450"/>
                  <a:gd name="connsiteY3" fmla="*/ 219433 h 302407"/>
                  <a:gd name="connsiteX4" fmla="*/ 82657 w 164450"/>
                  <a:gd name="connsiteY4" fmla="*/ 302572 h 302407"/>
                  <a:gd name="connsiteX5" fmla="*/ 164882 w 164450"/>
                  <a:gd name="connsiteY5" fmla="*/ 219433 h 3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450" h="302407">
                    <a:moveTo>
                      <a:pt x="164882" y="82391"/>
                    </a:moveTo>
                    <a:cubicBezTo>
                      <a:pt x="164882" y="36978"/>
                      <a:pt x="128069" y="165"/>
                      <a:pt x="82657" y="165"/>
                    </a:cubicBezTo>
                    <a:cubicBezTo>
                      <a:pt x="37245" y="165"/>
                      <a:pt x="431" y="36978"/>
                      <a:pt x="431" y="82391"/>
                    </a:cubicBezTo>
                    <a:lnTo>
                      <a:pt x="431" y="219433"/>
                    </a:lnTo>
                    <a:cubicBezTo>
                      <a:pt x="431" y="264845"/>
                      <a:pt x="37245" y="302572"/>
                      <a:pt x="82657" y="302572"/>
                    </a:cubicBezTo>
                    <a:cubicBezTo>
                      <a:pt x="128069" y="302572"/>
                      <a:pt x="164882" y="264845"/>
                      <a:pt x="164882" y="219433"/>
                    </a:cubicBezTo>
                    <a:close/>
                  </a:path>
                </a:pathLst>
              </a:custGeom>
              <a:noFill/>
              <a:ln w="19050" cap="flat">
                <a:solidFill>
                  <a:schemeClr val="bg1"/>
                </a:solidFill>
                <a:prstDash val="solid"/>
                <a:miter/>
              </a:ln>
            </p:spPr>
            <p:txBody>
              <a:bodyPr rtlCol="0" anchor="ctr"/>
              <a:lstStyle/>
              <a:p>
                <a:endParaRPr lang="en-GB"/>
              </a:p>
            </p:txBody>
          </p:sp>
          <p:sp>
            <p:nvSpPr>
              <p:cNvPr id="355" name="Freeform 354">
                <a:extLst>
                  <a:ext uri="{FF2B5EF4-FFF2-40B4-BE49-F238E27FC236}">
                    <a16:creationId xmlns:a16="http://schemas.microsoft.com/office/drawing/2014/main" id="{B1FCFE23-24A1-2B97-74ED-9204DA1F2DC6}"/>
                  </a:ext>
                </a:extLst>
              </p:cNvPr>
              <p:cNvSpPr/>
              <p:nvPr/>
            </p:nvSpPr>
            <p:spPr>
              <a:xfrm flipV="1">
                <a:off x="3106094" y="329460"/>
                <a:ext cx="54816" cy="685"/>
              </a:xfrm>
              <a:custGeom>
                <a:avLst/>
                <a:gdLst>
                  <a:gd name="connsiteX0" fmla="*/ 391 w 54816"/>
                  <a:gd name="connsiteY0" fmla="*/ 221 h 685"/>
                  <a:gd name="connsiteX1" fmla="*/ 55208 w 54816"/>
                  <a:gd name="connsiteY1" fmla="*/ 221 h 685"/>
                </a:gdLst>
                <a:ahLst/>
                <a:cxnLst>
                  <a:cxn ang="0">
                    <a:pos x="connsiteX0" y="connsiteY0"/>
                  </a:cxn>
                  <a:cxn ang="0">
                    <a:pos x="connsiteX1" y="connsiteY1"/>
                  </a:cxn>
                </a:cxnLst>
                <a:rect l="l" t="t" r="r" b="b"/>
                <a:pathLst>
                  <a:path w="54816" h="685">
                    <a:moveTo>
                      <a:pt x="391" y="221"/>
                    </a:moveTo>
                    <a:lnTo>
                      <a:pt x="55208" y="221"/>
                    </a:lnTo>
                  </a:path>
                </a:pathLst>
              </a:custGeom>
              <a:noFill/>
              <a:ln w="19050" cap="flat">
                <a:solidFill>
                  <a:schemeClr val="bg1"/>
                </a:solidFill>
                <a:prstDash val="solid"/>
                <a:miter/>
              </a:ln>
            </p:spPr>
            <p:txBody>
              <a:bodyPr rtlCol="0" anchor="ctr"/>
              <a:lstStyle/>
              <a:p>
                <a:endParaRPr lang="en-GB"/>
              </a:p>
            </p:txBody>
          </p:sp>
          <p:sp>
            <p:nvSpPr>
              <p:cNvPr id="356" name="Freeform 355">
                <a:extLst>
                  <a:ext uri="{FF2B5EF4-FFF2-40B4-BE49-F238E27FC236}">
                    <a16:creationId xmlns:a16="http://schemas.microsoft.com/office/drawing/2014/main" id="{B481B9C4-9E4D-6909-7061-D3B6B1E20B35}"/>
                  </a:ext>
                </a:extLst>
              </p:cNvPr>
              <p:cNvSpPr/>
              <p:nvPr/>
            </p:nvSpPr>
            <p:spPr>
              <a:xfrm flipV="1">
                <a:off x="2996460" y="329460"/>
                <a:ext cx="54816" cy="685"/>
              </a:xfrm>
              <a:custGeom>
                <a:avLst/>
                <a:gdLst>
                  <a:gd name="connsiteX0" fmla="*/ 231 w 54816"/>
                  <a:gd name="connsiteY0" fmla="*/ 221 h 685"/>
                  <a:gd name="connsiteX1" fmla="*/ 55048 w 54816"/>
                  <a:gd name="connsiteY1" fmla="*/ 221 h 685"/>
                </a:gdLst>
                <a:ahLst/>
                <a:cxnLst>
                  <a:cxn ang="0">
                    <a:pos x="connsiteX0" y="connsiteY0"/>
                  </a:cxn>
                  <a:cxn ang="0">
                    <a:pos x="connsiteX1" y="connsiteY1"/>
                  </a:cxn>
                </a:cxnLst>
                <a:rect l="l" t="t" r="r" b="b"/>
                <a:pathLst>
                  <a:path w="54816" h="685">
                    <a:moveTo>
                      <a:pt x="231" y="221"/>
                    </a:moveTo>
                    <a:lnTo>
                      <a:pt x="55048" y="221"/>
                    </a:lnTo>
                  </a:path>
                </a:pathLst>
              </a:custGeom>
              <a:noFill/>
              <a:ln w="19050" cap="flat">
                <a:solidFill>
                  <a:schemeClr val="bg1"/>
                </a:solidFill>
                <a:prstDash val="solid"/>
                <a:miter/>
              </a:ln>
            </p:spPr>
            <p:txBody>
              <a:bodyPr rtlCol="0" anchor="ctr"/>
              <a:lstStyle/>
              <a:p>
                <a:endParaRPr lang="en-GB"/>
              </a:p>
            </p:txBody>
          </p:sp>
          <p:sp>
            <p:nvSpPr>
              <p:cNvPr id="357" name="Freeform 356">
                <a:extLst>
                  <a:ext uri="{FF2B5EF4-FFF2-40B4-BE49-F238E27FC236}">
                    <a16:creationId xmlns:a16="http://schemas.microsoft.com/office/drawing/2014/main" id="{9479860E-5BCF-80C8-9E12-2C55E6919FAD}"/>
                  </a:ext>
                </a:extLst>
              </p:cNvPr>
              <p:cNvSpPr/>
              <p:nvPr/>
            </p:nvSpPr>
            <p:spPr>
              <a:xfrm flipV="1">
                <a:off x="3106094" y="274643"/>
                <a:ext cx="54816" cy="685"/>
              </a:xfrm>
              <a:custGeom>
                <a:avLst/>
                <a:gdLst>
                  <a:gd name="connsiteX0" fmla="*/ 391 w 54816"/>
                  <a:gd name="connsiteY0" fmla="*/ 141 h 685"/>
                  <a:gd name="connsiteX1" fmla="*/ 55208 w 54816"/>
                  <a:gd name="connsiteY1" fmla="*/ 141 h 685"/>
                </a:gdLst>
                <a:ahLst/>
                <a:cxnLst>
                  <a:cxn ang="0">
                    <a:pos x="connsiteX0" y="connsiteY0"/>
                  </a:cxn>
                  <a:cxn ang="0">
                    <a:pos x="connsiteX1" y="connsiteY1"/>
                  </a:cxn>
                </a:cxnLst>
                <a:rect l="l" t="t" r="r" b="b"/>
                <a:pathLst>
                  <a:path w="54816" h="685">
                    <a:moveTo>
                      <a:pt x="391" y="141"/>
                    </a:moveTo>
                    <a:lnTo>
                      <a:pt x="55208" y="141"/>
                    </a:lnTo>
                  </a:path>
                </a:pathLst>
              </a:custGeom>
              <a:noFill/>
              <a:ln w="19050" cap="flat">
                <a:solidFill>
                  <a:schemeClr val="bg1"/>
                </a:solidFill>
                <a:prstDash val="solid"/>
                <a:miter/>
              </a:ln>
            </p:spPr>
            <p:txBody>
              <a:bodyPr rtlCol="0" anchor="ctr"/>
              <a:lstStyle/>
              <a:p>
                <a:endParaRPr lang="en-GB"/>
              </a:p>
            </p:txBody>
          </p:sp>
          <p:sp>
            <p:nvSpPr>
              <p:cNvPr id="358" name="Freeform 357">
                <a:extLst>
                  <a:ext uri="{FF2B5EF4-FFF2-40B4-BE49-F238E27FC236}">
                    <a16:creationId xmlns:a16="http://schemas.microsoft.com/office/drawing/2014/main" id="{64AB9A8A-6572-453E-2B5A-A52281B6B8F8}"/>
                  </a:ext>
                </a:extLst>
              </p:cNvPr>
              <p:cNvSpPr/>
              <p:nvPr/>
            </p:nvSpPr>
            <p:spPr>
              <a:xfrm flipV="1">
                <a:off x="2996460" y="274643"/>
                <a:ext cx="54816" cy="685"/>
              </a:xfrm>
              <a:custGeom>
                <a:avLst/>
                <a:gdLst>
                  <a:gd name="connsiteX0" fmla="*/ 231 w 54816"/>
                  <a:gd name="connsiteY0" fmla="*/ 141 h 685"/>
                  <a:gd name="connsiteX1" fmla="*/ 55048 w 54816"/>
                  <a:gd name="connsiteY1" fmla="*/ 141 h 685"/>
                </a:gdLst>
                <a:ahLst/>
                <a:cxnLst>
                  <a:cxn ang="0">
                    <a:pos x="connsiteX0" y="connsiteY0"/>
                  </a:cxn>
                  <a:cxn ang="0">
                    <a:pos x="connsiteX1" y="connsiteY1"/>
                  </a:cxn>
                </a:cxnLst>
                <a:rect l="l" t="t" r="r" b="b"/>
                <a:pathLst>
                  <a:path w="54816" h="685">
                    <a:moveTo>
                      <a:pt x="231" y="141"/>
                    </a:moveTo>
                    <a:lnTo>
                      <a:pt x="55048" y="141"/>
                    </a:lnTo>
                  </a:path>
                </a:pathLst>
              </a:custGeom>
              <a:noFill/>
              <a:ln w="19050" cap="flat">
                <a:solidFill>
                  <a:schemeClr val="bg1"/>
                </a:solidFill>
                <a:prstDash val="solid"/>
                <a:miter/>
              </a:ln>
            </p:spPr>
            <p:txBody>
              <a:bodyPr rtlCol="0" anchor="ctr"/>
              <a:lstStyle/>
              <a:p>
                <a:endParaRPr lang="en-GB"/>
              </a:p>
            </p:txBody>
          </p:sp>
          <p:sp>
            <p:nvSpPr>
              <p:cNvPr id="359" name="Freeform 358">
                <a:extLst>
                  <a:ext uri="{FF2B5EF4-FFF2-40B4-BE49-F238E27FC236}">
                    <a16:creationId xmlns:a16="http://schemas.microsoft.com/office/drawing/2014/main" id="{5C480FC1-66EC-CDA5-5859-7F31DEBCFD0C}"/>
                  </a:ext>
                </a:extLst>
              </p:cNvPr>
              <p:cNvSpPr/>
              <p:nvPr/>
            </p:nvSpPr>
            <p:spPr>
              <a:xfrm flipV="1">
                <a:off x="2996460" y="384277"/>
                <a:ext cx="164450" cy="685"/>
              </a:xfrm>
              <a:custGeom>
                <a:avLst/>
                <a:gdLst>
                  <a:gd name="connsiteX0" fmla="*/ 251 w 164450"/>
                  <a:gd name="connsiteY0" fmla="*/ 301 h 685"/>
                  <a:gd name="connsiteX1" fmla="*/ 164702 w 164450"/>
                  <a:gd name="connsiteY1" fmla="*/ 301 h 685"/>
                </a:gdLst>
                <a:ahLst/>
                <a:cxnLst>
                  <a:cxn ang="0">
                    <a:pos x="connsiteX0" y="connsiteY0"/>
                  </a:cxn>
                  <a:cxn ang="0">
                    <a:pos x="connsiteX1" y="connsiteY1"/>
                  </a:cxn>
                </a:cxnLst>
                <a:rect l="l" t="t" r="r" b="b"/>
                <a:pathLst>
                  <a:path w="164450" h="685">
                    <a:moveTo>
                      <a:pt x="251" y="301"/>
                    </a:moveTo>
                    <a:lnTo>
                      <a:pt x="164702" y="301"/>
                    </a:lnTo>
                  </a:path>
                </a:pathLst>
              </a:custGeom>
              <a:noFill/>
              <a:ln w="19050" cap="flat">
                <a:solidFill>
                  <a:schemeClr val="bg1"/>
                </a:solidFill>
                <a:prstDash val="solid"/>
                <a:miter/>
              </a:ln>
            </p:spPr>
            <p:txBody>
              <a:bodyPr rtlCol="0" anchor="ctr"/>
              <a:lstStyle/>
              <a:p>
                <a:endParaRPr lang="en-GB"/>
              </a:p>
            </p:txBody>
          </p:sp>
          <p:sp>
            <p:nvSpPr>
              <p:cNvPr id="360" name="Freeform 359">
                <a:extLst>
                  <a:ext uri="{FF2B5EF4-FFF2-40B4-BE49-F238E27FC236}">
                    <a16:creationId xmlns:a16="http://schemas.microsoft.com/office/drawing/2014/main" id="{858175CB-4178-FF63-84A4-69404898F483}"/>
                  </a:ext>
                </a:extLst>
              </p:cNvPr>
              <p:cNvSpPr/>
              <p:nvPr/>
            </p:nvSpPr>
            <p:spPr>
              <a:xfrm flipV="1">
                <a:off x="2982756" y="631867"/>
                <a:ext cx="191859" cy="685"/>
              </a:xfrm>
              <a:custGeom>
                <a:avLst/>
                <a:gdLst>
                  <a:gd name="connsiteX0" fmla="*/ 236 w 191859"/>
                  <a:gd name="connsiteY0" fmla="*/ 663 h 685"/>
                  <a:gd name="connsiteX1" fmla="*/ 192096 w 191859"/>
                  <a:gd name="connsiteY1" fmla="*/ 663 h 685"/>
                </a:gdLst>
                <a:ahLst/>
                <a:cxnLst>
                  <a:cxn ang="0">
                    <a:pos x="connsiteX0" y="connsiteY0"/>
                  </a:cxn>
                  <a:cxn ang="0">
                    <a:pos x="connsiteX1" y="connsiteY1"/>
                  </a:cxn>
                </a:cxnLst>
                <a:rect l="l" t="t" r="r" b="b"/>
                <a:pathLst>
                  <a:path w="191859" h="685">
                    <a:moveTo>
                      <a:pt x="236" y="663"/>
                    </a:moveTo>
                    <a:lnTo>
                      <a:pt x="192096" y="663"/>
                    </a:lnTo>
                  </a:path>
                </a:pathLst>
              </a:custGeom>
              <a:noFill/>
              <a:ln w="19050" cap="flat">
                <a:solidFill>
                  <a:schemeClr val="bg1"/>
                </a:solidFill>
                <a:prstDash val="solid"/>
                <a:miter/>
              </a:ln>
            </p:spPr>
            <p:txBody>
              <a:bodyPr rtlCol="0" anchor="ctr"/>
              <a:lstStyle/>
              <a:p>
                <a:endParaRPr lang="en-GB"/>
              </a:p>
            </p:txBody>
          </p:sp>
          <p:sp>
            <p:nvSpPr>
              <p:cNvPr id="361" name="Freeform 360">
                <a:extLst>
                  <a:ext uri="{FF2B5EF4-FFF2-40B4-BE49-F238E27FC236}">
                    <a16:creationId xmlns:a16="http://schemas.microsoft.com/office/drawing/2014/main" id="{801ACAF8-12A5-C3EE-F9B2-8A5451A6969C}"/>
                  </a:ext>
                </a:extLst>
              </p:cNvPr>
              <p:cNvSpPr/>
              <p:nvPr/>
            </p:nvSpPr>
            <p:spPr>
              <a:xfrm flipV="1">
                <a:off x="3078685" y="548728"/>
                <a:ext cx="685" cy="83139"/>
              </a:xfrm>
              <a:custGeom>
                <a:avLst/>
                <a:gdLst>
                  <a:gd name="connsiteX0" fmla="*/ 341 w 685"/>
                  <a:gd name="connsiteY0" fmla="*/ 557 h 83139"/>
                  <a:gd name="connsiteX1" fmla="*/ 341 w 685"/>
                  <a:gd name="connsiteY1" fmla="*/ 83696 h 83139"/>
                </a:gdLst>
                <a:ahLst/>
                <a:cxnLst>
                  <a:cxn ang="0">
                    <a:pos x="connsiteX0" y="connsiteY0"/>
                  </a:cxn>
                  <a:cxn ang="0">
                    <a:pos x="connsiteX1" y="connsiteY1"/>
                  </a:cxn>
                </a:cxnLst>
                <a:rect l="l" t="t" r="r" b="b"/>
                <a:pathLst>
                  <a:path w="685" h="83139">
                    <a:moveTo>
                      <a:pt x="341" y="557"/>
                    </a:moveTo>
                    <a:lnTo>
                      <a:pt x="341" y="83696"/>
                    </a:lnTo>
                  </a:path>
                </a:pathLst>
              </a:custGeom>
              <a:noFill/>
              <a:ln w="19050" cap="flat">
                <a:solidFill>
                  <a:schemeClr val="bg1"/>
                </a:solidFill>
                <a:prstDash val="solid"/>
                <a:miter/>
              </a:ln>
            </p:spPr>
            <p:txBody>
              <a:bodyPr rtlCol="0" anchor="ctr"/>
              <a:lstStyle/>
              <a:p>
                <a:endParaRPr lang="en-GB"/>
              </a:p>
            </p:txBody>
          </p:sp>
        </p:grpSp>
      </p:grpSp>
      <p:grpSp>
        <p:nvGrpSpPr>
          <p:cNvPr id="15" name="Group 14">
            <a:extLst>
              <a:ext uri="{FF2B5EF4-FFF2-40B4-BE49-F238E27FC236}">
                <a16:creationId xmlns:a16="http://schemas.microsoft.com/office/drawing/2014/main" id="{213618ED-2267-8E0F-A248-23C44F5CD7B5}"/>
              </a:ext>
            </a:extLst>
          </p:cNvPr>
          <p:cNvGrpSpPr/>
          <p:nvPr/>
        </p:nvGrpSpPr>
        <p:grpSpPr>
          <a:xfrm>
            <a:off x="8428023" y="1352550"/>
            <a:ext cx="712224" cy="712224"/>
            <a:chOff x="8428023" y="1352550"/>
            <a:chExt cx="712224" cy="712224"/>
          </a:xfrm>
        </p:grpSpPr>
        <p:sp>
          <p:nvSpPr>
            <p:cNvPr id="487" name="Oval 486">
              <a:extLst>
                <a:ext uri="{FF2B5EF4-FFF2-40B4-BE49-F238E27FC236}">
                  <a16:creationId xmlns:a16="http://schemas.microsoft.com/office/drawing/2014/main" id="{E213227F-0A1B-BCEF-07FA-9ECB10885B2F}"/>
                </a:ext>
              </a:extLst>
            </p:cNvPr>
            <p:cNvSpPr/>
            <p:nvPr/>
          </p:nvSpPr>
          <p:spPr>
            <a:xfrm>
              <a:off x="842802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aphic 512">
              <a:extLst>
                <a:ext uri="{FF2B5EF4-FFF2-40B4-BE49-F238E27FC236}">
                  <a16:creationId xmlns:a16="http://schemas.microsoft.com/office/drawing/2014/main" id="{DACDE272-BCB1-DD61-0E1C-DCF95A5C10C0}"/>
                </a:ext>
              </a:extLst>
            </p:cNvPr>
            <p:cNvGrpSpPr/>
            <p:nvPr/>
          </p:nvGrpSpPr>
          <p:grpSpPr>
            <a:xfrm>
              <a:off x="8635687" y="1574252"/>
              <a:ext cx="296897" cy="268820"/>
              <a:chOff x="2851652" y="206123"/>
              <a:chExt cx="454066" cy="411126"/>
            </a:xfrm>
            <a:noFill/>
          </p:grpSpPr>
          <p:sp>
            <p:nvSpPr>
              <p:cNvPr id="379" name="Freeform 378">
                <a:extLst>
                  <a:ext uri="{FF2B5EF4-FFF2-40B4-BE49-F238E27FC236}">
                    <a16:creationId xmlns:a16="http://schemas.microsoft.com/office/drawing/2014/main" id="{F4A5038A-2262-9B5E-7B87-8FC66F399C2C}"/>
                  </a:ext>
                </a:extLst>
              </p:cNvPr>
              <p:cNvSpPr/>
              <p:nvPr/>
            </p:nvSpPr>
            <p:spPr>
              <a:xfrm flipV="1">
                <a:off x="2982755" y="535024"/>
                <a:ext cx="41112" cy="54816"/>
              </a:xfrm>
              <a:custGeom>
                <a:avLst/>
                <a:gdLst>
                  <a:gd name="connsiteX0" fmla="*/ 41366 w 41112"/>
                  <a:gd name="connsiteY0" fmla="*/ 55408 h 54816"/>
                  <a:gd name="connsiteX1" fmla="*/ 41366 w 41112"/>
                  <a:gd name="connsiteY1" fmla="*/ 41704 h 54816"/>
                  <a:gd name="connsiteX2" fmla="*/ 254 w 41112"/>
                  <a:gd name="connsiteY2" fmla="*/ 591 h 54816"/>
                </a:gdLst>
                <a:ahLst/>
                <a:cxnLst>
                  <a:cxn ang="0">
                    <a:pos x="connsiteX0" y="connsiteY0"/>
                  </a:cxn>
                  <a:cxn ang="0">
                    <a:pos x="connsiteX1" y="connsiteY1"/>
                  </a:cxn>
                  <a:cxn ang="0">
                    <a:pos x="connsiteX2" y="connsiteY2"/>
                  </a:cxn>
                </a:cxnLst>
                <a:rect l="l" t="t" r="r" b="b"/>
                <a:pathLst>
                  <a:path w="41112" h="54816">
                    <a:moveTo>
                      <a:pt x="41366" y="55408"/>
                    </a:moveTo>
                    <a:lnTo>
                      <a:pt x="41366" y="41704"/>
                    </a:lnTo>
                    <a:cubicBezTo>
                      <a:pt x="41366" y="19092"/>
                      <a:pt x="22866" y="591"/>
                      <a:pt x="254" y="591"/>
                    </a:cubicBezTo>
                  </a:path>
                </a:pathLst>
              </a:custGeom>
              <a:noFill/>
              <a:ln w="19050" cap="rnd">
                <a:solidFill>
                  <a:schemeClr val="bg1"/>
                </a:solidFill>
                <a:prstDash val="solid"/>
                <a:round/>
              </a:ln>
            </p:spPr>
            <p:txBody>
              <a:bodyPr rtlCol="0" anchor="ctr"/>
              <a:lstStyle/>
              <a:p>
                <a:endParaRPr lang="en-GB"/>
              </a:p>
            </p:txBody>
          </p:sp>
          <p:sp>
            <p:nvSpPr>
              <p:cNvPr id="380" name="Freeform 379">
                <a:extLst>
                  <a:ext uri="{FF2B5EF4-FFF2-40B4-BE49-F238E27FC236}">
                    <a16:creationId xmlns:a16="http://schemas.microsoft.com/office/drawing/2014/main" id="{A4563749-A4CB-8814-DCFF-C4AAC935C6AF}"/>
                  </a:ext>
                </a:extLst>
              </p:cNvPr>
              <p:cNvSpPr/>
              <p:nvPr/>
            </p:nvSpPr>
            <p:spPr>
              <a:xfrm flipV="1">
                <a:off x="3133502" y="535024"/>
                <a:ext cx="41112" cy="54816"/>
              </a:xfrm>
              <a:custGeom>
                <a:avLst/>
                <a:gdLst>
                  <a:gd name="connsiteX0" fmla="*/ 429 w 41112"/>
                  <a:gd name="connsiteY0" fmla="*/ 55408 h 54816"/>
                  <a:gd name="connsiteX1" fmla="*/ 429 w 41112"/>
                  <a:gd name="connsiteY1" fmla="*/ 41704 h 54816"/>
                  <a:gd name="connsiteX2" fmla="*/ 41541 w 41112"/>
                  <a:gd name="connsiteY2" fmla="*/ 591 h 54816"/>
                </a:gdLst>
                <a:ahLst/>
                <a:cxnLst>
                  <a:cxn ang="0">
                    <a:pos x="connsiteX0" y="connsiteY0"/>
                  </a:cxn>
                  <a:cxn ang="0">
                    <a:pos x="connsiteX1" y="connsiteY1"/>
                  </a:cxn>
                  <a:cxn ang="0">
                    <a:pos x="connsiteX2" y="connsiteY2"/>
                  </a:cxn>
                </a:cxnLst>
                <a:rect l="l" t="t" r="r" b="b"/>
                <a:pathLst>
                  <a:path w="41112" h="54816">
                    <a:moveTo>
                      <a:pt x="429" y="55408"/>
                    </a:moveTo>
                    <a:lnTo>
                      <a:pt x="429" y="41704"/>
                    </a:lnTo>
                    <a:cubicBezTo>
                      <a:pt x="429" y="19092"/>
                      <a:pt x="18930" y="591"/>
                      <a:pt x="41541" y="591"/>
                    </a:cubicBezTo>
                  </a:path>
                </a:pathLst>
              </a:custGeom>
              <a:noFill/>
              <a:ln w="19050" cap="rnd">
                <a:solidFill>
                  <a:schemeClr val="bg1"/>
                </a:solidFill>
                <a:prstDash val="solid"/>
                <a:round/>
              </a:ln>
            </p:spPr>
            <p:txBody>
              <a:bodyPr rtlCol="0" anchor="ctr"/>
              <a:lstStyle/>
              <a:p>
                <a:endParaRPr lang="en-GB"/>
              </a:p>
            </p:txBody>
          </p:sp>
          <p:sp>
            <p:nvSpPr>
              <p:cNvPr id="381" name="Freeform 380">
                <a:extLst>
                  <a:ext uri="{FF2B5EF4-FFF2-40B4-BE49-F238E27FC236}">
                    <a16:creationId xmlns:a16="http://schemas.microsoft.com/office/drawing/2014/main" id="{BFD6C7CC-2C0C-2A35-EBF1-9FC742D7B713}"/>
                  </a:ext>
                </a:extLst>
              </p:cNvPr>
              <p:cNvSpPr/>
              <p:nvPr/>
            </p:nvSpPr>
            <p:spPr>
              <a:xfrm flipV="1">
                <a:off x="2851652" y="206123"/>
                <a:ext cx="454066" cy="328901"/>
              </a:xfrm>
              <a:custGeom>
                <a:avLst/>
                <a:gdLst>
                  <a:gd name="connsiteX0" fmla="*/ 427218 w 454066"/>
                  <a:gd name="connsiteY0" fmla="*/ 329362 h 328901"/>
                  <a:gd name="connsiteX1" fmla="*/ 27968 w 454066"/>
                  <a:gd name="connsiteY1" fmla="*/ 329362 h 328901"/>
                  <a:gd name="connsiteX2" fmla="*/ 560 w 454066"/>
                  <a:gd name="connsiteY2" fmla="*/ 301954 h 328901"/>
                  <a:gd name="connsiteX3" fmla="*/ 560 w 454066"/>
                  <a:gd name="connsiteY3" fmla="*/ 27870 h 328901"/>
                  <a:gd name="connsiteX4" fmla="*/ 27968 w 454066"/>
                  <a:gd name="connsiteY4" fmla="*/ 461 h 328901"/>
                  <a:gd name="connsiteX5" fmla="*/ 427218 w 454066"/>
                  <a:gd name="connsiteY5" fmla="*/ 461 h 328901"/>
                  <a:gd name="connsiteX6" fmla="*/ 454626 w 454066"/>
                  <a:gd name="connsiteY6" fmla="*/ 27870 h 328901"/>
                  <a:gd name="connsiteX7" fmla="*/ 454626 w 454066"/>
                  <a:gd name="connsiteY7" fmla="*/ 301954 h 328901"/>
                  <a:gd name="connsiteX8" fmla="*/ 427218 w 454066"/>
                  <a:gd name="connsiteY8" fmla="*/ 329362 h 3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66" h="328901">
                    <a:moveTo>
                      <a:pt x="427218" y="329362"/>
                    </a:moveTo>
                    <a:lnTo>
                      <a:pt x="27968" y="329362"/>
                    </a:lnTo>
                    <a:cubicBezTo>
                      <a:pt x="12894" y="329362"/>
                      <a:pt x="560" y="317029"/>
                      <a:pt x="560" y="301954"/>
                    </a:cubicBezTo>
                    <a:lnTo>
                      <a:pt x="560" y="27870"/>
                    </a:lnTo>
                    <a:cubicBezTo>
                      <a:pt x="560" y="12795"/>
                      <a:pt x="12894" y="461"/>
                      <a:pt x="27968" y="461"/>
                    </a:cubicBezTo>
                    <a:lnTo>
                      <a:pt x="427218" y="461"/>
                    </a:lnTo>
                    <a:cubicBezTo>
                      <a:pt x="442292" y="461"/>
                      <a:pt x="454626" y="12795"/>
                      <a:pt x="454626" y="27870"/>
                    </a:cubicBezTo>
                    <a:lnTo>
                      <a:pt x="454626" y="301954"/>
                    </a:lnTo>
                    <a:cubicBezTo>
                      <a:pt x="454626" y="317029"/>
                      <a:pt x="442292" y="329362"/>
                      <a:pt x="427218" y="329362"/>
                    </a:cubicBezTo>
                    <a:close/>
                  </a:path>
                </a:pathLst>
              </a:custGeom>
              <a:noFill/>
              <a:ln w="19050" cap="rnd">
                <a:solidFill>
                  <a:schemeClr val="bg1"/>
                </a:solidFill>
                <a:prstDash val="solid"/>
                <a:round/>
              </a:ln>
            </p:spPr>
            <p:txBody>
              <a:bodyPr rtlCol="0" anchor="ctr"/>
              <a:lstStyle/>
              <a:p>
                <a:endParaRPr lang="en-GB"/>
              </a:p>
            </p:txBody>
          </p:sp>
          <p:sp>
            <p:nvSpPr>
              <p:cNvPr id="382" name="Freeform 381">
                <a:extLst>
                  <a:ext uri="{FF2B5EF4-FFF2-40B4-BE49-F238E27FC236}">
                    <a16:creationId xmlns:a16="http://schemas.microsoft.com/office/drawing/2014/main" id="{2BF76D34-F563-1E2A-00BF-48BB7BA0BE46}"/>
                  </a:ext>
                </a:extLst>
              </p:cNvPr>
              <p:cNvSpPr/>
              <p:nvPr/>
            </p:nvSpPr>
            <p:spPr>
              <a:xfrm flipV="1">
                <a:off x="2851652" y="480207"/>
                <a:ext cx="454066" cy="685"/>
              </a:xfrm>
              <a:custGeom>
                <a:avLst/>
                <a:gdLst>
                  <a:gd name="connsiteX0" fmla="*/ 454656 w 454066"/>
                  <a:gd name="connsiteY0" fmla="*/ 441 h 685"/>
                  <a:gd name="connsiteX1" fmla="*/ 590 w 454066"/>
                  <a:gd name="connsiteY1" fmla="*/ 441 h 685"/>
                </a:gdLst>
                <a:ahLst/>
                <a:cxnLst>
                  <a:cxn ang="0">
                    <a:pos x="connsiteX0" y="connsiteY0"/>
                  </a:cxn>
                  <a:cxn ang="0">
                    <a:pos x="connsiteX1" y="connsiteY1"/>
                  </a:cxn>
                </a:cxnLst>
                <a:rect l="l" t="t" r="r" b="b"/>
                <a:pathLst>
                  <a:path w="454066" h="685">
                    <a:moveTo>
                      <a:pt x="454656" y="441"/>
                    </a:moveTo>
                    <a:lnTo>
                      <a:pt x="590" y="441"/>
                    </a:lnTo>
                  </a:path>
                </a:pathLst>
              </a:custGeom>
              <a:noFill/>
              <a:ln w="19050" cap="rnd">
                <a:solidFill>
                  <a:schemeClr val="bg1"/>
                </a:solidFill>
                <a:prstDash val="solid"/>
                <a:round/>
              </a:ln>
            </p:spPr>
            <p:txBody>
              <a:bodyPr rtlCol="0" anchor="ctr"/>
              <a:lstStyle/>
              <a:p>
                <a:endParaRPr lang="en-GB"/>
              </a:p>
            </p:txBody>
          </p:sp>
          <p:sp>
            <p:nvSpPr>
              <p:cNvPr id="383" name="Freeform 382">
                <a:extLst>
                  <a:ext uri="{FF2B5EF4-FFF2-40B4-BE49-F238E27FC236}">
                    <a16:creationId xmlns:a16="http://schemas.microsoft.com/office/drawing/2014/main" id="{86DAB6A1-0A13-64B9-2737-52B8BAA4467B}"/>
                  </a:ext>
                </a:extLst>
              </p:cNvPr>
              <p:cNvSpPr/>
              <p:nvPr/>
            </p:nvSpPr>
            <p:spPr>
              <a:xfrm flipV="1">
                <a:off x="2892764" y="589841"/>
                <a:ext cx="371840" cy="27408"/>
              </a:xfrm>
              <a:custGeom>
                <a:avLst/>
                <a:gdLst>
                  <a:gd name="connsiteX0" fmla="*/ 172543 w 371840"/>
                  <a:gd name="connsiteY0" fmla="*/ 28045 h 27408"/>
                  <a:gd name="connsiteX1" fmla="*/ 27735 w 371840"/>
                  <a:gd name="connsiteY1" fmla="*/ 28045 h 27408"/>
                  <a:gd name="connsiteX2" fmla="*/ 326 w 371840"/>
                  <a:gd name="connsiteY2" fmla="*/ 636 h 27408"/>
                  <a:gd name="connsiteX3" fmla="*/ 372167 w 371840"/>
                  <a:gd name="connsiteY3" fmla="*/ 636 h 27408"/>
                  <a:gd name="connsiteX4" fmla="*/ 344759 w 371840"/>
                  <a:gd name="connsiteY4" fmla="*/ 28045 h 27408"/>
                  <a:gd name="connsiteX5" fmla="*/ 199951 w 371840"/>
                  <a:gd name="connsiteY5" fmla="*/ 28045 h 2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840" h="27408">
                    <a:moveTo>
                      <a:pt x="172543" y="28045"/>
                    </a:moveTo>
                    <a:lnTo>
                      <a:pt x="27735" y="28045"/>
                    </a:lnTo>
                    <a:cubicBezTo>
                      <a:pt x="12660" y="28045"/>
                      <a:pt x="326" y="15711"/>
                      <a:pt x="326" y="636"/>
                    </a:cubicBezTo>
                    <a:lnTo>
                      <a:pt x="372167" y="636"/>
                    </a:lnTo>
                    <a:cubicBezTo>
                      <a:pt x="372167" y="15711"/>
                      <a:pt x="359834" y="28045"/>
                      <a:pt x="344759" y="28045"/>
                    </a:cubicBezTo>
                    <a:lnTo>
                      <a:pt x="199951" y="28045"/>
                    </a:lnTo>
                  </a:path>
                </a:pathLst>
              </a:custGeom>
              <a:noFill/>
              <a:ln w="19050" cap="rnd">
                <a:solidFill>
                  <a:schemeClr val="bg1"/>
                </a:solidFill>
                <a:prstDash val="solid"/>
                <a:round/>
              </a:ln>
            </p:spPr>
            <p:txBody>
              <a:bodyPr rtlCol="0" anchor="ctr"/>
              <a:lstStyle/>
              <a:p>
                <a:endParaRPr lang="en-GB"/>
              </a:p>
            </p:txBody>
          </p:sp>
        </p:grpSp>
      </p:grpSp>
      <p:grpSp>
        <p:nvGrpSpPr>
          <p:cNvPr id="7" name="Group 6">
            <a:extLst>
              <a:ext uri="{FF2B5EF4-FFF2-40B4-BE49-F238E27FC236}">
                <a16:creationId xmlns:a16="http://schemas.microsoft.com/office/drawing/2014/main" id="{E61FABC6-D6F4-197C-FD7E-DA9ADCBFDD85}"/>
              </a:ext>
            </a:extLst>
          </p:cNvPr>
          <p:cNvGrpSpPr/>
          <p:nvPr/>
        </p:nvGrpSpPr>
        <p:grpSpPr>
          <a:xfrm>
            <a:off x="2146707" y="1352550"/>
            <a:ext cx="712224" cy="712224"/>
            <a:chOff x="2146707" y="1352550"/>
            <a:chExt cx="712224" cy="712224"/>
          </a:xfrm>
        </p:grpSpPr>
        <p:sp>
          <p:nvSpPr>
            <p:cNvPr id="480" name="Oval 479">
              <a:extLst>
                <a:ext uri="{FF2B5EF4-FFF2-40B4-BE49-F238E27FC236}">
                  <a16:creationId xmlns:a16="http://schemas.microsoft.com/office/drawing/2014/main" id="{CBF0687A-3050-E4A3-D8CA-91699DF6CAB4}"/>
                </a:ext>
              </a:extLst>
            </p:cNvPr>
            <p:cNvSpPr/>
            <p:nvPr/>
          </p:nvSpPr>
          <p:spPr>
            <a:xfrm>
              <a:off x="2146707"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aphic 526">
              <a:extLst>
                <a:ext uri="{FF2B5EF4-FFF2-40B4-BE49-F238E27FC236}">
                  <a16:creationId xmlns:a16="http://schemas.microsoft.com/office/drawing/2014/main" id="{791741EC-3FBD-D1BE-EE81-E4570D413836}"/>
                </a:ext>
              </a:extLst>
            </p:cNvPr>
            <p:cNvGrpSpPr/>
            <p:nvPr/>
          </p:nvGrpSpPr>
          <p:grpSpPr>
            <a:xfrm>
              <a:off x="2358851" y="1564694"/>
              <a:ext cx="287937" cy="287937"/>
              <a:chOff x="2858504" y="191504"/>
              <a:chExt cx="440363" cy="440363"/>
            </a:xfrm>
            <a:noFill/>
          </p:grpSpPr>
          <p:sp>
            <p:nvSpPr>
              <p:cNvPr id="385" name="Freeform 384">
                <a:extLst>
                  <a:ext uri="{FF2B5EF4-FFF2-40B4-BE49-F238E27FC236}">
                    <a16:creationId xmlns:a16="http://schemas.microsoft.com/office/drawing/2014/main" id="{EABFCBC7-B0EA-0B61-96FE-771C55A44FEA}"/>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7" y="341"/>
                      <a:pt x="220764" y="341"/>
                    </a:cubicBezTo>
                    <a:cubicBezTo>
                      <a:pt x="99161" y="341"/>
                      <a:pt x="582" y="98920"/>
                      <a:pt x="582" y="220523"/>
                    </a:cubicBezTo>
                    <a:cubicBezTo>
                      <a:pt x="582" y="342126"/>
                      <a:pt x="99161" y="440704"/>
                      <a:pt x="220764" y="440704"/>
                    </a:cubicBezTo>
                    <a:cubicBezTo>
                      <a:pt x="342367" y="440704"/>
                      <a:pt x="440945" y="342126"/>
                      <a:pt x="440945" y="220523"/>
                    </a:cubicBezTo>
                    <a:close/>
                  </a:path>
                </a:pathLst>
              </a:custGeom>
              <a:noFill/>
              <a:ln w="19050" cap="rnd">
                <a:solidFill>
                  <a:schemeClr val="bg1"/>
                </a:solidFill>
                <a:prstDash val="solid"/>
                <a:round/>
              </a:ln>
            </p:spPr>
            <p:txBody>
              <a:bodyPr rtlCol="0" anchor="ctr"/>
              <a:lstStyle/>
              <a:p>
                <a:endParaRPr lang="en-GB"/>
              </a:p>
            </p:txBody>
          </p:sp>
          <p:sp>
            <p:nvSpPr>
              <p:cNvPr id="386" name="Freeform 385">
                <a:extLst>
                  <a:ext uri="{FF2B5EF4-FFF2-40B4-BE49-F238E27FC236}">
                    <a16:creationId xmlns:a16="http://schemas.microsoft.com/office/drawing/2014/main" id="{74D5D14A-E722-4C84-417E-BD6364E92D85}"/>
                  </a:ext>
                </a:extLst>
              </p:cNvPr>
              <p:cNvSpPr/>
              <p:nvPr/>
            </p:nvSpPr>
            <p:spPr>
              <a:xfrm flipV="1">
                <a:off x="3014732" y="292915"/>
                <a:ext cx="164450" cy="237540"/>
              </a:xfrm>
              <a:custGeom>
                <a:avLst/>
                <a:gdLst>
                  <a:gd name="connsiteX0" fmla="*/ 278 w 164450"/>
                  <a:gd name="connsiteY0" fmla="*/ 238012 h 237540"/>
                  <a:gd name="connsiteX1" fmla="*/ 278 w 164450"/>
                  <a:gd name="connsiteY1" fmla="*/ 471 h 237540"/>
                  <a:gd name="connsiteX2" fmla="*/ 164729 w 164450"/>
                  <a:gd name="connsiteY2" fmla="*/ 119241 h 237540"/>
                </a:gdLst>
                <a:ahLst/>
                <a:cxnLst>
                  <a:cxn ang="0">
                    <a:pos x="connsiteX0" y="connsiteY0"/>
                  </a:cxn>
                  <a:cxn ang="0">
                    <a:pos x="connsiteX1" y="connsiteY1"/>
                  </a:cxn>
                  <a:cxn ang="0">
                    <a:pos x="connsiteX2" y="connsiteY2"/>
                  </a:cxn>
                </a:cxnLst>
                <a:rect l="l" t="t" r="r" b="b"/>
                <a:pathLst>
                  <a:path w="164450" h="237540">
                    <a:moveTo>
                      <a:pt x="278" y="238012"/>
                    </a:moveTo>
                    <a:lnTo>
                      <a:pt x="278" y="471"/>
                    </a:lnTo>
                    <a:lnTo>
                      <a:pt x="164729" y="119241"/>
                    </a:lnTo>
                    <a:close/>
                  </a:path>
                </a:pathLst>
              </a:custGeom>
              <a:noFill/>
              <a:ln w="19050" cap="rnd">
                <a:solidFill>
                  <a:schemeClr val="bg1"/>
                </a:solidFill>
                <a:prstDash val="solid"/>
                <a:round/>
              </a:ln>
            </p:spPr>
            <p:txBody>
              <a:bodyPr rtlCol="0" anchor="ctr"/>
              <a:lstStyle/>
              <a:p>
                <a:endParaRPr lang="en-GB"/>
              </a:p>
            </p:txBody>
          </p:sp>
        </p:grpSp>
      </p:grpSp>
      <p:grpSp>
        <p:nvGrpSpPr>
          <p:cNvPr id="5" name="Group 4">
            <a:extLst>
              <a:ext uri="{FF2B5EF4-FFF2-40B4-BE49-F238E27FC236}">
                <a16:creationId xmlns:a16="http://schemas.microsoft.com/office/drawing/2014/main" id="{0B49A7EE-2CFA-9464-DD25-C7F41CEFE64A}"/>
              </a:ext>
            </a:extLst>
          </p:cNvPr>
          <p:cNvGrpSpPr/>
          <p:nvPr/>
        </p:nvGrpSpPr>
        <p:grpSpPr>
          <a:xfrm>
            <a:off x="357188" y="1352550"/>
            <a:ext cx="712224" cy="712224"/>
            <a:chOff x="357188" y="1352550"/>
            <a:chExt cx="712224" cy="712224"/>
          </a:xfrm>
        </p:grpSpPr>
        <p:sp>
          <p:nvSpPr>
            <p:cNvPr id="478" name="Oval 477">
              <a:extLst>
                <a:ext uri="{FF2B5EF4-FFF2-40B4-BE49-F238E27FC236}">
                  <a16:creationId xmlns:a16="http://schemas.microsoft.com/office/drawing/2014/main" id="{3DF8D3A8-0C32-E393-0B44-DF3A34991D29}"/>
                </a:ext>
              </a:extLst>
            </p:cNvPr>
            <p:cNvSpPr/>
            <p:nvPr/>
          </p:nvSpPr>
          <p:spPr>
            <a:xfrm>
              <a:off x="357188"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aphic 534">
              <a:extLst>
                <a:ext uri="{FF2B5EF4-FFF2-40B4-BE49-F238E27FC236}">
                  <a16:creationId xmlns:a16="http://schemas.microsoft.com/office/drawing/2014/main" id="{BB8C9AE3-01BE-250A-FE3D-5B18EB9DA041}"/>
                </a:ext>
              </a:extLst>
            </p:cNvPr>
            <p:cNvGrpSpPr/>
            <p:nvPr/>
          </p:nvGrpSpPr>
          <p:grpSpPr>
            <a:xfrm>
              <a:off x="569331" y="1589186"/>
              <a:ext cx="287938" cy="238952"/>
              <a:chOff x="2858504" y="228962"/>
              <a:chExt cx="440363" cy="365446"/>
            </a:xfrm>
            <a:noFill/>
          </p:grpSpPr>
          <p:sp>
            <p:nvSpPr>
              <p:cNvPr id="388" name="Freeform 387">
                <a:extLst>
                  <a:ext uri="{FF2B5EF4-FFF2-40B4-BE49-F238E27FC236}">
                    <a16:creationId xmlns:a16="http://schemas.microsoft.com/office/drawing/2014/main" id="{D0C0DF88-9F02-E7AD-4F0C-E217177E87D7}"/>
                  </a:ext>
                </a:extLst>
              </p:cNvPr>
              <p:cNvSpPr/>
              <p:nvPr/>
            </p:nvSpPr>
            <p:spPr>
              <a:xfrm flipV="1">
                <a:off x="2858504" y="287433"/>
                <a:ext cx="440363" cy="87707"/>
              </a:xfrm>
              <a:custGeom>
                <a:avLst/>
                <a:gdLst>
                  <a:gd name="connsiteX0" fmla="*/ 440945 w 440363"/>
                  <a:gd name="connsiteY0" fmla="*/ 46821 h 87707"/>
                  <a:gd name="connsiteX1" fmla="*/ 440945 w 440363"/>
                  <a:gd name="connsiteY1" fmla="*/ 227 h 87707"/>
                  <a:gd name="connsiteX2" fmla="*/ 582 w 440363"/>
                  <a:gd name="connsiteY2" fmla="*/ 227 h 87707"/>
                  <a:gd name="connsiteX3" fmla="*/ 582 w 440363"/>
                  <a:gd name="connsiteY3" fmla="*/ 46821 h 87707"/>
                  <a:gd name="connsiteX4" fmla="*/ 41695 w 440363"/>
                  <a:gd name="connsiteY4" fmla="*/ 87934 h 87707"/>
                  <a:gd name="connsiteX5" fmla="*/ 399833 w 440363"/>
                  <a:gd name="connsiteY5" fmla="*/ 87934 h 87707"/>
                  <a:gd name="connsiteX6" fmla="*/ 440945 w 440363"/>
                  <a:gd name="connsiteY6" fmla="*/ 46821 h 8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63" h="87707">
                    <a:moveTo>
                      <a:pt x="440945" y="46821"/>
                    </a:moveTo>
                    <a:lnTo>
                      <a:pt x="440945" y="227"/>
                    </a:lnTo>
                    <a:lnTo>
                      <a:pt x="582" y="227"/>
                    </a:lnTo>
                    <a:lnTo>
                      <a:pt x="582" y="46821"/>
                    </a:lnTo>
                    <a:cubicBezTo>
                      <a:pt x="582" y="69528"/>
                      <a:pt x="18989" y="87934"/>
                      <a:pt x="41695" y="87934"/>
                    </a:cubicBezTo>
                    <a:lnTo>
                      <a:pt x="399833" y="87934"/>
                    </a:lnTo>
                    <a:cubicBezTo>
                      <a:pt x="422539" y="87934"/>
                      <a:pt x="440945" y="69528"/>
                      <a:pt x="440945" y="46821"/>
                    </a:cubicBezTo>
                    <a:close/>
                  </a:path>
                </a:pathLst>
              </a:custGeom>
              <a:noFill/>
              <a:ln w="19050" cap="rnd">
                <a:solidFill>
                  <a:schemeClr val="bg1"/>
                </a:solidFill>
                <a:prstDash val="solid"/>
                <a:round/>
              </a:ln>
            </p:spPr>
            <p:txBody>
              <a:bodyPr rtlCol="0" anchor="ctr"/>
              <a:lstStyle/>
              <a:p>
                <a:endParaRPr lang="en-GB"/>
              </a:p>
            </p:txBody>
          </p:sp>
          <p:sp>
            <p:nvSpPr>
              <p:cNvPr id="389" name="Freeform 388">
                <a:extLst>
                  <a:ext uri="{FF2B5EF4-FFF2-40B4-BE49-F238E27FC236}">
                    <a16:creationId xmlns:a16="http://schemas.microsoft.com/office/drawing/2014/main" id="{CF3DD90D-2CC3-00BF-82C1-16214778A74C}"/>
                  </a:ext>
                </a:extLst>
              </p:cNvPr>
              <p:cNvSpPr/>
              <p:nvPr/>
            </p:nvSpPr>
            <p:spPr>
              <a:xfrm flipV="1">
                <a:off x="2917889" y="433612"/>
                <a:ext cx="102325" cy="102325"/>
              </a:xfrm>
              <a:custGeom>
                <a:avLst/>
                <a:gdLst>
                  <a:gd name="connsiteX0" fmla="*/ 102562 w 102325"/>
                  <a:gd name="connsiteY0" fmla="*/ 51611 h 102325"/>
                  <a:gd name="connsiteX1" fmla="*/ 51400 w 102325"/>
                  <a:gd name="connsiteY1" fmla="*/ 448 h 102325"/>
                  <a:gd name="connsiteX2" fmla="*/ 237 w 102325"/>
                  <a:gd name="connsiteY2" fmla="*/ 51611 h 102325"/>
                  <a:gd name="connsiteX3" fmla="*/ 51400 w 102325"/>
                  <a:gd name="connsiteY3" fmla="*/ 102773 h 102325"/>
                  <a:gd name="connsiteX4" fmla="*/ 102562 w 102325"/>
                  <a:gd name="connsiteY4" fmla="*/ 51611 h 102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 h="102325">
                    <a:moveTo>
                      <a:pt x="102562" y="51611"/>
                    </a:moveTo>
                    <a:cubicBezTo>
                      <a:pt x="102562" y="23354"/>
                      <a:pt x="79656" y="448"/>
                      <a:pt x="51400" y="448"/>
                    </a:cubicBezTo>
                    <a:cubicBezTo>
                      <a:pt x="23144" y="448"/>
                      <a:pt x="237" y="23354"/>
                      <a:pt x="237" y="51611"/>
                    </a:cubicBezTo>
                    <a:cubicBezTo>
                      <a:pt x="237" y="79867"/>
                      <a:pt x="23144" y="102773"/>
                      <a:pt x="51400" y="102773"/>
                    </a:cubicBezTo>
                    <a:cubicBezTo>
                      <a:pt x="79656" y="102773"/>
                      <a:pt x="102562" y="79867"/>
                      <a:pt x="102562" y="51611"/>
                    </a:cubicBezTo>
                    <a:close/>
                  </a:path>
                </a:pathLst>
              </a:custGeom>
              <a:noFill/>
              <a:ln w="19050" cap="rnd">
                <a:solidFill>
                  <a:schemeClr val="bg1"/>
                </a:solidFill>
                <a:prstDash val="solid"/>
                <a:round/>
              </a:ln>
            </p:spPr>
            <p:txBody>
              <a:bodyPr rtlCol="0" anchor="ctr"/>
              <a:lstStyle/>
              <a:p>
                <a:endParaRPr lang="en-GB"/>
              </a:p>
            </p:txBody>
          </p:sp>
          <p:sp>
            <p:nvSpPr>
              <p:cNvPr id="390" name="Freeform 389">
                <a:extLst>
                  <a:ext uri="{FF2B5EF4-FFF2-40B4-BE49-F238E27FC236}">
                    <a16:creationId xmlns:a16="http://schemas.microsoft.com/office/drawing/2014/main" id="{857E5829-CF56-5AB0-CBBC-5CD77FBBF28E}"/>
                  </a:ext>
                </a:extLst>
              </p:cNvPr>
              <p:cNvSpPr/>
              <p:nvPr/>
            </p:nvSpPr>
            <p:spPr>
              <a:xfrm flipV="1">
                <a:off x="3093303" y="448230"/>
                <a:ext cx="146178" cy="685"/>
              </a:xfrm>
              <a:custGeom>
                <a:avLst/>
                <a:gdLst>
                  <a:gd name="connsiteX0" fmla="*/ 146728 w 146178"/>
                  <a:gd name="connsiteY0" fmla="*/ 395 h 685"/>
                  <a:gd name="connsiteX1" fmla="*/ 549 w 146178"/>
                  <a:gd name="connsiteY1" fmla="*/ 395 h 685"/>
                </a:gdLst>
                <a:ahLst/>
                <a:cxnLst>
                  <a:cxn ang="0">
                    <a:pos x="connsiteX0" y="connsiteY0"/>
                  </a:cxn>
                  <a:cxn ang="0">
                    <a:pos x="connsiteX1" y="connsiteY1"/>
                  </a:cxn>
                </a:cxnLst>
                <a:rect l="l" t="t" r="r" b="b"/>
                <a:pathLst>
                  <a:path w="146178" h="685">
                    <a:moveTo>
                      <a:pt x="146728" y="395"/>
                    </a:moveTo>
                    <a:lnTo>
                      <a:pt x="549" y="395"/>
                    </a:lnTo>
                  </a:path>
                </a:pathLst>
              </a:custGeom>
              <a:noFill/>
              <a:ln w="19050" cap="rnd">
                <a:solidFill>
                  <a:schemeClr val="bg1"/>
                </a:solidFill>
                <a:prstDash val="solid"/>
                <a:round/>
              </a:ln>
            </p:spPr>
            <p:txBody>
              <a:bodyPr rtlCol="0" anchor="ctr"/>
              <a:lstStyle/>
              <a:p>
                <a:endParaRPr lang="en-GB"/>
              </a:p>
            </p:txBody>
          </p:sp>
          <p:sp>
            <p:nvSpPr>
              <p:cNvPr id="391" name="Freeform 390">
                <a:extLst>
                  <a:ext uri="{FF2B5EF4-FFF2-40B4-BE49-F238E27FC236}">
                    <a16:creationId xmlns:a16="http://schemas.microsoft.com/office/drawing/2014/main" id="{10ABBE43-DBD1-B6C9-E3F7-5E03CD5B6854}"/>
                  </a:ext>
                </a:extLst>
              </p:cNvPr>
              <p:cNvSpPr/>
              <p:nvPr/>
            </p:nvSpPr>
            <p:spPr>
              <a:xfrm flipV="1">
                <a:off x="3093303" y="521319"/>
                <a:ext cx="146178" cy="685"/>
              </a:xfrm>
              <a:custGeom>
                <a:avLst/>
                <a:gdLst>
                  <a:gd name="connsiteX0" fmla="*/ 146728 w 146178"/>
                  <a:gd name="connsiteY0" fmla="*/ 501 h 685"/>
                  <a:gd name="connsiteX1" fmla="*/ 549 w 146178"/>
                  <a:gd name="connsiteY1" fmla="*/ 501 h 685"/>
                </a:gdLst>
                <a:ahLst/>
                <a:cxnLst>
                  <a:cxn ang="0">
                    <a:pos x="connsiteX0" y="connsiteY0"/>
                  </a:cxn>
                  <a:cxn ang="0">
                    <a:pos x="connsiteX1" y="connsiteY1"/>
                  </a:cxn>
                </a:cxnLst>
                <a:rect l="l" t="t" r="r" b="b"/>
                <a:pathLst>
                  <a:path w="146178" h="685">
                    <a:moveTo>
                      <a:pt x="146728" y="501"/>
                    </a:moveTo>
                    <a:lnTo>
                      <a:pt x="549" y="501"/>
                    </a:lnTo>
                  </a:path>
                </a:pathLst>
              </a:custGeom>
              <a:noFill/>
              <a:ln w="19050" cap="rnd">
                <a:solidFill>
                  <a:schemeClr val="bg1"/>
                </a:solidFill>
                <a:prstDash val="solid"/>
                <a:round/>
              </a:ln>
            </p:spPr>
            <p:txBody>
              <a:bodyPr rtlCol="0" anchor="ctr"/>
              <a:lstStyle/>
              <a:p>
                <a:endParaRPr lang="en-GB"/>
              </a:p>
            </p:txBody>
          </p:sp>
          <p:sp>
            <p:nvSpPr>
              <p:cNvPr id="392" name="Freeform 391">
                <a:extLst>
                  <a:ext uri="{FF2B5EF4-FFF2-40B4-BE49-F238E27FC236}">
                    <a16:creationId xmlns:a16="http://schemas.microsoft.com/office/drawing/2014/main" id="{F8DD27BC-1365-ED17-CE7F-DE19C7896093}"/>
                  </a:ext>
                </a:extLst>
              </p:cNvPr>
              <p:cNvSpPr/>
              <p:nvPr/>
            </p:nvSpPr>
            <p:spPr>
              <a:xfrm flipV="1">
                <a:off x="2969051" y="345905"/>
                <a:ext cx="685" cy="29235"/>
              </a:xfrm>
              <a:custGeom>
                <a:avLst/>
                <a:gdLst>
                  <a:gd name="connsiteX0" fmla="*/ 181 w 685"/>
                  <a:gd name="connsiteY0" fmla="*/ 251 h 29235"/>
                  <a:gd name="connsiteX1" fmla="*/ 181 w 685"/>
                  <a:gd name="connsiteY1" fmla="*/ 29486 h 29235"/>
                </a:gdLst>
                <a:ahLst/>
                <a:cxnLst>
                  <a:cxn ang="0">
                    <a:pos x="connsiteX0" y="connsiteY0"/>
                  </a:cxn>
                  <a:cxn ang="0">
                    <a:pos x="connsiteX1" y="connsiteY1"/>
                  </a:cxn>
                </a:cxnLst>
                <a:rect l="l" t="t" r="r" b="b"/>
                <a:pathLst>
                  <a:path w="685" h="29235">
                    <a:moveTo>
                      <a:pt x="181" y="251"/>
                    </a:moveTo>
                    <a:lnTo>
                      <a:pt x="181" y="29486"/>
                    </a:lnTo>
                  </a:path>
                </a:pathLst>
              </a:custGeom>
              <a:noFill/>
              <a:ln w="19050" cap="rnd">
                <a:solidFill>
                  <a:schemeClr val="bg1"/>
                </a:solidFill>
                <a:prstDash val="solid"/>
                <a:round/>
              </a:ln>
            </p:spPr>
            <p:txBody>
              <a:bodyPr rtlCol="0" anchor="ctr"/>
              <a:lstStyle/>
              <a:p>
                <a:endParaRPr lang="en-GB"/>
              </a:p>
            </p:txBody>
          </p:sp>
          <p:sp>
            <p:nvSpPr>
              <p:cNvPr id="393" name="Freeform 392">
                <a:extLst>
                  <a:ext uri="{FF2B5EF4-FFF2-40B4-BE49-F238E27FC236}">
                    <a16:creationId xmlns:a16="http://schemas.microsoft.com/office/drawing/2014/main" id="{B4379937-F8F0-BD27-0CB2-0FEE5DB6E393}"/>
                  </a:ext>
                </a:extLst>
              </p:cNvPr>
              <p:cNvSpPr/>
              <p:nvPr/>
            </p:nvSpPr>
            <p:spPr>
              <a:xfrm flipV="1">
                <a:off x="3056758" y="228962"/>
                <a:ext cx="190032" cy="58471"/>
              </a:xfrm>
              <a:custGeom>
                <a:avLst/>
                <a:gdLst>
                  <a:gd name="connsiteX0" fmla="*/ 190584 w 190032"/>
                  <a:gd name="connsiteY0" fmla="*/ 85 h 58471"/>
                  <a:gd name="connsiteX1" fmla="*/ 552 w 190032"/>
                  <a:gd name="connsiteY1" fmla="*/ 58557 h 58471"/>
                </a:gdLst>
                <a:ahLst/>
                <a:cxnLst>
                  <a:cxn ang="0">
                    <a:pos x="connsiteX0" y="connsiteY0"/>
                  </a:cxn>
                  <a:cxn ang="0">
                    <a:pos x="connsiteX1" y="connsiteY1"/>
                  </a:cxn>
                </a:cxnLst>
                <a:rect l="l" t="t" r="r" b="b"/>
                <a:pathLst>
                  <a:path w="190032" h="58471">
                    <a:moveTo>
                      <a:pt x="190584" y="85"/>
                    </a:moveTo>
                    <a:lnTo>
                      <a:pt x="552" y="58557"/>
                    </a:lnTo>
                  </a:path>
                </a:pathLst>
              </a:custGeom>
              <a:noFill/>
              <a:ln w="19050" cap="rnd">
                <a:solidFill>
                  <a:schemeClr val="bg1"/>
                </a:solidFill>
                <a:prstDash val="solid"/>
                <a:round/>
              </a:ln>
            </p:spPr>
            <p:txBody>
              <a:bodyPr rtlCol="0" anchor="ctr"/>
              <a:lstStyle/>
              <a:p>
                <a:endParaRPr lang="en-GB"/>
              </a:p>
            </p:txBody>
          </p:sp>
          <p:sp>
            <p:nvSpPr>
              <p:cNvPr id="394" name="Freeform 393">
                <a:extLst>
                  <a:ext uri="{FF2B5EF4-FFF2-40B4-BE49-F238E27FC236}">
                    <a16:creationId xmlns:a16="http://schemas.microsoft.com/office/drawing/2014/main" id="{2B651F67-DE46-014D-61C2-3EED1CEE17D3}"/>
                  </a:ext>
                </a:extLst>
              </p:cNvPr>
              <p:cNvSpPr/>
              <p:nvPr/>
            </p:nvSpPr>
            <p:spPr>
              <a:xfrm flipV="1">
                <a:off x="2858504" y="287433"/>
                <a:ext cx="440363" cy="306975"/>
              </a:xfrm>
              <a:custGeom>
                <a:avLst/>
                <a:gdLst>
                  <a:gd name="connsiteX0" fmla="*/ 399788 w 440363"/>
                  <a:gd name="connsiteY0" fmla="*/ 216 h 306975"/>
                  <a:gd name="connsiteX1" fmla="*/ 41650 w 440363"/>
                  <a:gd name="connsiteY1" fmla="*/ 216 h 306975"/>
                  <a:gd name="connsiteX2" fmla="*/ 537 w 440363"/>
                  <a:gd name="connsiteY2" fmla="*/ 41329 h 306975"/>
                  <a:gd name="connsiteX3" fmla="*/ 537 w 440363"/>
                  <a:gd name="connsiteY3" fmla="*/ 266078 h 306975"/>
                  <a:gd name="connsiteX4" fmla="*/ 41650 w 440363"/>
                  <a:gd name="connsiteY4" fmla="*/ 307191 h 306975"/>
                  <a:gd name="connsiteX5" fmla="*/ 399788 w 440363"/>
                  <a:gd name="connsiteY5" fmla="*/ 307191 h 306975"/>
                  <a:gd name="connsiteX6" fmla="*/ 440900 w 440363"/>
                  <a:gd name="connsiteY6" fmla="*/ 266078 h 306975"/>
                  <a:gd name="connsiteX7" fmla="*/ 440900 w 440363"/>
                  <a:gd name="connsiteY7" fmla="*/ 41329 h 306975"/>
                  <a:gd name="connsiteX8" fmla="*/ 399788 w 440363"/>
                  <a:gd name="connsiteY8" fmla="*/ 216 h 30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363" h="306975">
                    <a:moveTo>
                      <a:pt x="399788" y="216"/>
                    </a:moveTo>
                    <a:lnTo>
                      <a:pt x="41650" y="216"/>
                    </a:lnTo>
                    <a:cubicBezTo>
                      <a:pt x="18944" y="216"/>
                      <a:pt x="537" y="18623"/>
                      <a:pt x="537" y="41329"/>
                    </a:cubicBezTo>
                    <a:lnTo>
                      <a:pt x="537" y="266078"/>
                    </a:lnTo>
                    <a:cubicBezTo>
                      <a:pt x="537" y="288784"/>
                      <a:pt x="18944" y="307191"/>
                      <a:pt x="41650" y="307191"/>
                    </a:cubicBezTo>
                    <a:lnTo>
                      <a:pt x="399788" y="307191"/>
                    </a:lnTo>
                    <a:cubicBezTo>
                      <a:pt x="422494" y="307191"/>
                      <a:pt x="440900" y="288784"/>
                      <a:pt x="440900" y="266078"/>
                    </a:cubicBezTo>
                    <a:lnTo>
                      <a:pt x="440900" y="41329"/>
                    </a:lnTo>
                    <a:cubicBezTo>
                      <a:pt x="440900" y="18623"/>
                      <a:pt x="422494" y="216"/>
                      <a:pt x="399788" y="216"/>
                    </a:cubicBezTo>
                    <a:close/>
                  </a:path>
                </a:pathLst>
              </a:custGeom>
              <a:noFill/>
              <a:ln w="19050" cap="rnd">
                <a:solidFill>
                  <a:schemeClr val="bg1"/>
                </a:solidFill>
                <a:prstDash val="solid"/>
                <a:round/>
              </a:ln>
            </p:spPr>
            <p:txBody>
              <a:bodyPr rtlCol="0" anchor="ctr"/>
              <a:lstStyle/>
              <a:p>
                <a:endParaRPr lang="en-GB"/>
              </a:p>
            </p:txBody>
          </p:sp>
        </p:grpSp>
      </p:grpSp>
      <p:grpSp>
        <p:nvGrpSpPr>
          <p:cNvPr id="9" name="Group 8">
            <a:extLst>
              <a:ext uri="{FF2B5EF4-FFF2-40B4-BE49-F238E27FC236}">
                <a16:creationId xmlns:a16="http://schemas.microsoft.com/office/drawing/2014/main" id="{FC40AB17-0D89-C46A-A4DB-1F442F3236A2}"/>
              </a:ext>
            </a:extLst>
          </p:cNvPr>
          <p:cNvGrpSpPr/>
          <p:nvPr/>
        </p:nvGrpSpPr>
        <p:grpSpPr>
          <a:xfrm>
            <a:off x="3948391" y="1352550"/>
            <a:ext cx="712224" cy="712224"/>
            <a:chOff x="3948391" y="1352550"/>
            <a:chExt cx="712224" cy="712224"/>
          </a:xfrm>
        </p:grpSpPr>
        <p:sp>
          <p:nvSpPr>
            <p:cNvPr id="482" name="Oval 481">
              <a:extLst>
                <a:ext uri="{FF2B5EF4-FFF2-40B4-BE49-F238E27FC236}">
                  <a16:creationId xmlns:a16="http://schemas.microsoft.com/office/drawing/2014/main" id="{C0B471AA-B6CD-4AB4-94D5-EE536B1429BC}"/>
                </a:ext>
              </a:extLst>
            </p:cNvPr>
            <p:cNvSpPr/>
            <p:nvPr/>
          </p:nvSpPr>
          <p:spPr>
            <a:xfrm>
              <a:off x="394839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5" name="Graphic 544">
              <a:extLst>
                <a:ext uri="{FF2B5EF4-FFF2-40B4-BE49-F238E27FC236}">
                  <a16:creationId xmlns:a16="http://schemas.microsoft.com/office/drawing/2014/main" id="{BF4A51A4-96CA-A5E5-0270-958DCB373AA5}"/>
                </a:ext>
              </a:extLst>
            </p:cNvPr>
            <p:cNvGrpSpPr/>
            <p:nvPr/>
          </p:nvGrpSpPr>
          <p:grpSpPr>
            <a:xfrm>
              <a:off x="4163522" y="1567681"/>
              <a:ext cx="281962" cy="281963"/>
              <a:chOff x="2863072" y="196072"/>
              <a:chExt cx="431226" cy="431227"/>
            </a:xfrm>
            <a:noFill/>
          </p:grpSpPr>
          <p:sp>
            <p:nvSpPr>
              <p:cNvPr id="396" name="Freeform 395">
                <a:extLst>
                  <a:ext uri="{FF2B5EF4-FFF2-40B4-BE49-F238E27FC236}">
                    <a16:creationId xmlns:a16="http://schemas.microsoft.com/office/drawing/2014/main" id="{D686A3EA-81F1-D7AA-AEEE-A89073C78FFF}"/>
                  </a:ext>
                </a:extLst>
              </p:cNvPr>
              <p:cNvSpPr/>
              <p:nvPr/>
            </p:nvSpPr>
            <p:spPr>
              <a:xfrm flipV="1">
                <a:off x="2863072" y="196072"/>
                <a:ext cx="351130" cy="359352"/>
              </a:xfrm>
              <a:custGeom>
                <a:avLst/>
                <a:gdLst>
                  <a:gd name="connsiteX0" fmla="*/ 351605 w 351130"/>
                  <a:gd name="connsiteY0" fmla="*/ 125998 h 359352"/>
                  <a:gd name="connsiteX1" fmla="*/ 180156 w 351130"/>
                  <a:gd name="connsiteY1" fmla="*/ 230 h 359352"/>
                  <a:gd name="connsiteX2" fmla="*/ 475 w 351130"/>
                  <a:gd name="connsiteY2" fmla="*/ 179902 h 359352"/>
                  <a:gd name="connsiteX3" fmla="*/ 180156 w 351130"/>
                  <a:gd name="connsiteY3" fmla="*/ 359583 h 359352"/>
                  <a:gd name="connsiteX4" fmla="*/ 351605 w 351130"/>
                  <a:gd name="connsiteY4" fmla="*/ 233805 h 35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30" h="359352">
                    <a:moveTo>
                      <a:pt x="351605" y="125998"/>
                    </a:moveTo>
                    <a:cubicBezTo>
                      <a:pt x="328709" y="53110"/>
                      <a:pt x="260600" y="230"/>
                      <a:pt x="180156" y="230"/>
                    </a:cubicBezTo>
                    <a:cubicBezTo>
                      <a:pt x="80919" y="230"/>
                      <a:pt x="475" y="80674"/>
                      <a:pt x="475" y="179902"/>
                    </a:cubicBezTo>
                    <a:cubicBezTo>
                      <a:pt x="475" y="279139"/>
                      <a:pt x="80919" y="359583"/>
                      <a:pt x="180156" y="359583"/>
                    </a:cubicBezTo>
                    <a:cubicBezTo>
                      <a:pt x="260609" y="359583"/>
                      <a:pt x="328709" y="306703"/>
                      <a:pt x="351605" y="233805"/>
                    </a:cubicBezTo>
                  </a:path>
                </a:pathLst>
              </a:custGeom>
              <a:noFill/>
              <a:ln w="19050" cap="rnd">
                <a:solidFill>
                  <a:schemeClr val="bg1"/>
                </a:solidFill>
                <a:prstDash val="solid"/>
                <a:round/>
              </a:ln>
            </p:spPr>
            <p:txBody>
              <a:bodyPr rtlCol="0" anchor="ctr"/>
              <a:lstStyle/>
              <a:p>
                <a:endParaRPr lang="en-GB"/>
              </a:p>
            </p:txBody>
          </p:sp>
          <p:sp>
            <p:nvSpPr>
              <p:cNvPr id="397" name="Freeform 396">
                <a:extLst>
                  <a:ext uri="{FF2B5EF4-FFF2-40B4-BE49-F238E27FC236}">
                    <a16:creationId xmlns:a16="http://schemas.microsoft.com/office/drawing/2014/main" id="{A9165859-68D0-DC52-6703-E9DBC5DD2C0A}"/>
                  </a:ext>
                </a:extLst>
              </p:cNvPr>
              <p:cNvSpPr/>
              <p:nvPr/>
            </p:nvSpPr>
            <p:spPr>
              <a:xfrm flipV="1">
                <a:off x="3169801" y="502801"/>
                <a:ext cx="124497" cy="124497"/>
              </a:xfrm>
              <a:custGeom>
                <a:avLst/>
                <a:gdLst>
                  <a:gd name="connsiteX0" fmla="*/ 125131 w 124497"/>
                  <a:gd name="connsiteY0" fmla="*/ 497 h 124497"/>
                  <a:gd name="connsiteX1" fmla="*/ 633 w 124497"/>
                  <a:gd name="connsiteY1" fmla="*/ 124995 h 124497"/>
                </a:gdLst>
                <a:ahLst/>
                <a:cxnLst>
                  <a:cxn ang="0">
                    <a:pos x="connsiteX0" y="connsiteY0"/>
                  </a:cxn>
                  <a:cxn ang="0">
                    <a:pos x="connsiteX1" y="connsiteY1"/>
                  </a:cxn>
                </a:cxnLst>
                <a:rect l="l" t="t" r="r" b="b"/>
                <a:pathLst>
                  <a:path w="124497" h="124497">
                    <a:moveTo>
                      <a:pt x="125131" y="497"/>
                    </a:moveTo>
                    <a:lnTo>
                      <a:pt x="633" y="124995"/>
                    </a:lnTo>
                  </a:path>
                </a:pathLst>
              </a:custGeom>
              <a:noFill/>
              <a:ln w="19050" cap="rnd">
                <a:solidFill>
                  <a:schemeClr val="bg1"/>
                </a:solidFill>
                <a:prstDash val="solid"/>
                <a:round/>
              </a:ln>
            </p:spPr>
            <p:txBody>
              <a:bodyPr rtlCol="0" anchor="ctr"/>
              <a:lstStyle/>
              <a:p>
                <a:endParaRPr lang="en-GB"/>
              </a:p>
            </p:txBody>
          </p:sp>
          <p:sp>
            <p:nvSpPr>
              <p:cNvPr id="398" name="Freeform 397">
                <a:extLst>
                  <a:ext uri="{FF2B5EF4-FFF2-40B4-BE49-F238E27FC236}">
                    <a16:creationId xmlns:a16="http://schemas.microsoft.com/office/drawing/2014/main" id="{0F5D3CFD-8D99-5E1D-B2A0-E4B1FFE7EED6}"/>
                  </a:ext>
                </a:extLst>
              </p:cNvPr>
              <p:cNvSpPr/>
              <p:nvPr/>
            </p:nvSpPr>
            <p:spPr>
              <a:xfrm flipV="1">
                <a:off x="2934946" y="321849"/>
                <a:ext cx="359352" cy="107806"/>
              </a:xfrm>
              <a:custGeom>
                <a:avLst/>
                <a:gdLst>
                  <a:gd name="connsiteX0" fmla="*/ 359943 w 359352"/>
                  <a:gd name="connsiteY0" fmla="*/ 54192 h 107806"/>
                  <a:gd name="connsiteX1" fmla="*/ 359943 w 359352"/>
                  <a:gd name="connsiteY1" fmla="*/ 54192 h 107806"/>
                  <a:gd name="connsiteX2" fmla="*/ 306040 w 359352"/>
                  <a:gd name="connsiteY2" fmla="*/ 289 h 107806"/>
                  <a:gd name="connsiteX3" fmla="*/ 54494 w 359352"/>
                  <a:gd name="connsiteY3" fmla="*/ 289 h 107806"/>
                  <a:gd name="connsiteX4" fmla="*/ 590 w 359352"/>
                  <a:gd name="connsiteY4" fmla="*/ 54192 h 107806"/>
                  <a:gd name="connsiteX5" fmla="*/ 54494 w 359352"/>
                  <a:gd name="connsiteY5" fmla="*/ 108096 h 107806"/>
                  <a:gd name="connsiteX6" fmla="*/ 306040 w 359352"/>
                  <a:gd name="connsiteY6" fmla="*/ 108096 h 107806"/>
                  <a:gd name="connsiteX7" fmla="*/ 359943 w 359352"/>
                  <a:gd name="connsiteY7" fmla="*/ 54192 h 10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352" h="107806">
                    <a:moveTo>
                      <a:pt x="359943" y="54192"/>
                    </a:moveTo>
                    <a:lnTo>
                      <a:pt x="359943" y="54192"/>
                    </a:lnTo>
                    <a:cubicBezTo>
                      <a:pt x="359943" y="24422"/>
                      <a:pt x="335810" y="289"/>
                      <a:pt x="306040" y="289"/>
                    </a:cubicBezTo>
                    <a:lnTo>
                      <a:pt x="54494" y="289"/>
                    </a:lnTo>
                    <a:cubicBezTo>
                      <a:pt x="24724" y="289"/>
                      <a:pt x="590" y="24422"/>
                      <a:pt x="590" y="54192"/>
                    </a:cubicBezTo>
                    <a:cubicBezTo>
                      <a:pt x="590" y="83962"/>
                      <a:pt x="24724" y="108096"/>
                      <a:pt x="54494" y="108096"/>
                    </a:cubicBezTo>
                    <a:lnTo>
                      <a:pt x="306040" y="108096"/>
                    </a:lnTo>
                    <a:cubicBezTo>
                      <a:pt x="335810" y="108096"/>
                      <a:pt x="359943" y="83962"/>
                      <a:pt x="359943" y="54192"/>
                    </a:cubicBezTo>
                    <a:close/>
                  </a:path>
                </a:pathLst>
              </a:custGeom>
              <a:noFill/>
              <a:ln w="19050" cap="rnd">
                <a:solidFill>
                  <a:schemeClr val="bg1"/>
                </a:solidFill>
                <a:prstDash val="solid"/>
                <a:round/>
              </a:ln>
            </p:spPr>
            <p:txBody>
              <a:bodyPr rtlCol="0" anchor="ctr"/>
              <a:lstStyle/>
              <a:p>
                <a:endParaRPr lang="en-GB"/>
              </a:p>
            </p:txBody>
          </p:sp>
        </p:grpSp>
      </p:grpSp>
      <p:grpSp>
        <p:nvGrpSpPr>
          <p:cNvPr id="30" name="Group 29">
            <a:extLst>
              <a:ext uri="{FF2B5EF4-FFF2-40B4-BE49-F238E27FC236}">
                <a16:creationId xmlns:a16="http://schemas.microsoft.com/office/drawing/2014/main" id="{729353FB-63AB-ECC2-20DE-B0928DC2A568}"/>
              </a:ext>
            </a:extLst>
          </p:cNvPr>
          <p:cNvGrpSpPr/>
          <p:nvPr/>
        </p:nvGrpSpPr>
        <p:grpSpPr>
          <a:xfrm>
            <a:off x="1242833" y="2466383"/>
            <a:ext cx="712224" cy="712224"/>
            <a:chOff x="1242833" y="2466383"/>
            <a:chExt cx="712224" cy="712224"/>
          </a:xfrm>
        </p:grpSpPr>
        <p:sp>
          <p:nvSpPr>
            <p:cNvPr id="492" name="Oval 491">
              <a:extLst>
                <a:ext uri="{FF2B5EF4-FFF2-40B4-BE49-F238E27FC236}">
                  <a16:creationId xmlns:a16="http://schemas.microsoft.com/office/drawing/2014/main" id="{7BFCB4C2-B6C0-C0E6-C19E-20DEF71877FC}"/>
                </a:ext>
              </a:extLst>
            </p:cNvPr>
            <p:cNvSpPr/>
            <p:nvPr/>
          </p:nvSpPr>
          <p:spPr>
            <a:xfrm>
              <a:off x="12428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aphic 550">
              <a:extLst>
                <a:ext uri="{FF2B5EF4-FFF2-40B4-BE49-F238E27FC236}">
                  <a16:creationId xmlns:a16="http://schemas.microsoft.com/office/drawing/2014/main" id="{BC30B3D9-3683-AE74-A421-43F7A8B98F5A}"/>
                </a:ext>
              </a:extLst>
            </p:cNvPr>
            <p:cNvGrpSpPr/>
            <p:nvPr/>
          </p:nvGrpSpPr>
          <p:grpSpPr>
            <a:xfrm>
              <a:off x="1473496" y="2678527"/>
              <a:ext cx="250899" cy="287937"/>
              <a:chOff x="2886826" y="191504"/>
              <a:chExt cx="383718" cy="440363"/>
            </a:xfrm>
            <a:noFill/>
          </p:grpSpPr>
          <p:sp>
            <p:nvSpPr>
              <p:cNvPr id="400" name="Freeform 399">
                <a:extLst>
                  <a:ext uri="{FF2B5EF4-FFF2-40B4-BE49-F238E27FC236}">
                    <a16:creationId xmlns:a16="http://schemas.microsoft.com/office/drawing/2014/main" id="{916D863C-0F60-F8CF-642B-EF2024724830}"/>
                  </a:ext>
                </a:extLst>
              </p:cNvPr>
              <p:cNvSpPr/>
              <p:nvPr/>
            </p:nvSpPr>
            <p:spPr>
              <a:xfrm flipV="1">
                <a:off x="3133502" y="191504"/>
                <a:ext cx="137042" cy="137042"/>
              </a:xfrm>
              <a:custGeom>
                <a:avLst/>
                <a:gdLst>
                  <a:gd name="connsiteX0" fmla="*/ 137639 w 137042"/>
                  <a:gd name="connsiteY0" fmla="*/ 68641 h 137042"/>
                  <a:gd name="connsiteX1" fmla="*/ 69118 w 137042"/>
                  <a:gd name="connsiteY1" fmla="*/ 120 h 137042"/>
                  <a:gd name="connsiteX2" fmla="*/ 596 w 137042"/>
                  <a:gd name="connsiteY2" fmla="*/ 68641 h 137042"/>
                  <a:gd name="connsiteX3" fmla="*/ 69118 w 137042"/>
                  <a:gd name="connsiteY3" fmla="*/ 137162 h 137042"/>
                  <a:gd name="connsiteX4" fmla="*/ 137639 w 137042"/>
                  <a:gd name="connsiteY4" fmla="*/ 68641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8641"/>
                    </a:moveTo>
                    <a:cubicBezTo>
                      <a:pt x="137639" y="30798"/>
                      <a:pt x="106960" y="120"/>
                      <a:pt x="69118" y="120"/>
                    </a:cubicBezTo>
                    <a:cubicBezTo>
                      <a:pt x="31275" y="120"/>
                      <a:pt x="596" y="30798"/>
                      <a:pt x="596" y="68641"/>
                    </a:cubicBezTo>
                    <a:cubicBezTo>
                      <a:pt x="596" y="106484"/>
                      <a:pt x="31275" y="137162"/>
                      <a:pt x="69118" y="137162"/>
                    </a:cubicBezTo>
                    <a:cubicBezTo>
                      <a:pt x="106960" y="137162"/>
                      <a:pt x="137639" y="106484"/>
                      <a:pt x="137639" y="68641"/>
                    </a:cubicBezTo>
                    <a:close/>
                  </a:path>
                </a:pathLst>
              </a:custGeom>
              <a:noFill/>
              <a:ln w="19050" cap="flat">
                <a:solidFill>
                  <a:schemeClr val="bg1"/>
                </a:solidFill>
                <a:prstDash val="solid"/>
                <a:miter/>
              </a:ln>
            </p:spPr>
            <p:txBody>
              <a:bodyPr rtlCol="0" anchor="ctr"/>
              <a:lstStyle/>
              <a:p>
                <a:endParaRPr lang="en-GB"/>
              </a:p>
            </p:txBody>
          </p:sp>
          <p:sp>
            <p:nvSpPr>
              <p:cNvPr id="401" name="Freeform 400">
                <a:extLst>
                  <a:ext uri="{FF2B5EF4-FFF2-40B4-BE49-F238E27FC236}">
                    <a16:creationId xmlns:a16="http://schemas.microsoft.com/office/drawing/2014/main" id="{714129D1-C45C-126A-4814-55FCAE1D1988}"/>
                  </a:ext>
                </a:extLst>
              </p:cNvPr>
              <p:cNvSpPr/>
              <p:nvPr/>
            </p:nvSpPr>
            <p:spPr>
              <a:xfrm flipV="1">
                <a:off x="2886826" y="329460"/>
                <a:ext cx="164450" cy="164450"/>
              </a:xfrm>
              <a:custGeom>
                <a:avLst/>
                <a:gdLst>
                  <a:gd name="connsiteX0" fmla="*/ 164722 w 164450"/>
                  <a:gd name="connsiteY0" fmla="*/ 82567 h 164450"/>
                  <a:gd name="connsiteX1" fmla="*/ 82497 w 164450"/>
                  <a:gd name="connsiteY1" fmla="*/ 341 h 164450"/>
                  <a:gd name="connsiteX2" fmla="*/ 271 w 164450"/>
                  <a:gd name="connsiteY2" fmla="*/ 82567 h 164450"/>
                  <a:gd name="connsiteX3" fmla="*/ 82497 w 164450"/>
                  <a:gd name="connsiteY3" fmla="*/ 164792 h 164450"/>
                  <a:gd name="connsiteX4" fmla="*/ 164722 w 164450"/>
                  <a:gd name="connsiteY4" fmla="*/ 82567 h 16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50" h="164450">
                    <a:moveTo>
                      <a:pt x="164722" y="82567"/>
                    </a:moveTo>
                    <a:cubicBezTo>
                      <a:pt x="164722" y="37155"/>
                      <a:pt x="127909" y="341"/>
                      <a:pt x="82497" y="341"/>
                    </a:cubicBezTo>
                    <a:cubicBezTo>
                      <a:pt x="37085" y="341"/>
                      <a:pt x="271" y="37155"/>
                      <a:pt x="271" y="82567"/>
                    </a:cubicBezTo>
                    <a:cubicBezTo>
                      <a:pt x="271" y="127979"/>
                      <a:pt x="37085" y="164792"/>
                      <a:pt x="82497" y="164792"/>
                    </a:cubicBezTo>
                    <a:cubicBezTo>
                      <a:pt x="127909" y="164792"/>
                      <a:pt x="164722" y="127979"/>
                      <a:pt x="164722" y="82567"/>
                    </a:cubicBezTo>
                    <a:close/>
                  </a:path>
                </a:pathLst>
              </a:custGeom>
              <a:noFill/>
              <a:ln w="19050" cap="flat">
                <a:solidFill>
                  <a:schemeClr val="bg1"/>
                </a:solidFill>
                <a:prstDash val="solid"/>
                <a:miter/>
              </a:ln>
            </p:spPr>
            <p:txBody>
              <a:bodyPr rtlCol="0" anchor="ctr"/>
              <a:lstStyle/>
              <a:p>
                <a:endParaRPr lang="en-GB"/>
              </a:p>
            </p:txBody>
          </p:sp>
          <p:sp>
            <p:nvSpPr>
              <p:cNvPr id="402" name="Freeform 401">
                <a:extLst>
                  <a:ext uri="{FF2B5EF4-FFF2-40B4-BE49-F238E27FC236}">
                    <a16:creationId xmlns:a16="http://schemas.microsoft.com/office/drawing/2014/main" id="{614C5208-C69A-6F75-7EF2-2AC21243AB17}"/>
                  </a:ext>
                </a:extLst>
              </p:cNvPr>
              <p:cNvSpPr/>
              <p:nvPr/>
            </p:nvSpPr>
            <p:spPr>
              <a:xfrm flipV="1">
                <a:off x="3133502" y="494824"/>
                <a:ext cx="137042" cy="137042"/>
              </a:xfrm>
              <a:custGeom>
                <a:avLst/>
                <a:gdLst>
                  <a:gd name="connsiteX0" fmla="*/ 137639 w 137042"/>
                  <a:gd name="connsiteY0" fmla="*/ 69084 h 137042"/>
                  <a:gd name="connsiteX1" fmla="*/ 69118 w 137042"/>
                  <a:gd name="connsiteY1" fmla="*/ 563 h 137042"/>
                  <a:gd name="connsiteX2" fmla="*/ 596 w 137042"/>
                  <a:gd name="connsiteY2" fmla="*/ 69084 h 137042"/>
                  <a:gd name="connsiteX3" fmla="*/ 69118 w 137042"/>
                  <a:gd name="connsiteY3" fmla="*/ 137605 h 137042"/>
                  <a:gd name="connsiteX4" fmla="*/ 137639 w 137042"/>
                  <a:gd name="connsiteY4" fmla="*/ 69084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9084"/>
                    </a:moveTo>
                    <a:cubicBezTo>
                      <a:pt x="137639" y="31241"/>
                      <a:pt x="106960" y="563"/>
                      <a:pt x="69118" y="563"/>
                    </a:cubicBezTo>
                    <a:cubicBezTo>
                      <a:pt x="31275" y="563"/>
                      <a:pt x="596" y="31241"/>
                      <a:pt x="596" y="69084"/>
                    </a:cubicBezTo>
                    <a:cubicBezTo>
                      <a:pt x="596" y="106927"/>
                      <a:pt x="31275" y="137605"/>
                      <a:pt x="69118" y="137605"/>
                    </a:cubicBezTo>
                    <a:cubicBezTo>
                      <a:pt x="106960" y="137605"/>
                      <a:pt x="137639" y="106927"/>
                      <a:pt x="137639" y="69084"/>
                    </a:cubicBezTo>
                    <a:close/>
                  </a:path>
                </a:pathLst>
              </a:custGeom>
              <a:noFill/>
              <a:ln w="19050" cap="flat">
                <a:solidFill>
                  <a:schemeClr val="bg1"/>
                </a:solidFill>
                <a:prstDash val="solid"/>
                <a:miter/>
              </a:ln>
            </p:spPr>
            <p:txBody>
              <a:bodyPr rtlCol="0" anchor="ctr"/>
              <a:lstStyle/>
              <a:p>
                <a:endParaRPr lang="en-GB"/>
              </a:p>
            </p:txBody>
          </p:sp>
          <p:sp>
            <p:nvSpPr>
              <p:cNvPr id="403" name="Freeform 402">
                <a:extLst>
                  <a:ext uri="{FF2B5EF4-FFF2-40B4-BE49-F238E27FC236}">
                    <a16:creationId xmlns:a16="http://schemas.microsoft.com/office/drawing/2014/main" id="{EDB7CEBC-1287-DD8C-824B-41ED7D5BF080}"/>
                  </a:ext>
                </a:extLst>
              </p:cNvPr>
              <p:cNvSpPr/>
              <p:nvPr/>
            </p:nvSpPr>
            <p:spPr>
              <a:xfrm flipV="1">
                <a:off x="3039223" y="301660"/>
                <a:ext cx="108375" cy="67142"/>
              </a:xfrm>
              <a:custGeom>
                <a:avLst/>
                <a:gdLst>
                  <a:gd name="connsiteX0" fmla="*/ 108797 w 108375"/>
                  <a:gd name="connsiteY0" fmla="*/ 67409 h 67142"/>
                  <a:gd name="connsiteX1" fmla="*/ 422 w 108375"/>
                  <a:gd name="connsiteY1" fmla="*/ 267 h 67142"/>
                </a:gdLst>
                <a:ahLst/>
                <a:cxnLst>
                  <a:cxn ang="0">
                    <a:pos x="connsiteX0" y="connsiteY0"/>
                  </a:cxn>
                  <a:cxn ang="0">
                    <a:pos x="connsiteX1" y="connsiteY1"/>
                  </a:cxn>
                </a:cxnLst>
                <a:rect l="l" t="t" r="r" b="b"/>
                <a:pathLst>
                  <a:path w="108375" h="67142">
                    <a:moveTo>
                      <a:pt x="108797" y="67409"/>
                    </a:moveTo>
                    <a:lnTo>
                      <a:pt x="422" y="267"/>
                    </a:lnTo>
                  </a:path>
                </a:pathLst>
              </a:custGeom>
              <a:noFill/>
              <a:ln w="19050" cap="flat">
                <a:solidFill>
                  <a:schemeClr val="bg1"/>
                </a:solidFill>
                <a:prstDash val="solid"/>
                <a:miter/>
              </a:ln>
            </p:spPr>
            <p:txBody>
              <a:bodyPr rtlCol="0" anchor="ctr"/>
              <a:lstStyle/>
              <a:p>
                <a:endParaRPr lang="en-GB"/>
              </a:p>
            </p:txBody>
          </p:sp>
          <p:sp>
            <p:nvSpPr>
              <p:cNvPr id="404" name="Freeform 403">
                <a:extLst>
                  <a:ext uri="{FF2B5EF4-FFF2-40B4-BE49-F238E27FC236}">
                    <a16:creationId xmlns:a16="http://schemas.microsoft.com/office/drawing/2014/main" id="{66E2FC93-7D8F-3BBB-1AF2-45D17F66BA09}"/>
                  </a:ext>
                </a:extLst>
              </p:cNvPr>
              <p:cNvSpPr/>
              <p:nvPr/>
            </p:nvSpPr>
            <p:spPr>
              <a:xfrm flipV="1">
                <a:off x="3039223" y="454568"/>
                <a:ext cx="108375" cy="67142"/>
              </a:xfrm>
              <a:custGeom>
                <a:avLst/>
                <a:gdLst>
                  <a:gd name="connsiteX0" fmla="*/ 304 w 108375"/>
                  <a:gd name="connsiteY0" fmla="*/ 67632 h 67142"/>
                  <a:gd name="connsiteX1" fmla="*/ 108679 w 108375"/>
                  <a:gd name="connsiteY1" fmla="*/ 490 h 67142"/>
                </a:gdLst>
                <a:ahLst/>
                <a:cxnLst>
                  <a:cxn ang="0">
                    <a:pos x="connsiteX0" y="connsiteY0"/>
                  </a:cxn>
                  <a:cxn ang="0">
                    <a:pos x="connsiteX1" y="connsiteY1"/>
                  </a:cxn>
                </a:cxnLst>
                <a:rect l="l" t="t" r="r" b="b"/>
                <a:pathLst>
                  <a:path w="108375" h="67142">
                    <a:moveTo>
                      <a:pt x="304" y="67632"/>
                    </a:moveTo>
                    <a:lnTo>
                      <a:pt x="108679" y="490"/>
                    </a:lnTo>
                  </a:path>
                </a:pathLst>
              </a:custGeom>
              <a:noFill/>
              <a:ln w="19050" cap="flat">
                <a:solidFill>
                  <a:schemeClr val="bg1"/>
                </a:solidFill>
                <a:prstDash val="solid"/>
                <a:miter/>
              </a:ln>
            </p:spPr>
            <p:txBody>
              <a:bodyPr rtlCol="0" anchor="ctr"/>
              <a:lstStyle/>
              <a:p>
                <a:endParaRPr lang="en-GB"/>
              </a:p>
            </p:txBody>
          </p:sp>
        </p:grpSp>
      </p:grpSp>
      <p:grpSp>
        <p:nvGrpSpPr>
          <p:cNvPr id="33" name="Group 32">
            <a:extLst>
              <a:ext uri="{FF2B5EF4-FFF2-40B4-BE49-F238E27FC236}">
                <a16:creationId xmlns:a16="http://schemas.microsoft.com/office/drawing/2014/main" id="{B8B66DDA-5AC3-B79B-15A6-592133A1F286}"/>
              </a:ext>
            </a:extLst>
          </p:cNvPr>
          <p:cNvGrpSpPr/>
          <p:nvPr/>
        </p:nvGrpSpPr>
        <p:grpSpPr>
          <a:xfrm>
            <a:off x="1242833" y="3532485"/>
            <a:ext cx="712224" cy="712224"/>
            <a:chOff x="1242833" y="3532485"/>
            <a:chExt cx="712224" cy="712224"/>
          </a:xfrm>
        </p:grpSpPr>
        <p:sp>
          <p:nvSpPr>
            <p:cNvPr id="535" name="Oval 534">
              <a:extLst>
                <a:ext uri="{FF2B5EF4-FFF2-40B4-BE49-F238E27FC236}">
                  <a16:creationId xmlns:a16="http://schemas.microsoft.com/office/drawing/2014/main" id="{B9E956F4-5A82-0D96-E17B-D12E2D025F49}"/>
                </a:ext>
              </a:extLst>
            </p:cNvPr>
            <p:cNvSpPr/>
            <p:nvPr/>
          </p:nvSpPr>
          <p:spPr>
            <a:xfrm>
              <a:off x="12428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5" name="Graphic 558">
              <a:extLst>
                <a:ext uri="{FF2B5EF4-FFF2-40B4-BE49-F238E27FC236}">
                  <a16:creationId xmlns:a16="http://schemas.microsoft.com/office/drawing/2014/main" id="{ED51B3DC-5DA0-D2CB-71DE-525608631A85}"/>
                </a:ext>
              </a:extLst>
            </p:cNvPr>
            <p:cNvGrpSpPr/>
            <p:nvPr/>
          </p:nvGrpSpPr>
          <p:grpSpPr>
            <a:xfrm>
              <a:off x="1474719" y="3744708"/>
              <a:ext cx="248453" cy="287779"/>
              <a:chOff x="3701382" y="1004310"/>
              <a:chExt cx="379977" cy="440121"/>
            </a:xfrm>
            <a:noFill/>
          </p:grpSpPr>
          <p:sp>
            <p:nvSpPr>
              <p:cNvPr id="406" name="Freeform 405">
                <a:extLst>
                  <a:ext uri="{FF2B5EF4-FFF2-40B4-BE49-F238E27FC236}">
                    <a16:creationId xmlns:a16="http://schemas.microsoft.com/office/drawing/2014/main" id="{C0E4CECD-DC02-014C-BE9B-55BE7830BEB4}"/>
                  </a:ext>
                </a:extLst>
              </p:cNvPr>
              <p:cNvSpPr/>
              <p:nvPr/>
            </p:nvSpPr>
            <p:spPr>
              <a:xfrm>
                <a:off x="3701382" y="1103302"/>
                <a:ext cx="306748" cy="341129"/>
              </a:xfrm>
              <a:custGeom>
                <a:avLst/>
                <a:gdLst>
                  <a:gd name="connsiteX0" fmla="*/ 0 w 306748"/>
                  <a:gd name="connsiteY0" fmla="*/ 0 h 341129"/>
                  <a:gd name="connsiteX1" fmla="*/ 306748 w 306748"/>
                  <a:gd name="connsiteY1" fmla="*/ 0 h 341129"/>
                  <a:gd name="connsiteX2" fmla="*/ 306748 w 306748"/>
                  <a:gd name="connsiteY2" fmla="*/ 341129 h 341129"/>
                  <a:gd name="connsiteX3" fmla="*/ 0 w 306748"/>
                  <a:gd name="connsiteY3" fmla="*/ 341129 h 341129"/>
                </a:gdLst>
                <a:ahLst/>
                <a:cxnLst>
                  <a:cxn ang="0">
                    <a:pos x="connsiteX0" y="connsiteY0"/>
                  </a:cxn>
                  <a:cxn ang="0">
                    <a:pos x="connsiteX1" y="connsiteY1"/>
                  </a:cxn>
                  <a:cxn ang="0">
                    <a:pos x="connsiteX2" y="connsiteY2"/>
                  </a:cxn>
                  <a:cxn ang="0">
                    <a:pos x="connsiteX3" y="connsiteY3"/>
                  </a:cxn>
                </a:cxnLst>
                <a:rect l="l" t="t" r="r" b="b"/>
                <a:pathLst>
                  <a:path w="306748" h="341129">
                    <a:moveTo>
                      <a:pt x="0" y="0"/>
                    </a:moveTo>
                    <a:lnTo>
                      <a:pt x="306748" y="0"/>
                    </a:lnTo>
                    <a:lnTo>
                      <a:pt x="306748" y="341129"/>
                    </a:lnTo>
                    <a:lnTo>
                      <a:pt x="0" y="341129"/>
                    </a:lnTo>
                    <a:close/>
                  </a:path>
                </a:pathLst>
              </a:custGeom>
              <a:noFill/>
              <a:ln w="19050" cap="rnd">
                <a:solidFill>
                  <a:schemeClr val="bg1"/>
                </a:solidFill>
                <a:prstDash val="solid"/>
                <a:round/>
              </a:ln>
            </p:spPr>
            <p:txBody>
              <a:bodyPr rtlCol="0" anchor="ctr"/>
              <a:lstStyle/>
              <a:p>
                <a:endParaRPr lang="en-GB"/>
              </a:p>
            </p:txBody>
          </p:sp>
          <p:sp>
            <p:nvSpPr>
              <p:cNvPr id="407" name="Freeform 406">
                <a:extLst>
                  <a:ext uri="{FF2B5EF4-FFF2-40B4-BE49-F238E27FC236}">
                    <a16:creationId xmlns:a16="http://schemas.microsoft.com/office/drawing/2014/main" id="{64639D2A-BB68-2045-947F-592612ACB90D}"/>
                  </a:ext>
                </a:extLst>
              </p:cNvPr>
              <p:cNvSpPr/>
              <p:nvPr/>
            </p:nvSpPr>
            <p:spPr>
              <a:xfrm>
                <a:off x="4008131" y="1103302"/>
                <a:ext cx="73229" cy="341129"/>
              </a:xfrm>
              <a:custGeom>
                <a:avLst/>
                <a:gdLst>
                  <a:gd name="connsiteX0" fmla="*/ 0 w 73229"/>
                  <a:gd name="connsiteY0" fmla="*/ 341129 h 341129"/>
                  <a:gd name="connsiteX1" fmla="*/ 73229 w 73229"/>
                  <a:gd name="connsiteY1" fmla="*/ 341129 h 341129"/>
                  <a:gd name="connsiteX2" fmla="*/ 73229 w 73229"/>
                  <a:gd name="connsiteY2" fmla="*/ 0 h 341129"/>
                  <a:gd name="connsiteX3" fmla="*/ 0 w 73229"/>
                  <a:gd name="connsiteY3" fmla="*/ 0 h 341129"/>
                </a:gdLst>
                <a:ahLst/>
                <a:cxnLst>
                  <a:cxn ang="0">
                    <a:pos x="connsiteX0" y="connsiteY0"/>
                  </a:cxn>
                  <a:cxn ang="0">
                    <a:pos x="connsiteX1" y="connsiteY1"/>
                  </a:cxn>
                  <a:cxn ang="0">
                    <a:pos x="connsiteX2" y="connsiteY2"/>
                  </a:cxn>
                  <a:cxn ang="0">
                    <a:pos x="connsiteX3" y="connsiteY3"/>
                  </a:cxn>
                </a:cxnLst>
                <a:rect l="l" t="t" r="r" b="b"/>
                <a:pathLst>
                  <a:path w="73229" h="341129">
                    <a:moveTo>
                      <a:pt x="0" y="341129"/>
                    </a:moveTo>
                    <a:lnTo>
                      <a:pt x="73229" y="341129"/>
                    </a:lnTo>
                    <a:lnTo>
                      <a:pt x="73229" y="0"/>
                    </a:lnTo>
                    <a:lnTo>
                      <a:pt x="0" y="0"/>
                    </a:lnTo>
                  </a:path>
                </a:pathLst>
              </a:custGeom>
              <a:noFill/>
              <a:ln w="19050" cap="rnd">
                <a:solidFill>
                  <a:schemeClr val="bg1"/>
                </a:solidFill>
                <a:prstDash val="solid"/>
                <a:round/>
              </a:ln>
            </p:spPr>
            <p:txBody>
              <a:bodyPr rtlCol="0" anchor="ctr"/>
              <a:lstStyle/>
              <a:p>
                <a:endParaRPr lang="en-GB"/>
              </a:p>
            </p:txBody>
          </p:sp>
          <p:sp>
            <p:nvSpPr>
              <p:cNvPr id="408" name="Freeform 407">
                <a:extLst>
                  <a:ext uri="{FF2B5EF4-FFF2-40B4-BE49-F238E27FC236}">
                    <a16:creationId xmlns:a16="http://schemas.microsoft.com/office/drawing/2014/main" id="{2040860B-4DEE-B7E0-0904-2FE369693045}"/>
                  </a:ext>
                </a:extLst>
              </p:cNvPr>
              <p:cNvSpPr/>
              <p:nvPr/>
            </p:nvSpPr>
            <p:spPr>
              <a:xfrm>
                <a:off x="3868279" y="1004310"/>
                <a:ext cx="139851" cy="98992"/>
              </a:xfrm>
              <a:custGeom>
                <a:avLst/>
                <a:gdLst>
                  <a:gd name="connsiteX0" fmla="*/ 0 w 139851"/>
                  <a:gd name="connsiteY0" fmla="*/ 98992 h 98992"/>
                  <a:gd name="connsiteX1" fmla="*/ 0 w 139851"/>
                  <a:gd name="connsiteY1" fmla="*/ 69926 h 98992"/>
                  <a:gd name="connsiteX2" fmla="*/ 69926 w 139851"/>
                  <a:gd name="connsiteY2" fmla="*/ 0 h 98992"/>
                  <a:gd name="connsiteX3" fmla="*/ 69926 w 139851"/>
                  <a:gd name="connsiteY3" fmla="*/ 0 h 98992"/>
                  <a:gd name="connsiteX4" fmla="*/ 139852 w 139851"/>
                  <a:gd name="connsiteY4" fmla="*/ 69926 h 98992"/>
                  <a:gd name="connsiteX5" fmla="*/ 139852 w 139851"/>
                  <a:gd name="connsiteY5" fmla="*/ 98992 h 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98992">
                    <a:moveTo>
                      <a:pt x="0" y="98992"/>
                    </a:moveTo>
                    <a:lnTo>
                      <a:pt x="0" y="69926"/>
                    </a:lnTo>
                    <a:cubicBezTo>
                      <a:pt x="0" y="31307"/>
                      <a:pt x="31307" y="0"/>
                      <a:pt x="69926" y="0"/>
                    </a:cubicBezTo>
                    <a:lnTo>
                      <a:pt x="69926" y="0"/>
                    </a:lnTo>
                    <a:cubicBezTo>
                      <a:pt x="108545" y="0"/>
                      <a:pt x="139852" y="31307"/>
                      <a:pt x="139852" y="69926"/>
                    </a:cubicBezTo>
                    <a:lnTo>
                      <a:pt x="139852" y="98992"/>
                    </a:lnTo>
                  </a:path>
                </a:pathLst>
              </a:custGeom>
              <a:noFill/>
              <a:ln w="19050" cap="rnd">
                <a:solidFill>
                  <a:schemeClr val="bg1"/>
                </a:solidFill>
                <a:prstDash val="solid"/>
                <a:round/>
              </a:ln>
            </p:spPr>
            <p:txBody>
              <a:bodyPr rtlCol="0" anchor="ctr"/>
              <a:lstStyle/>
              <a:p>
                <a:endParaRPr lang="en-GB"/>
              </a:p>
            </p:txBody>
          </p:sp>
          <p:sp>
            <p:nvSpPr>
              <p:cNvPr id="409" name="Freeform 408">
                <a:extLst>
                  <a:ext uri="{FF2B5EF4-FFF2-40B4-BE49-F238E27FC236}">
                    <a16:creationId xmlns:a16="http://schemas.microsoft.com/office/drawing/2014/main" id="{2BE409A0-BE7B-EA22-11CB-A1A83FD0ABEE}"/>
                  </a:ext>
                </a:extLst>
              </p:cNvPr>
              <p:cNvSpPr/>
              <p:nvPr/>
            </p:nvSpPr>
            <p:spPr>
              <a:xfrm>
                <a:off x="3783271" y="1004310"/>
                <a:ext cx="139851" cy="161479"/>
              </a:xfrm>
              <a:custGeom>
                <a:avLst/>
                <a:gdLst>
                  <a:gd name="connsiteX0" fmla="*/ 0 w 139851"/>
                  <a:gd name="connsiteY0" fmla="*/ 161479 h 161479"/>
                  <a:gd name="connsiteX1" fmla="*/ 0 w 139851"/>
                  <a:gd name="connsiteY1" fmla="*/ 69926 h 161479"/>
                  <a:gd name="connsiteX2" fmla="*/ 69926 w 139851"/>
                  <a:gd name="connsiteY2" fmla="*/ 0 h 161479"/>
                  <a:gd name="connsiteX3" fmla="*/ 69926 w 139851"/>
                  <a:gd name="connsiteY3" fmla="*/ 0 h 161479"/>
                  <a:gd name="connsiteX4" fmla="*/ 139852 w 139851"/>
                  <a:gd name="connsiteY4" fmla="*/ 69926 h 161479"/>
                  <a:gd name="connsiteX5" fmla="*/ 139852 w 139851"/>
                  <a:gd name="connsiteY5" fmla="*/ 161479 h 16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161479">
                    <a:moveTo>
                      <a:pt x="0" y="161479"/>
                    </a:moveTo>
                    <a:lnTo>
                      <a:pt x="0" y="69926"/>
                    </a:lnTo>
                    <a:cubicBezTo>
                      <a:pt x="0" y="31307"/>
                      <a:pt x="31307" y="0"/>
                      <a:pt x="69926" y="0"/>
                    </a:cubicBezTo>
                    <a:lnTo>
                      <a:pt x="69926" y="0"/>
                    </a:lnTo>
                    <a:cubicBezTo>
                      <a:pt x="108545" y="0"/>
                      <a:pt x="139852" y="31307"/>
                      <a:pt x="139852" y="69926"/>
                    </a:cubicBezTo>
                    <a:lnTo>
                      <a:pt x="139852" y="161479"/>
                    </a:lnTo>
                  </a:path>
                </a:pathLst>
              </a:custGeom>
              <a:noFill/>
              <a:ln w="19050" cap="rnd">
                <a:solidFill>
                  <a:schemeClr val="bg1"/>
                </a:solidFill>
                <a:prstDash val="solid"/>
                <a:round/>
              </a:ln>
            </p:spPr>
            <p:txBody>
              <a:bodyPr rtlCol="0" anchor="ctr"/>
              <a:lstStyle/>
              <a:p>
                <a:endParaRPr lang="en-GB"/>
              </a:p>
            </p:txBody>
          </p:sp>
        </p:grpSp>
      </p:grpSp>
      <p:grpSp>
        <p:nvGrpSpPr>
          <p:cNvPr id="32" name="Group 31">
            <a:extLst>
              <a:ext uri="{FF2B5EF4-FFF2-40B4-BE49-F238E27FC236}">
                <a16:creationId xmlns:a16="http://schemas.microsoft.com/office/drawing/2014/main" id="{61357A10-156F-20AC-47F3-D234E6C9D835}"/>
              </a:ext>
            </a:extLst>
          </p:cNvPr>
          <p:cNvGrpSpPr/>
          <p:nvPr/>
        </p:nvGrpSpPr>
        <p:grpSpPr>
          <a:xfrm>
            <a:off x="357188" y="3532485"/>
            <a:ext cx="712224" cy="712224"/>
            <a:chOff x="357188" y="3532485"/>
            <a:chExt cx="712224" cy="712224"/>
          </a:xfrm>
        </p:grpSpPr>
        <p:sp>
          <p:nvSpPr>
            <p:cNvPr id="534" name="Oval 533">
              <a:extLst>
                <a:ext uri="{FF2B5EF4-FFF2-40B4-BE49-F238E27FC236}">
                  <a16:creationId xmlns:a16="http://schemas.microsoft.com/office/drawing/2014/main" id="{785AA36C-92D2-EA87-3E9C-C33923352A5C}"/>
                </a:ext>
              </a:extLst>
            </p:cNvPr>
            <p:cNvSpPr/>
            <p:nvPr/>
          </p:nvSpPr>
          <p:spPr>
            <a:xfrm>
              <a:off x="357188"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 name="Graphic 565">
              <a:extLst>
                <a:ext uri="{FF2B5EF4-FFF2-40B4-BE49-F238E27FC236}">
                  <a16:creationId xmlns:a16="http://schemas.microsoft.com/office/drawing/2014/main" id="{05DD239A-A603-3775-63C0-0312D50ED359}"/>
                </a:ext>
              </a:extLst>
            </p:cNvPr>
            <p:cNvGrpSpPr/>
            <p:nvPr/>
          </p:nvGrpSpPr>
          <p:grpSpPr>
            <a:xfrm>
              <a:off x="569332" y="3763148"/>
              <a:ext cx="287936" cy="250898"/>
              <a:chOff x="2858504" y="219827"/>
              <a:chExt cx="440362" cy="383717"/>
            </a:xfrm>
            <a:noFill/>
          </p:grpSpPr>
          <p:sp>
            <p:nvSpPr>
              <p:cNvPr id="411" name="Freeform 410">
                <a:extLst>
                  <a:ext uri="{FF2B5EF4-FFF2-40B4-BE49-F238E27FC236}">
                    <a16:creationId xmlns:a16="http://schemas.microsoft.com/office/drawing/2014/main" id="{85BE14A8-6A50-2971-BD29-06CD78C3D6CE}"/>
                  </a:ext>
                </a:extLst>
              </p:cNvPr>
              <p:cNvSpPr/>
              <p:nvPr/>
            </p:nvSpPr>
            <p:spPr>
              <a:xfrm flipV="1">
                <a:off x="2941643" y="274644"/>
                <a:ext cx="357223" cy="191858"/>
              </a:xfrm>
              <a:custGeom>
                <a:avLst/>
                <a:gdLst>
                  <a:gd name="connsiteX0" fmla="*/ 206 w 357223"/>
                  <a:gd name="connsiteY0" fmla="*/ 192245 h 191858"/>
                  <a:gd name="connsiteX1" fmla="*/ 357430 w 357223"/>
                  <a:gd name="connsiteY1" fmla="*/ 192245 h 191858"/>
                  <a:gd name="connsiteX2" fmla="*/ 302613 w 357223"/>
                  <a:gd name="connsiteY2" fmla="*/ 386 h 191858"/>
                  <a:gd name="connsiteX3" fmla="*/ 55023 w 357223"/>
                  <a:gd name="connsiteY3" fmla="*/ 386 h 191858"/>
                </a:gdLst>
                <a:ahLst/>
                <a:cxnLst>
                  <a:cxn ang="0">
                    <a:pos x="connsiteX0" y="connsiteY0"/>
                  </a:cxn>
                  <a:cxn ang="0">
                    <a:pos x="connsiteX1" y="connsiteY1"/>
                  </a:cxn>
                  <a:cxn ang="0">
                    <a:pos x="connsiteX2" y="connsiteY2"/>
                  </a:cxn>
                  <a:cxn ang="0">
                    <a:pos x="connsiteX3" y="connsiteY3"/>
                  </a:cxn>
                </a:cxnLst>
                <a:rect l="l" t="t" r="r" b="b"/>
                <a:pathLst>
                  <a:path w="357223" h="191858">
                    <a:moveTo>
                      <a:pt x="206" y="192245"/>
                    </a:moveTo>
                    <a:lnTo>
                      <a:pt x="357430" y="192245"/>
                    </a:lnTo>
                    <a:lnTo>
                      <a:pt x="302613" y="386"/>
                    </a:lnTo>
                    <a:lnTo>
                      <a:pt x="55023" y="386"/>
                    </a:lnTo>
                  </a:path>
                </a:pathLst>
              </a:custGeom>
              <a:noFill/>
              <a:ln w="19050" cap="rnd">
                <a:solidFill>
                  <a:schemeClr val="bg1"/>
                </a:solidFill>
                <a:prstDash val="solid"/>
                <a:round/>
              </a:ln>
            </p:spPr>
            <p:txBody>
              <a:bodyPr rtlCol="0" anchor="ctr"/>
              <a:lstStyle/>
              <a:p>
                <a:endParaRPr lang="en-GB"/>
              </a:p>
            </p:txBody>
          </p:sp>
          <p:sp>
            <p:nvSpPr>
              <p:cNvPr id="412" name="Freeform 411">
                <a:extLst>
                  <a:ext uri="{FF2B5EF4-FFF2-40B4-BE49-F238E27FC236}">
                    <a16:creationId xmlns:a16="http://schemas.microsoft.com/office/drawing/2014/main" id="{1E3B914E-77D0-C17D-9A6C-63A89C973708}"/>
                  </a:ext>
                </a:extLst>
              </p:cNvPr>
              <p:cNvSpPr/>
              <p:nvPr/>
            </p:nvSpPr>
            <p:spPr>
              <a:xfrm flipV="1">
                <a:off x="3023868" y="548728"/>
                <a:ext cx="54816" cy="54816"/>
              </a:xfrm>
              <a:custGeom>
                <a:avLst/>
                <a:gdLst>
                  <a:gd name="connsiteX0" fmla="*/ 55148 w 54816"/>
                  <a:gd name="connsiteY0" fmla="*/ 27990 h 54816"/>
                  <a:gd name="connsiteX1" fmla="*/ 27740 w 54816"/>
                  <a:gd name="connsiteY1" fmla="*/ 581 h 54816"/>
                  <a:gd name="connsiteX2" fmla="*/ 331 w 54816"/>
                  <a:gd name="connsiteY2" fmla="*/ 27990 h 54816"/>
                  <a:gd name="connsiteX3" fmla="*/ 27740 w 54816"/>
                  <a:gd name="connsiteY3" fmla="*/ 55398 h 54816"/>
                  <a:gd name="connsiteX4" fmla="*/ 55148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148" y="27990"/>
                    </a:moveTo>
                    <a:cubicBezTo>
                      <a:pt x="55148" y="12853"/>
                      <a:pt x="42877" y="581"/>
                      <a:pt x="27740" y="581"/>
                    </a:cubicBezTo>
                    <a:cubicBezTo>
                      <a:pt x="12603" y="581"/>
                      <a:pt x="331" y="12853"/>
                      <a:pt x="331" y="27990"/>
                    </a:cubicBezTo>
                    <a:cubicBezTo>
                      <a:pt x="331" y="43127"/>
                      <a:pt x="12603" y="55398"/>
                      <a:pt x="27740" y="55398"/>
                    </a:cubicBezTo>
                    <a:cubicBezTo>
                      <a:pt x="42877" y="55398"/>
                      <a:pt x="55148" y="43127"/>
                      <a:pt x="55148" y="27990"/>
                    </a:cubicBezTo>
                    <a:close/>
                  </a:path>
                </a:pathLst>
              </a:custGeom>
              <a:noFill/>
              <a:ln w="19050" cap="rnd">
                <a:solidFill>
                  <a:schemeClr val="bg1"/>
                </a:solidFill>
                <a:prstDash val="solid"/>
                <a:round/>
              </a:ln>
            </p:spPr>
            <p:txBody>
              <a:bodyPr rtlCol="0" anchor="ctr"/>
              <a:lstStyle/>
              <a:p>
                <a:endParaRPr lang="en-GB"/>
              </a:p>
            </p:txBody>
          </p:sp>
          <p:sp>
            <p:nvSpPr>
              <p:cNvPr id="413" name="Freeform 412">
                <a:extLst>
                  <a:ext uri="{FF2B5EF4-FFF2-40B4-BE49-F238E27FC236}">
                    <a16:creationId xmlns:a16="http://schemas.microsoft.com/office/drawing/2014/main" id="{07D656CA-078B-B1DC-F0FE-675C4A204D6F}"/>
                  </a:ext>
                </a:extLst>
              </p:cNvPr>
              <p:cNvSpPr/>
              <p:nvPr/>
            </p:nvSpPr>
            <p:spPr>
              <a:xfrm flipV="1">
                <a:off x="3161824" y="548728"/>
                <a:ext cx="54816" cy="54816"/>
              </a:xfrm>
              <a:custGeom>
                <a:avLst/>
                <a:gdLst>
                  <a:gd name="connsiteX0" fmla="*/ 55350 w 54816"/>
                  <a:gd name="connsiteY0" fmla="*/ 27990 h 54816"/>
                  <a:gd name="connsiteX1" fmla="*/ 27941 w 54816"/>
                  <a:gd name="connsiteY1" fmla="*/ 581 h 54816"/>
                  <a:gd name="connsiteX2" fmla="*/ 533 w 54816"/>
                  <a:gd name="connsiteY2" fmla="*/ 27990 h 54816"/>
                  <a:gd name="connsiteX3" fmla="*/ 27941 w 54816"/>
                  <a:gd name="connsiteY3" fmla="*/ 55398 h 54816"/>
                  <a:gd name="connsiteX4" fmla="*/ 55350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50" y="27990"/>
                    </a:moveTo>
                    <a:cubicBezTo>
                      <a:pt x="55350" y="12853"/>
                      <a:pt x="43078" y="581"/>
                      <a:pt x="27941" y="581"/>
                    </a:cubicBezTo>
                    <a:cubicBezTo>
                      <a:pt x="12804" y="581"/>
                      <a:pt x="533" y="12853"/>
                      <a:pt x="533" y="27990"/>
                    </a:cubicBezTo>
                    <a:cubicBezTo>
                      <a:pt x="533" y="43127"/>
                      <a:pt x="12804" y="55398"/>
                      <a:pt x="27941" y="55398"/>
                    </a:cubicBezTo>
                    <a:cubicBezTo>
                      <a:pt x="43078" y="55398"/>
                      <a:pt x="55350" y="43127"/>
                      <a:pt x="55350" y="27990"/>
                    </a:cubicBezTo>
                    <a:close/>
                  </a:path>
                </a:pathLst>
              </a:custGeom>
              <a:noFill/>
              <a:ln w="19050" cap="rnd">
                <a:solidFill>
                  <a:schemeClr val="bg1"/>
                </a:solidFill>
                <a:prstDash val="solid"/>
                <a:round/>
              </a:ln>
            </p:spPr>
            <p:txBody>
              <a:bodyPr rtlCol="0" anchor="ctr"/>
              <a:lstStyle/>
              <a:p>
                <a:endParaRPr lang="en-GB"/>
              </a:p>
            </p:txBody>
          </p:sp>
          <p:sp>
            <p:nvSpPr>
              <p:cNvPr id="414" name="Freeform 413">
                <a:extLst>
                  <a:ext uri="{FF2B5EF4-FFF2-40B4-BE49-F238E27FC236}">
                    <a16:creationId xmlns:a16="http://schemas.microsoft.com/office/drawing/2014/main" id="{FD4BFB69-02B5-017A-BB2C-4681EC3C8EC1}"/>
                  </a:ext>
                </a:extLst>
              </p:cNvPr>
              <p:cNvSpPr/>
              <p:nvPr/>
            </p:nvSpPr>
            <p:spPr>
              <a:xfrm flipV="1">
                <a:off x="2985955" y="466503"/>
                <a:ext cx="258093" cy="54816"/>
              </a:xfrm>
              <a:custGeom>
                <a:avLst/>
                <a:gdLst>
                  <a:gd name="connsiteX0" fmla="*/ 258629 w 258093"/>
                  <a:gd name="connsiteY0" fmla="*/ 431 h 54816"/>
                  <a:gd name="connsiteX1" fmla="*/ 27979 w 258093"/>
                  <a:gd name="connsiteY1" fmla="*/ 431 h 54816"/>
                  <a:gd name="connsiteX2" fmla="*/ 3464 w 258093"/>
                  <a:gd name="connsiteY2" fmla="*/ 40098 h 54816"/>
                  <a:gd name="connsiteX3" fmla="*/ 11040 w 258093"/>
                  <a:gd name="connsiteY3" fmla="*/ 55248 h 54816"/>
                </a:gdLst>
                <a:ahLst/>
                <a:cxnLst>
                  <a:cxn ang="0">
                    <a:pos x="connsiteX0" y="connsiteY0"/>
                  </a:cxn>
                  <a:cxn ang="0">
                    <a:pos x="connsiteX1" y="connsiteY1"/>
                  </a:cxn>
                  <a:cxn ang="0">
                    <a:pos x="connsiteX2" y="connsiteY2"/>
                  </a:cxn>
                  <a:cxn ang="0">
                    <a:pos x="connsiteX3" y="connsiteY3"/>
                  </a:cxn>
                </a:cxnLst>
                <a:rect l="l" t="t" r="r" b="b"/>
                <a:pathLst>
                  <a:path w="258093" h="54816">
                    <a:moveTo>
                      <a:pt x="258629" y="431"/>
                    </a:moveTo>
                    <a:lnTo>
                      <a:pt x="27979" y="431"/>
                    </a:lnTo>
                    <a:cubicBezTo>
                      <a:pt x="7605" y="431"/>
                      <a:pt x="-5647" y="21873"/>
                      <a:pt x="3464" y="40098"/>
                    </a:cubicBezTo>
                    <a:lnTo>
                      <a:pt x="11040" y="55248"/>
                    </a:lnTo>
                  </a:path>
                </a:pathLst>
              </a:custGeom>
              <a:noFill/>
              <a:ln w="19050" cap="rnd">
                <a:solidFill>
                  <a:schemeClr val="bg1"/>
                </a:solidFill>
                <a:prstDash val="solid"/>
                <a:round/>
              </a:ln>
            </p:spPr>
            <p:txBody>
              <a:bodyPr rtlCol="0" anchor="ctr"/>
              <a:lstStyle/>
              <a:p>
                <a:endParaRPr lang="en-GB"/>
              </a:p>
            </p:txBody>
          </p:sp>
          <p:sp>
            <p:nvSpPr>
              <p:cNvPr id="415" name="Freeform 414">
                <a:extLst>
                  <a:ext uri="{FF2B5EF4-FFF2-40B4-BE49-F238E27FC236}">
                    <a16:creationId xmlns:a16="http://schemas.microsoft.com/office/drawing/2014/main" id="{75B229C1-BF1B-A562-EAA3-09811C81B106}"/>
                  </a:ext>
                </a:extLst>
              </p:cNvPr>
              <p:cNvSpPr/>
              <p:nvPr/>
            </p:nvSpPr>
            <p:spPr>
              <a:xfrm flipV="1">
                <a:off x="2858504" y="219827"/>
                <a:ext cx="137955" cy="246675"/>
              </a:xfrm>
              <a:custGeom>
                <a:avLst/>
                <a:gdLst>
                  <a:gd name="connsiteX0" fmla="*/ 45 w 137955"/>
                  <a:gd name="connsiteY0" fmla="*/ 247052 h 246675"/>
                  <a:gd name="connsiteX1" fmla="*/ 67526 w 137955"/>
                  <a:gd name="connsiteY1" fmla="*/ 247052 h 246675"/>
                  <a:gd name="connsiteX2" fmla="*/ 138001 w 137955"/>
                  <a:gd name="connsiteY2" fmla="*/ 376 h 246675"/>
                </a:gdLst>
                <a:ahLst/>
                <a:cxnLst>
                  <a:cxn ang="0">
                    <a:pos x="connsiteX0" y="connsiteY0"/>
                  </a:cxn>
                  <a:cxn ang="0">
                    <a:pos x="connsiteX1" y="connsiteY1"/>
                  </a:cxn>
                  <a:cxn ang="0">
                    <a:pos x="connsiteX2" y="connsiteY2"/>
                  </a:cxn>
                </a:cxnLst>
                <a:rect l="l" t="t" r="r" b="b"/>
                <a:pathLst>
                  <a:path w="137955" h="246675">
                    <a:moveTo>
                      <a:pt x="45" y="247052"/>
                    </a:moveTo>
                    <a:lnTo>
                      <a:pt x="67526" y="247052"/>
                    </a:lnTo>
                    <a:cubicBezTo>
                      <a:pt x="90860" y="165367"/>
                      <a:pt x="138001" y="376"/>
                      <a:pt x="138001" y="376"/>
                    </a:cubicBezTo>
                  </a:path>
                </a:pathLst>
              </a:custGeom>
              <a:noFill/>
              <a:ln w="19050" cap="rnd">
                <a:solidFill>
                  <a:schemeClr val="bg1"/>
                </a:solidFill>
                <a:prstDash val="solid"/>
                <a:round/>
              </a:ln>
            </p:spPr>
            <p:txBody>
              <a:bodyPr rtlCol="0" anchor="ctr"/>
              <a:lstStyle/>
              <a:p>
                <a:endParaRPr lang="en-GB"/>
              </a:p>
            </p:txBody>
          </p:sp>
        </p:grpSp>
      </p:grpSp>
      <p:grpSp>
        <p:nvGrpSpPr>
          <p:cNvPr id="13" name="Group 12">
            <a:extLst>
              <a:ext uri="{FF2B5EF4-FFF2-40B4-BE49-F238E27FC236}">
                <a16:creationId xmlns:a16="http://schemas.microsoft.com/office/drawing/2014/main" id="{1C61931E-3C85-6E33-CE5A-8B9F4181C9AA}"/>
              </a:ext>
            </a:extLst>
          </p:cNvPr>
          <p:cNvGrpSpPr/>
          <p:nvPr/>
        </p:nvGrpSpPr>
        <p:grpSpPr>
          <a:xfrm>
            <a:off x="6631254" y="1352550"/>
            <a:ext cx="712224" cy="712224"/>
            <a:chOff x="6631254" y="1352550"/>
            <a:chExt cx="712224" cy="712224"/>
          </a:xfrm>
        </p:grpSpPr>
        <p:sp>
          <p:nvSpPr>
            <p:cNvPr id="485" name="Oval 484">
              <a:extLst>
                <a:ext uri="{FF2B5EF4-FFF2-40B4-BE49-F238E27FC236}">
                  <a16:creationId xmlns:a16="http://schemas.microsoft.com/office/drawing/2014/main" id="{9692FDC9-885E-3C8E-370D-26553AA0932F}"/>
                </a:ext>
              </a:extLst>
            </p:cNvPr>
            <p:cNvSpPr/>
            <p:nvPr/>
          </p:nvSpPr>
          <p:spPr>
            <a:xfrm>
              <a:off x="6631254"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aphic 573">
              <a:extLst>
                <a:ext uri="{FF2B5EF4-FFF2-40B4-BE49-F238E27FC236}">
                  <a16:creationId xmlns:a16="http://schemas.microsoft.com/office/drawing/2014/main" id="{F9C3C28F-ACCC-DFCA-F3C2-E3D4B1F02DDF}"/>
                </a:ext>
              </a:extLst>
            </p:cNvPr>
            <p:cNvGrpSpPr/>
            <p:nvPr/>
          </p:nvGrpSpPr>
          <p:grpSpPr>
            <a:xfrm>
              <a:off x="6901941" y="1564693"/>
              <a:ext cx="170851" cy="287938"/>
              <a:chOff x="2948038" y="191503"/>
              <a:chExt cx="261294" cy="440364"/>
            </a:xfrm>
            <a:noFill/>
          </p:grpSpPr>
          <p:sp>
            <p:nvSpPr>
              <p:cNvPr id="417" name="Freeform 416">
                <a:extLst>
                  <a:ext uri="{FF2B5EF4-FFF2-40B4-BE49-F238E27FC236}">
                    <a16:creationId xmlns:a16="http://schemas.microsoft.com/office/drawing/2014/main" id="{42EF5C06-78DF-93C2-983F-D9B0BF5EAD4C}"/>
                  </a:ext>
                </a:extLst>
              </p:cNvPr>
              <p:cNvSpPr/>
              <p:nvPr/>
            </p:nvSpPr>
            <p:spPr>
              <a:xfrm flipV="1">
                <a:off x="2948038" y="191503"/>
                <a:ext cx="261294" cy="440364"/>
              </a:xfrm>
              <a:custGeom>
                <a:avLst/>
                <a:gdLst>
                  <a:gd name="connsiteX0" fmla="*/ 222907 w 261294"/>
                  <a:gd name="connsiteY0" fmla="*/ 100 h 440364"/>
                  <a:gd name="connsiteX1" fmla="*/ 39271 w 261294"/>
                  <a:gd name="connsiteY1" fmla="*/ 100 h 440364"/>
                  <a:gd name="connsiteX2" fmla="*/ 442 w 261294"/>
                  <a:gd name="connsiteY2" fmla="*/ 38929 h 440364"/>
                  <a:gd name="connsiteX3" fmla="*/ 442 w 261294"/>
                  <a:gd name="connsiteY3" fmla="*/ 401636 h 440364"/>
                  <a:gd name="connsiteX4" fmla="*/ 39271 w 261294"/>
                  <a:gd name="connsiteY4" fmla="*/ 440464 h 440364"/>
                  <a:gd name="connsiteX5" fmla="*/ 222907 w 261294"/>
                  <a:gd name="connsiteY5" fmla="*/ 440464 h 440364"/>
                  <a:gd name="connsiteX6" fmla="*/ 261736 w 261294"/>
                  <a:gd name="connsiteY6" fmla="*/ 401636 h 440364"/>
                  <a:gd name="connsiteX7" fmla="*/ 261736 w 261294"/>
                  <a:gd name="connsiteY7" fmla="*/ 38929 h 440364"/>
                  <a:gd name="connsiteX8" fmla="*/ 222907 w 261294"/>
                  <a:gd name="connsiteY8" fmla="*/ 100 h 44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94" h="440364">
                    <a:moveTo>
                      <a:pt x="222907" y="100"/>
                    </a:moveTo>
                    <a:lnTo>
                      <a:pt x="39271" y="100"/>
                    </a:lnTo>
                    <a:cubicBezTo>
                      <a:pt x="17826" y="100"/>
                      <a:pt x="442" y="17485"/>
                      <a:pt x="442" y="38929"/>
                    </a:cubicBezTo>
                    <a:lnTo>
                      <a:pt x="442" y="401636"/>
                    </a:lnTo>
                    <a:cubicBezTo>
                      <a:pt x="442" y="423080"/>
                      <a:pt x="17826" y="440464"/>
                      <a:pt x="39271" y="440464"/>
                    </a:cubicBezTo>
                    <a:lnTo>
                      <a:pt x="222907" y="440464"/>
                    </a:lnTo>
                    <a:cubicBezTo>
                      <a:pt x="244352" y="440464"/>
                      <a:pt x="261736" y="423080"/>
                      <a:pt x="261736" y="401636"/>
                    </a:cubicBezTo>
                    <a:lnTo>
                      <a:pt x="261736" y="38929"/>
                    </a:lnTo>
                    <a:cubicBezTo>
                      <a:pt x="261736" y="17485"/>
                      <a:pt x="244352" y="100"/>
                      <a:pt x="222907" y="100"/>
                    </a:cubicBezTo>
                    <a:close/>
                  </a:path>
                </a:pathLst>
              </a:custGeom>
              <a:noFill/>
              <a:ln w="19050" cap="rnd">
                <a:solidFill>
                  <a:schemeClr val="bg1"/>
                </a:solidFill>
                <a:prstDash val="solid"/>
                <a:round/>
              </a:ln>
            </p:spPr>
            <p:txBody>
              <a:bodyPr rtlCol="0" anchor="ctr"/>
              <a:lstStyle/>
              <a:p>
                <a:endParaRPr lang="en-GB"/>
              </a:p>
            </p:txBody>
          </p:sp>
          <p:sp>
            <p:nvSpPr>
              <p:cNvPr id="418" name="Freeform 417">
                <a:extLst>
                  <a:ext uri="{FF2B5EF4-FFF2-40B4-BE49-F238E27FC236}">
                    <a16:creationId xmlns:a16="http://schemas.microsoft.com/office/drawing/2014/main" id="{71709D2C-913A-B2E2-E2E7-F11D797CDF6A}"/>
                  </a:ext>
                </a:extLst>
              </p:cNvPr>
              <p:cNvSpPr/>
              <p:nvPr/>
            </p:nvSpPr>
            <p:spPr>
              <a:xfrm flipV="1">
                <a:off x="2948038" y="552382"/>
                <a:ext cx="261294" cy="685"/>
              </a:xfrm>
              <a:custGeom>
                <a:avLst/>
                <a:gdLst>
                  <a:gd name="connsiteX0" fmla="*/ 198 w 261294"/>
                  <a:gd name="connsiteY0" fmla="*/ 547 h 685"/>
                  <a:gd name="connsiteX1" fmla="*/ 261493 w 261294"/>
                  <a:gd name="connsiteY1" fmla="*/ 547 h 685"/>
                </a:gdLst>
                <a:ahLst/>
                <a:cxnLst>
                  <a:cxn ang="0">
                    <a:pos x="connsiteX0" y="connsiteY0"/>
                  </a:cxn>
                  <a:cxn ang="0">
                    <a:pos x="connsiteX1" y="connsiteY1"/>
                  </a:cxn>
                </a:cxnLst>
                <a:rect l="l" t="t" r="r" b="b"/>
                <a:pathLst>
                  <a:path w="261294" h="685">
                    <a:moveTo>
                      <a:pt x="198" y="547"/>
                    </a:moveTo>
                    <a:lnTo>
                      <a:pt x="261493" y="547"/>
                    </a:lnTo>
                  </a:path>
                </a:pathLst>
              </a:custGeom>
              <a:noFill/>
              <a:ln w="19050" cap="rnd">
                <a:solidFill>
                  <a:schemeClr val="bg1"/>
                </a:solidFill>
                <a:prstDash val="solid"/>
                <a:round/>
              </a:ln>
            </p:spPr>
            <p:txBody>
              <a:bodyPr rtlCol="0" anchor="ctr"/>
              <a:lstStyle/>
              <a:p>
                <a:endParaRPr lang="en-GB"/>
              </a:p>
            </p:txBody>
          </p:sp>
          <p:sp>
            <p:nvSpPr>
              <p:cNvPr id="419" name="Freeform 418">
                <a:extLst>
                  <a:ext uri="{FF2B5EF4-FFF2-40B4-BE49-F238E27FC236}">
                    <a16:creationId xmlns:a16="http://schemas.microsoft.com/office/drawing/2014/main" id="{EF1A79BA-A377-E2A0-D59F-6735045D7F46}"/>
                  </a:ext>
                </a:extLst>
              </p:cNvPr>
              <p:cNvSpPr/>
              <p:nvPr/>
            </p:nvSpPr>
            <p:spPr>
              <a:xfrm flipV="1">
                <a:off x="3078685" y="590755"/>
                <a:ext cx="685" cy="1827"/>
              </a:xfrm>
              <a:custGeom>
                <a:avLst/>
                <a:gdLst>
                  <a:gd name="connsiteX0" fmla="*/ 341 w 685"/>
                  <a:gd name="connsiteY0" fmla="*/ 2432 h 1827"/>
                  <a:gd name="connsiteX1" fmla="*/ 341 w 685"/>
                  <a:gd name="connsiteY1" fmla="*/ 605 h 1827"/>
                </a:gdLst>
                <a:ahLst/>
                <a:cxnLst>
                  <a:cxn ang="0">
                    <a:pos x="connsiteX0" y="connsiteY0"/>
                  </a:cxn>
                  <a:cxn ang="0">
                    <a:pos x="connsiteX1" y="connsiteY1"/>
                  </a:cxn>
                </a:cxnLst>
                <a:rect l="l" t="t" r="r" b="b"/>
                <a:pathLst>
                  <a:path w="685" h="1827">
                    <a:moveTo>
                      <a:pt x="341" y="2432"/>
                    </a:moveTo>
                    <a:lnTo>
                      <a:pt x="341" y="605"/>
                    </a:lnTo>
                  </a:path>
                </a:pathLst>
              </a:custGeom>
              <a:noFill/>
              <a:ln w="19050" cap="rnd">
                <a:solidFill>
                  <a:schemeClr val="bg1"/>
                </a:solidFill>
                <a:prstDash val="solid"/>
                <a:round/>
              </a:ln>
            </p:spPr>
            <p:txBody>
              <a:bodyPr rtlCol="0" anchor="ctr"/>
              <a:lstStyle/>
              <a:p>
                <a:endParaRPr lang="en-GB"/>
              </a:p>
            </p:txBody>
          </p:sp>
        </p:grpSp>
      </p:grpSp>
      <p:grpSp>
        <p:nvGrpSpPr>
          <p:cNvPr id="18" name="Group 17">
            <a:extLst>
              <a:ext uri="{FF2B5EF4-FFF2-40B4-BE49-F238E27FC236}">
                <a16:creationId xmlns:a16="http://schemas.microsoft.com/office/drawing/2014/main" id="{D0D84B82-3902-A022-992B-B6874A96927C}"/>
              </a:ext>
            </a:extLst>
          </p:cNvPr>
          <p:cNvGrpSpPr/>
          <p:nvPr/>
        </p:nvGrpSpPr>
        <p:grpSpPr>
          <a:xfrm>
            <a:off x="11125632" y="1352550"/>
            <a:ext cx="712224" cy="712224"/>
            <a:chOff x="11125632" y="1352550"/>
            <a:chExt cx="712224" cy="712224"/>
          </a:xfrm>
        </p:grpSpPr>
        <p:sp>
          <p:nvSpPr>
            <p:cNvPr id="490" name="Oval 489">
              <a:extLst>
                <a:ext uri="{FF2B5EF4-FFF2-40B4-BE49-F238E27FC236}">
                  <a16:creationId xmlns:a16="http://schemas.microsoft.com/office/drawing/2014/main" id="{A8875830-D0E6-8B2B-060B-767E46FA27C2}"/>
                </a:ext>
              </a:extLst>
            </p:cNvPr>
            <p:cNvSpPr/>
            <p:nvPr/>
          </p:nvSpPr>
          <p:spPr>
            <a:xfrm>
              <a:off x="11125632"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0" name="Graphic 579">
              <a:extLst>
                <a:ext uri="{FF2B5EF4-FFF2-40B4-BE49-F238E27FC236}">
                  <a16:creationId xmlns:a16="http://schemas.microsoft.com/office/drawing/2014/main" id="{46F782B0-3B46-44F4-86DA-5A911DE29751}"/>
                </a:ext>
              </a:extLst>
            </p:cNvPr>
            <p:cNvGrpSpPr/>
            <p:nvPr/>
          </p:nvGrpSpPr>
          <p:grpSpPr>
            <a:xfrm>
              <a:off x="11337776" y="1564693"/>
              <a:ext cx="287937" cy="287938"/>
              <a:chOff x="2858504" y="191503"/>
              <a:chExt cx="440363" cy="440364"/>
            </a:xfrm>
            <a:noFill/>
          </p:grpSpPr>
          <p:sp>
            <p:nvSpPr>
              <p:cNvPr id="421" name="Freeform 420">
                <a:extLst>
                  <a:ext uri="{FF2B5EF4-FFF2-40B4-BE49-F238E27FC236}">
                    <a16:creationId xmlns:a16="http://schemas.microsoft.com/office/drawing/2014/main" id="{5A3A0C2D-211D-DD8F-4316-514320C65A3E}"/>
                  </a:ext>
                </a:extLst>
              </p:cNvPr>
              <p:cNvSpPr/>
              <p:nvPr/>
            </p:nvSpPr>
            <p:spPr>
              <a:xfrm flipV="1">
                <a:off x="3091479" y="424478"/>
                <a:ext cx="207388" cy="207389"/>
              </a:xfrm>
              <a:custGeom>
                <a:avLst/>
                <a:gdLst>
                  <a:gd name="connsiteX0" fmla="*/ 208013 w 207388"/>
                  <a:gd name="connsiteY0" fmla="*/ 104206 h 207389"/>
                  <a:gd name="connsiteX1" fmla="*/ 129753 w 207388"/>
                  <a:gd name="connsiteY1" fmla="*/ 3657 h 207389"/>
                  <a:gd name="connsiteX2" fmla="*/ 104318 w 207388"/>
                  <a:gd name="connsiteY2" fmla="*/ 511 h 207389"/>
                  <a:gd name="connsiteX3" fmla="*/ 78885 w 207388"/>
                  <a:gd name="connsiteY3" fmla="*/ 3657 h 207389"/>
                  <a:gd name="connsiteX4" fmla="*/ 625 w 207388"/>
                  <a:gd name="connsiteY4" fmla="*/ 104206 h 207389"/>
                  <a:gd name="connsiteX5" fmla="*/ 104318 w 207388"/>
                  <a:gd name="connsiteY5" fmla="*/ 207900 h 207389"/>
                  <a:gd name="connsiteX6" fmla="*/ 208013 w 207388"/>
                  <a:gd name="connsiteY6" fmla="*/ 10420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8013" y="104206"/>
                    </a:moveTo>
                    <a:cubicBezTo>
                      <a:pt x="208013" y="55712"/>
                      <a:pt x="174728" y="14992"/>
                      <a:pt x="129753" y="3657"/>
                    </a:cubicBezTo>
                    <a:cubicBezTo>
                      <a:pt x="121614" y="1605"/>
                      <a:pt x="113094" y="511"/>
                      <a:pt x="104318" y="511"/>
                    </a:cubicBezTo>
                    <a:cubicBezTo>
                      <a:pt x="95544" y="511"/>
                      <a:pt x="87024" y="1605"/>
                      <a:pt x="78885" y="3657"/>
                    </a:cubicBezTo>
                    <a:cubicBezTo>
                      <a:pt x="33910" y="14992"/>
                      <a:pt x="625" y="55712"/>
                      <a:pt x="625" y="104206"/>
                    </a:cubicBezTo>
                    <a:cubicBezTo>
                      <a:pt x="625" y="161475"/>
                      <a:pt x="47050" y="207900"/>
                      <a:pt x="104318" y="207900"/>
                    </a:cubicBezTo>
                    <a:cubicBezTo>
                      <a:pt x="161588" y="207900"/>
                      <a:pt x="208013" y="161475"/>
                      <a:pt x="208013" y="104206"/>
                    </a:cubicBezTo>
                    <a:close/>
                  </a:path>
                </a:pathLst>
              </a:custGeom>
              <a:noFill/>
              <a:ln w="19050" cap="rnd">
                <a:solidFill>
                  <a:schemeClr val="bg1"/>
                </a:solidFill>
                <a:prstDash val="solid"/>
                <a:round/>
              </a:ln>
            </p:spPr>
            <p:txBody>
              <a:bodyPr rtlCol="0" anchor="ctr"/>
              <a:lstStyle/>
              <a:p>
                <a:endParaRPr lang="en-GB"/>
              </a:p>
            </p:txBody>
          </p:sp>
          <p:sp>
            <p:nvSpPr>
              <p:cNvPr id="422" name="Freeform 421">
                <a:extLst>
                  <a:ext uri="{FF2B5EF4-FFF2-40B4-BE49-F238E27FC236}">
                    <a16:creationId xmlns:a16="http://schemas.microsoft.com/office/drawing/2014/main" id="{0EFA047B-DB9F-915E-B3B7-0DB745376C5B}"/>
                  </a:ext>
                </a:extLst>
              </p:cNvPr>
              <p:cNvSpPr/>
              <p:nvPr/>
            </p:nvSpPr>
            <p:spPr>
              <a:xfrm flipV="1">
                <a:off x="3163384" y="484700"/>
                <a:ext cx="63577" cy="63577"/>
              </a:xfrm>
              <a:custGeom>
                <a:avLst/>
                <a:gdLst>
                  <a:gd name="connsiteX0" fmla="*/ 64124 w 63577"/>
                  <a:gd name="connsiteY0" fmla="*/ 32284 h 63577"/>
                  <a:gd name="connsiteX1" fmla="*/ 32335 w 63577"/>
                  <a:gd name="connsiteY1" fmla="*/ 494 h 63577"/>
                  <a:gd name="connsiteX2" fmla="*/ 546 w 63577"/>
                  <a:gd name="connsiteY2" fmla="*/ 32284 h 63577"/>
                  <a:gd name="connsiteX3" fmla="*/ 32335 w 63577"/>
                  <a:gd name="connsiteY3" fmla="*/ 64072 h 63577"/>
                  <a:gd name="connsiteX4" fmla="*/ 64124 w 63577"/>
                  <a:gd name="connsiteY4" fmla="*/ 32284 h 6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7">
                    <a:moveTo>
                      <a:pt x="64124" y="32284"/>
                    </a:moveTo>
                    <a:cubicBezTo>
                      <a:pt x="64124" y="14727"/>
                      <a:pt x="49891" y="494"/>
                      <a:pt x="32335" y="494"/>
                    </a:cubicBezTo>
                    <a:cubicBezTo>
                      <a:pt x="14778" y="494"/>
                      <a:pt x="546" y="14727"/>
                      <a:pt x="546" y="32284"/>
                    </a:cubicBezTo>
                    <a:cubicBezTo>
                      <a:pt x="546" y="49840"/>
                      <a:pt x="14778" y="64072"/>
                      <a:pt x="32335" y="64072"/>
                    </a:cubicBezTo>
                    <a:cubicBezTo>
                      <a:pt x="49891" y="64072"/>
                      <a:pt x="64124" y="49840"/>
                      <a:pt x="64124" y="32284"/>
                    </a:cubicBezTo>
                    <a:close/>
                  </a:path>
                </a:pathLst>
              </a:custGeom>
              <a:noFill/>
              <a:ln w="19050" cap="rnd">
                <a:solidFill>
                  <a:schemeClr val="bg1"/>
                </a:solidFill>
                <a:prstDash val="solid"/>
                <a:round/>
              </a:ln>
            </p:spPr>
            <p:txBody>
              <a:bodyPr rtlCol="0" anchor="ctr"/>
              <a:lstStyle/>
              <a:p>
                <a:endParaRPr lang="en-GB"/>
              </a:p>
            </p:txBody>
          </p:sp>
          <p:sp>
            <p:nvSpPr>
              <p:cNvPr id="423" name="Freeform 422">
                <a:extLst>
                  <a:ext uri="{FF2B5EF4-FFF2-40B4-BE49-F238E27FC236}">
                    <a16:creationId xmlns:a16="http://schemas.microsoft.com/office/drawing/2014/main" id="{A865807D-0465-190A-39F2-40DAD9D0831C}"/>
                  </a:ext>
                </a:extLst>
              </p:cNvPr>
              <p:cNvSpPr/>
              <p:nvPr/>
            </p:nvSpPr>
            <p:spPr>
              <a:xfrm flipV="1">
                <a:off x="3138213" y="548277"/>
                <a:ext cx="113920" cy="66558"/>
              </a:xfrm>
              <a:custGeom>
                <a:avLst/>
                <a:gdLst>
                  <a:gd name="connsiteX0" fmla="*/ 114494 w 113920"/>
                  <a:gd name="connsiteY0" fmla="*/ 553 h 66558"/>
                  <a:gd name="connsiteX1" fmla="*/ 114494 w 113920"/>
                  <a:gd name="connsiteY1" fmla="*/ 10141 h 66558"/>
                  <a:gd name="connsiteX2" fmla="*/ 57534 w 113920"/>
                  <a:gd name="connsiteY2" fmla="*/ 67112 h 66558"/>
                  <a:gd name="connsiteX3" fmla="*/ 574 w 113920"/>
                  <a:gd name="connsiteY3" fmla="*/ 10141 h 66558"/>
                  <a:gd name="connsiteX4" fmla="*/ 574 w 113920"/>
                  <a:gd name="connsiteY4" fmla="*/ 55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494" y="553"/>
                    </a:moveTo>
                    <a:lnTo>
                      <a:pt x="114494" y="10141"/>
                    </a:lnTo>
                    <a:cubicBezTo>
                      <a:pt x="114494" y="41612"/>
                      <a:pt x="88985" y="67112"/>
                      <a:pt x="57534" y="67112"/>
                    </a:cubicBezTo>
                    <a:cubicBezTo>
                      <a:pt x="26083" y="67112"/>
                      <a:pt x="574" y="41612"/>
                      <a:pt x="574" y="10141"/>
                    </a:cubicBezTo>
                    <a:lnTo>
                      <a:pt x="574" y="553"/>
                    </a:lnTo>
                  </a:path>
                </a:pathLst>
              </a:custGeom>
              <a:noFill/>
              <a:ln w="19050" cap="rnd">
                <a:solidFill>
                  <a:schemeClr val="bg1"/>
                </a:solidFill>
                <a:prstDash val="solid"/>
                <a:round/>
              </a:ln>
            </p:spPr>
            <p:txBody>
              <a:bodyPr rtlCol="0" anchor="ctr"/>
              <a:lstStyle/>
              <a:p>
                <a:endParaRPr lang="en-GB"/>
              </a:p>
            </p:txBody>
          </p:sp>
          <p:sp>
            <p:nvSpPr>
              <p:cNvPr id="424" name="Freeform 423">
                <a:extLst>
                  <a:ext uri="{FF2B5EF4-FFF2-40B4-BE49-F238E27FC236}">
                    <a16:creationId xmlns:a16="http://schemas.microsoft.com/office/drawing/2014/main" id="{D3E74E5D-20E1-0BEB-2DE4-F5085A3A315B}"/>
                  </a:ext>
                </a:extLst>
              </p:cNvPr>
              <p:cNvSpPr/>
              <p:nvPr/>
            </p:nvSpPr>
            <p:spPr>
              <a:xfrm flipV="1">
                <a:off x="2858504" y="191503"/>
                <a:ext cx="207388" cy="207389"/>
              </a:xfrm>
              <a:custGeom>
                <a:avLst/>
                <a:gdLst>
                  <a:gd name="connsiteX0" fmla="*/ 207673 w 207388"/>
                  <a:gd name="connsiteY0" fmla="*/ 103866 h 207389"/>
                  <a:gd name="connsiteX1" fmla="*/ 129413 w 207388"/>
                  <a:gd name="connsiteY1" fmla="*/ 3317 h 207389"/>
                  <a:gd name="connsiteX2" fmla="*/ 103978 w 207388"/>
                  <a:gd name="connsiteY2" fmla="*/ 171 h 207389"/>
                  <a:gd name="connsiteX3" fmla="*/ 78545 w 207388"/>
                  <a:gd name="connsiteY3" fmla="*/ 3317 h 207389"/>
                  <a:gd name="connsiteX4" fmla="*/ 285 w 207388"/>
                  <a:gd name="connsiteY4" fmla="*/ 103866 h 207389"/>
                  <a:gd name="connsiteX5" fmla="*/ 103978 w 207388"/>
                  <a:gd name="connsiteY5" fmla="*/ 207560 h 207389"/>
                  <a:gd name="connsiteX6" fmla="*/ 207673 w 207388"/>
                  <a:gd name="connsiteY6" fmla="*/ 10386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7673" y="103866"/>
                    </a:moveTo>
                    <a:cubicBezTo>
                      <a:pt x="207673" y="55372"/>
                      <a:pt x="174388" y="14652"/>
                      <a:pt x="129413" y="3317"/>
                    </a:cubicBezTo>
                    <a:cubicBezTo>
                      <a:pt x="121274" y="1266"/>
                      <a:pt x="112754" y="171"/>
                      <a:pt x="103978" y="171"/>
                    </a:cubicBezTo>
                    <a:cubicBezTo>
                      <a:pt x="95204" y="171"/>
                      <a:pt x="86684" y="1266"/>
                      <a:pt x="78545" y="3317"/>
                    </a:cubicBezTo>
                    <a:cubicBezTo>
                      <a:pt x="33570" y="14652"/>
                      <a:pt x="285" y="55372"/>
                      <a:pt x="285" y="103866"/>
                    </a:cubicBezTo>
                    <a:cubicBezTo>
                      <a:pt x="285" y="161135"/>
                      <a:pt x="46710" y="207560"/>
                      <a:pt x="103978" y="207560"/>
                    </a:cubicBezTo>
                    <a:cubicBezTo>
                      <a:pt x="161248" y="207560"/>
                      <a:pt x="207673" y="161135"/>
                      <a:pt x="207673" y="103866"/>
                    </a:cubicBezTo>
                    <a:close/>
                  </a:path>
                </a:pathLst>
              </a:custGeom>
              <a:noFill/>
              <a:ln w="19050" cap="rnd">
                <a:solidFill>
                  <a:schemeClr val="bg1"/>
                </a:solidFill>
                <a:prstDash val="solid"/>
                <a:round/>
              </a:ln>
            </p:spPr>
            <p:txBody>
              <a:bodyPr rtlCol="0" anchor="ctr"/>
              <a:lstStyle/>
              <a:p>
                <a:endParaRPr lang="en-GB"/>
              </a:p>
            </p:txBody>
          </p:sp>
          <p:sp>
            <p:nvSpPr>
              <p:cNvPr id="425" name="Freeform 424">
                <a:extLst>
                  <a:ext uri="{FF2B5EF4-FFF2-40B4-BE49-F238E27FC236}">
                    <a16:creationId xmlns:a16="http://schemas.microsoft.com/office/drawing/2014/main" id="{09977367-84E3-3ECA-AF13-9210525EB0FF}"/>
                  </a:ext>
                </a:extLst>
              </p:cNvPr>
              <p:cNvSpPr/>
              <p:nvPr/>
            </p:nvSpPr>
            <p:spPr>
              <a:xfrm flipV="1">
                <a:off x="2930409" y="251725"/>
                <a:ext cx="63577" cy="63576"/>
              </a:xfrm>
              <a:custGeom>
                <a:avLst/>
                <a:gdLst>
                  <a:gd name="connsiteX0" fmla="*/ 63784 w 63577"/>
                  <a:gd name="connsiteY0" fmla="*/ 31943 h 63576"/>
                  <a:gd name="connsiteX1" fmla="*/ 31995 w 63577"/>
                  <a:gd name="connsiteY1" fmla="*/ 154 h 63576"/>
                  <a:gd name="connsiteX2" fmla="*/ 206 w 63577"/>
                  <a:gd name="connsiteY2" fmla="*/ 31943 h 63576"/>
                  <a:gd name="connsiteX3" fmla="*/ 31995 w 63577"/>
                  <a:gd name="connsiteY3" fmla="*/ 63731 h 63576"/>
                  <a:gd name="connsiteX4" fmla="*/ 63784 w 63577"/>
                  <a:gd name="connsiteY4" fmla="*/ 31943 h 6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6">
                    <a:moveTo>
                      <a:pt x="63784" y="31943"/>
                    </a:moveTo>
                    <a:cubicBezTo>
                      <a:pt x="63784" y="14386"/>
                      <a:pt x="49551" y="154"/>
                      <a:pt x="31995" y="154"/>
                    </a:cubicBezTo>
                    <a:cubicBezTo>
                      <a:pt x="14438" y="154"/>
                      <a:pt x="206" y="14386"/>
                      <a:pt x="206" y="31943"/>
                    </a:cubicBezTo>
                    <a:cubicBezTo>
                      <a:pt x="206" y="49499"/>
                      <a:pt x="14438" y="63731"/>
                      <a:pt x="31995" y="63731"/>
                    </a:cubicBezTo>
                    <a:cubicBezTo>
                      <a:pt x="49551" y="63731"/>
                      <a:pt x="63784" y="49499"/>
                      <a:pt x="63784" y="31943"/>
                    </a:cubicBezTo>
                    <a:close/>
                  </a:path>
                </a:pathLst>
              </a:custGeom>
              <a:noFill/>
              <a:ln w="19050" cap="rnd">
                <a:solidFill>
                  <a:schemeClr val="bg1"/>
                </a:solidFill>
                <a:prstDash val="solid"/>
                <a:round/>
              </a:ln>
            </p:spPr>
            <p:txBody>
              <a:bodyPr rtlCol="0" anchor="ctr"/>
              <a:lstStyle/>
              <a:p>
                <a:endParaRPr lang="en-GB"/>
              </a:p>
            </p:txBody>
          </p:sp>
          <p:sp>
            <p:nvSpPr>
              <p:cNvPr id="426" name="Freeform 425">
                <a:extLst>
                  <a:ext uri="{FF2B5EF4-FFF2-40B4-BE49-F238E27FC236}">
                    <a16:creationId xmlns:a16="http://schemas.microsoft.com/office/drawing/2014/main" id="{2B1B39BF-6701-B686-BE57-6E5E3768EC9F}"/>
                  </a:ext>
                </a:extLst>
              </p:cNvPr>
              <p:cNvSpPr/>
              <p:nvPr/>
            </p:nvSpPr>
            <p:spPr>
              <a:xfrm flipV="1">
                <a:off x="2905238" y="315302"/>
                <a:ext cx="113920" cy="66558"/>
              </a:xfrm>
              <a:custGeom>
                <a:avLst/>
                <a:gdLst>
                  <a:gd name="connsiteX0" fmla="*/ 114154 w 113920"/>
                  <a:gd name="connsiteY0" fmla="*/ 213 h 66558"/>
                  <a:gd name="connsiteX1" fmla="*/ 114154 w 113920"/>
                  <a:gd name="connsiteY1" fmla="*/ 9801 h 66558"/>
                  <a:gd name="connsiteX2" fmla="*/ 57194 w 113920"/>
                  <a:gd name="connsiteY2" fmla="*/ 66772 h 66558"/>
                  <a:gd name="connsiteX3" fmla="*/ 234 w 113920"/>
                  <a:gd name="connsiteY3" fmla="*/ 9801 h 66558"/>
                  <a:gd name="connsiteX4" fmla="*/ 234 w 113920"/>
                  <a:gd name="connsiteY4" fmla="*/ 21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154" y="213"/>
                    </a:moveTo>
                    <a:lnTo>
                      <a:pt x="114154" y="9801"/>
                    </a:lnTo>
                    <a:cubicBezTo>
                      <a:pt x="114154" y="41272"/>
                      <a:pt x="88645" y="66772"/>
                      <a:pt x="57194" y="66772"/>
                    </a:cubicBezTo>
                    <a:cubicBezTo>
                      <a:pt x="25743" y="66772"/>
                      <a:pt x="234" y="41272"/>
                      <a:pt x="234" y="9801"/>
                    </a:cubicBezTo>
                    <a:lnTo>
                      <a:pt x="234" y="213"/>
                    </a:lnTo>
                  </a:path>
                </a:pathLst>
              </a:custGeom>
              <a:noFill/>
              <a:ln w="19050" cap="rnd">
                <a:solidFill>
                  <a:schemeClr val="bg1"/>
                </a:solidFill>
                <a:prstDash val="solid"/>
                <a:round/>
              </a:ln>
            </p:spPr>
            <p:txBody>
              <a:bodyPr rtlCol="0" anchor="ctr"/>
              <a:lstStyle/>
              <a:p>
                <a:endParaRPr lang="en-GB"/>
              </a:p>
            </p:txBody>
          </p:sp>
          <p:sp>
            <p:nvSpPr>
              <p:cNvPr id="427" name="Freeform 426">
                <a:extLst>
                  <a:ext uri="{FF2B5EF4-FFF2-40B4-BE49-F238E27FC236}">
                    <a16:creationId xmlns:a16="http://schemas.microsoft.com/office/drawing/2014/main" id="{B6F61006-AED0-91DF-E799-A2AE8BD15D52}"/>
                  </a:ext>
                </a:extLst>
              </p:cNvPr>
              <p:cNvSpPr/>
              <p:nvPr/>
            </p:nvSpPr>
            <p:spPr>
              <a:xfrm flipV="1">
                <a:off x="3182530" y="237030"/>
                <a:ext cx="116337" cy="116336"/>
              </a:xfrm>
              <a:custGeom>
                <a:avLst/>
                <a:gdLst>
                  <a:gd name="connsiteX0" fmla="*/ 116979 w 116337"/>
                  <a:gd name="connsiteY0" fmla="*/ 58339 h 116336"/>
                  <a:gd name="connsiteX1" fmla="*/ 58810 w 116337"/>
                  <a:gd name="connsiteY1" fmla="*/ 171 h 116336"/>
                  <a:gd name="connsiteX2" fmla="*/ 641 w 116337"/>
                  <a:gd name="connsiteY2" fmla="*/ 58339 h 116336"/>
                  <a:gd name="connsiteX3" fmla="*/ 58810 w 116337"/>
                  <a:gd name="connsiteY3" fmla="*/ 116508 h 116336"/>
                  <a:gd name="connsiteX4" fmla="*/ 116979 w 116337"/>
                  <a:gd name="connsiteY4" fmla="*/ 5833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979" y="58339"/>
                    </a:moveTo>
                    <a:cubicBezTo>
                      <a:pt x="116979" y="26214"/>
                      <a:pt x="90936" y="171"/>
                      <a:pt x="58810" y="171"/>
                    </a:cubicBezTo>
                    <a:cubicBezTo>
                      <a:pt x="26684" y="171"/>
                      <a:pt x="641" y="26214"/>
                      <a:pt x="641" y="58339"/>
                    </a:cubicBezTo>
                    <a:cubicBezTo>
                      <a:pt x="641" y="90465"/>
                      <a:pt x="26684" y="116508"/>
                      <a:pt x="58810" y="116508"/>
                    </a:cubicBezTo>
                    <a:cubicBezTo>
                      <a:pt x="90936" y="116508"/>
                      <a:pt x="116979" y="90465"/>
                      <a:pt x="116979" y="58339"/>
                    </a:cubicBezTo>
                    <a:close/>
                  </a:path>
                </a:pathLst>
              </a:custGeom>
              <a:noFill/>
              <a:ln w="19050" cap="rnd">
                <a:solidFill>
                  <a:schemeClr val="bg1"/>
                </a:solidFill>
                <a:prstDash val="solid"/>
                <a:round/>
              </a:ln>
            </p:spPr>
            <p:txBody>
              <a:bodyPr rtlCol="0" anchor="ctr"/>
              <a:lstStyle/>
              <a:p>
                <a:endParaRPr lang="en-GB"/>
              </a:p>
            </p:txBody>
          </p:sp>
          <p:sp>
            <p:nvSpPr>
              <p:cNvPr id="428" name="Freeform 427">
                <a:extLst>
                  <a:ext uri="{FF2B5EF4-FFF2-40B4-BE49-F238E27FC236}">
                    <a16:creationId xmlns:a16="http://schemas.microsoft.com/office/drawing/2014/main" id="{2A61D0F7-580E-C200-EFA9-2B32BF4A4BBA}"/>
                  </a:ext>
                </a:extLst>
              </p:cNvPr>
              <p:cNvSpPr/>
              <p:nvPr/>
            </p:nvSpPr>
            <p:spPr>
              <a:xfrm flipV="1">
                <a:off x="2858504" y="470005"/>
                <a:ext cx="116337" cy="116336"/>
              </a:xfrm>
              <a:custGeom>
                <a:avLst/>
                <a:gdLst>
                  <a:gd name="connsiteX0" fmla="*/ 116506 w 116337"/>
                  <a:gd name="connsiteY0" fmla="*/ 58679 h 116336"/>
                  <a:gd name="connsiteX1" fmla="*/ 58338 w 116337"/>
                  <a:gd name="connsiteY1" fmla="*/ 511 h 116336"/>
                  <a:gd name="connsiteX2" fmla="*/ 169 w 116337"/>
                  <a:gd name="connsiteY2" fmla="*/ 58679 h 116336"/>
                  <a:gd name="connsiteX3" fmla="*/ 58338 w 116337"/>
                  <a:gd name="connsiteY3" fmla="*/ 116848 h 116336"/>
                  <a:gd name="connsiteX4" fmla="*/ 116506 w 116337"/>
                  <a:gd name="connsiteY4" fmla="*/ 5867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506" y="58679"/>
                    </a:moveTo>
                    <a:cubicBezTo>
                      <a:pt x="116506" y="26554"/>
                      <a:pt x="90463" y="511"/>
                      <a:pt x="58338" y="511"/>
                    </a:cubicBezTo>
                    <a:cubicBezTo>
                      <a:pt x="26211" y="511"/>
                      <a:pt x="169" y="26554"/>
                      <a:pt x="169" y="58679"/>
                    </a:cubicBezTo>
                    <a:cubicBezTo>
                      <a:pt x="169" y="90805"/>
                      <a:pt x="26211" y="116848"/>
                      <a:pt x="58338" y="116848"/>
                    </a:cubicBezTo>
                    <a:cubicBezTo>
                      <a:pt x="90463" y="116848"/>
                      <a:pt x="116506" y="90805"/>
                      <a:pt x="116506" y="58679"/>
                    </a:cubicBezTo>
                    <a:close/>
                  </a:path>
                </a:pathLst>
              </a:custGeom>
              <a:noFill/>
              <a:ln w="19050" cap="rnd">
                <a:solidFill>
                  <a:schemeClr val="bg1"/>
                </a:solidFill>
                <a:prstDash val="solid"/>
                <a:round/>
              </a:ln>
            </p:spPr>
            <p:txBody>
              <a:bodyPr rtlCol="0" anchor="ctr"/>
              <a:lstStyle/>
              <a:p>
                <a:endParaRPr lang="en-GB"/>
              </a:p>
            </p:txBody>
          </p:sp>
          <p:sp>
            <p:nvSpPr>
              <p:cNvPr id="429" name="Freeform 428">
                <a:extLst>
                  <a:ext uri="{FF2B5EF4-FFF2-40B4-BE49-F238E27FC236}">
                    <a16:creationId xmlns:a16="http://schemas.microsoft.com/office/drawing/2014/main" id="{ECC61C1C-7DC8-9DF4-4CE1-42713B4D63E1}"/>
                  </a:ext>
                </a:extLst>
              </p:cNvPr>
              <p:cNvSpPr/>
              <p:nvPr/>
            </p:nvSpPr>
            <p:spPr>
              <a:xfrm flipV="1">
                <a:off x="3065892" y="295198"/>
                <a:ext cx="116637" cy="685"/>
              </a:xfrm>
              <a:custGeom>
                <a:avLst/>
                <a:gdLst>
                  <a:gd name="connsiteX0" fmla="*/ 117109 w 116637"/>
                  <a:gd name="connsiteY0" fmla="*/ 171 h 685"/>
                  <a:gd name="connsiteX1" fmla="*/ 472 w 116637"/>
                  <a:gd name="connsiteY1" fmla="*/ 171 h 685"/>
                </a:gdLst>
                <a:ahLst/>
                <a:cxnLst>
                  <a:cxn ang="0">
                    <a:pos x="connsiteX0" y="connsiteY0"/>
                  </a:cxn>
                  <a:cxn ang="0">
                    <a:pos x="connsiteX1" y="connsiteY1"/>
                  </a:cxn>
                </a:cxnLst>
                <a:rect l="l" t="t" r="r" b="b"/>
                <a:pathLst>
                  <a:path w="116637" h="685">
                    <a:moveTo>
                      <a:pt x="117109" y="171"/>
                    </a:moveTo>
                    <a:lnTo>
                      <a:pt x="472" y="171"/>
                    </a:lnTo>
                  </a:path>
                </a:pathLst>
              </a:custGeom>
              <a:noFill/>
              <a:ln w="19050" cap="rnd">
                <a:solidFill>
                  <a:schemeClr val="bg1"/>
                </a:solidFill>
                <a:prstDash val="solid"/>
                <a:round/>
              </a:ln>
            </p:spPr>
            <p:txBody>
              <a:bodyPr rtlCol="0" anchor="ctr"/>
              <a:lstStyle/>
              <a:p>
                <a:endParaRPr lang="en-GB"/>
              </a:p>
            </p:txBody>
          </p:sp>
          <p:sp>
            <p:nvSpPr>
              <p:cNvPr id="430" name="Freeform 429">
                <a:extLst>
                  <a:ext uri="{FF2B5EF4-FFF2-40B4-BE49-F238E27FC236}">
                    <a16:creationId xmlns:a16="http://schemas.microsoft.com/office/drawing/2014/main" id="{E6BF87A9-5D48-605C-5CDB-C895CA6B53C7}"/>
                  </a:ext>
                </a:extLst>
              </p:cNvPr>
              <p:cNvSpPr/>
              <p:nvPr/>
            </p:nvSpPr>
            <p:spPr>
              <a:xfrm flipV="1">
                <a:off x="2974841" y="528173"/>
                <a:ext cx="116637" cy="685"/>
              </a:xfrm>
              <a:custGeom>
                <a:avLst/>
                <a:gdLst>
                  <a:gd name="connsiteX0" fmla="*/ 116976 w 116637"/>
                  <a:gd name="connsiteY0" fmla="*/ 511 h 685"/>
                  <a:gd name="connsiteX1" fmla="*/ 339 w 116637"/>
                  <a:gd name="connsiteY1" fmla="*/ 511 h 685"/>
                </a:gdLst>
                <a:ahLst/>
                <a:cxnLst>
                  <a:cxn ang="0">
                    <a:pos x="connsiteX0" y="connsiteY0"/>
                  </a:cxn>
                  <a:cxn ang="0">
                    <a:pos x="connsiteX1" y="connsiteY1"/>
                  </a:cxn>
                </a:cxnLst>
                <a:rect l="l" t="t" r="r" b="b"/>
                <a:pathLst>
                  <a:path w="116637" h="685">
                    <a:moveTo>
                      <a:pt x="116976" y="511"/>
                    </a:moveTo>
                    <a:lnTo>
                      <a:pt x="339" y="511"/>
                    </a:lnTo>
                  </a:path>
                </a:pathLst>
              </a:custGeom>
              <a:noFill/>
              <a:ln w="19050" cap="rnd">
                <a:solidFill>
                  <a:schemeClr val="bg1"/>
                </a:solidFill>
                <a:prstDash val="solid"/>
                <a:round/>
              </a:ln>
            </p:spPr>
            <p:txBody>
              <a:bodyPr rtlCol="0" anchor="ctr"/>
              <a:lstStyle/>
              <a:p>
                <a:endParaRPr lang="en-GB"/>
              </a:p>
            </p:txBody>
          </p:sp>
          <p:sp>
            <p:nvSpPr>
              <p:cNvPr id="431" name="Freeform 430">
                <a:extLst>
                  <a:ext uri="{FF2B5EF4-FFF2-40B4-BE49-F238E27FC236}">
                    <a16:creationId xmlns:a16="http://schemas.microsoft.com/office/drawing/2014/main" id="{C39C7495-CBCC-CB44-A9AA-DC02F16A9E97}"/>
                  </a:ext>
                </a:extLst>
              </p:cNvPr>
              <p:cNvSpPr/>
              <p:nvPr/>
            </p:nvSpPr>
            <p:spPr>
              <a:xfrm flipV="1">
                <a:off x="3035517" y="368517"/>
                <a:ext cx="86327" cy="86327"/>
              </a:xfrm>
              <a:custGeom>
                <a:avLst/>
                <a:gdLst>
                  <a:gd name="connsiteX0" fmla="*/ 86716 w 86327"/>
                  <a:gd name="connsiteY0" fmla="*/ 294 h 86327"/>
                  <a:gd name="connsiteX1" fmla="*/ 389 w 86327"/>
                  <a:gd name="connsiteY1" fmla="*/ 86622 h 86327"/>
                </a:gdLst>
                <a:ahLst/>
                <a:cxnLst>
                  <a:cxn ang="0">
                    <a:pos x="connsiteX0" y="connsiteY0"/>
                  </a:cxn>
                  <a:cxn ang="0">
                    <a:pos x="connsiteX1" y="connsiteY1"/>
                  </a:cxn>
                </a:cxnLst>
                <a:rect l="l" t="t" r="r" b="b"/>
                <a:pathLst>
                  <a:path w="86327" h="86327">
                    <a:moveTo>
                      <a:pt x="86716" y="294"/>
                    </a:moveTo>
                    <a:lnTo>
                      <a:pt x="389" y="86622"/>
                    </a:lnTo>
                  </a:path>
                </a:pathLst>
              </a:custGeom>
              <a:noFill/>
              <a:ln w="19050" cap="rnd">
                <a:solidFill>
                  <a:schemeClr val="bg1"/>
                </a:solidFill>
                <a:prstDash val="solid"/>
                <a:round/>
              </a:ln>
            </p:spPr>
            <p:txBody>
              <a:bodyPr rtlCol="0" anchor="ctr"/>
              <a:lstStyle/>
              <a:p>
                <a:endParaRPr lang="en-GB"/>
              </a:p>
            </p:txBody>
          </p:sp>
        </p:grpSp>
      </p:grpSp>
      <p:grpSp>
        <p:nvGrpSpPr>
          <p:cNvPr id="14" name="Group 13">
            <a:extLst>
              <a:ext uri="{FF2B5EF4-FFF2-40B4-BE49-F238E27FC236}">
                <a16:creationId xmlns:a16="http://schemas.microsoft.com/office/drawing/2014/main" id="{0987726B-A8E0-FB3A-B80E-F918B0B07C4A}"/>
              </a:ext>
            </a:extLst>
          </p:cNvPr>
          <p:cNvGrpSpPr/>
          <p:nvPr/>
        </p:nvGrpSpPr>
        <p:grpSpPr>
          <a:xfrm>
            <a:off x="7532096" y="1352550"/>
            <a:ext cx="712224" cy="712224"/>
            <a:chOff x="7532096" y="1352550"/>
            <a:chExt cx="712224" cy="712224"/>
          </a:xfrm>
        </p:grpSpPr>
        <p:sp>
          <p:nvSpPr>
            <p:cNvPr id="486" name="Oval 485">
              <a:extLst>
                <a:ext uri="{FF2B5EF4-FFF2-40B4-BE49-F238E27FC236}">
                  <a16:creationId xmlns:a16="http://schemas.microsoft.com/office/drawing/2014/main" id="{5D4880E0-EEC6-69F8-95F1-3F05FC5FE285}"/>
                </a:ext>
              </a:extLst>
            </p:cNvPr>
            <p:cNvSpPr/>
            <p:nvPr/>
          </p:nvSpPr>
          <p:spPr>
            <a:xfrm>
              <a:off x="7532096"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4" name="Graphic 607">
              <a:extLst>
                <a:ext uri="{FF2B5EF4-FFF2-40B4-BE49-F238E27FC236}">
                  <a16:creationId xmlns:a16="http://schemas.microsoft.com/office/drawing/2014/main" id="{FE80C751-A85B-0642-208D-89DAFA5B800D}"/>
                </a:ext>
              </a:extLst>
            </p:cNvPr>
            <p:cNvGrpSpPr/>
            <p:nvPr/>
          </p:nvGrpSpPr>
          <p:grpSpPr>
            <a:xfrm>
              <a:off x="7780680" y="1564694"/>
              <a:ext cx="215056" cy="287937"/>
              <a:chOff x="2914234" y="191504"/>
              <a:chExt cx="328901" cy="440363"/>
            </a:xfrm>
            <a:noFill/>
          </p:grpSpPr>
          <p:sp>
            <p:nvSpPr>
              <p:cNvPr id="445" name="Freeform 444">
                <a:extLst>
                  <a:ext uri="{FF2B5EF4-FFF2-40B4-BE49-F238E27FC236}">
                    <a16:creationId xmlns:a16="http://schemas.microsoft.com/office/drawing/2014/main" id="{98D2F926-7794-CF94-6B53-7994474684F2}"/>
                  </a:ext>
                </a:extLst>
              </p:cNvPr>
              <p:cNvSpPr/>
              <p:nvPr/>
            </p:nvSpPr>
            <p:spPr>
              <a:xfrm flipV="1">
                <a:off x="2914234" y="191504"/>
                <a:ext cx="328901" cy="440363"/>
              </a:xfrm>
              <a:custGeom>
                <a:avLst/>
                <a:gdLst>
                  <a:gd name="connsiteX0" fmla="*/ 329423 w 328901"/>
                  <a:gd name="connsiteY0" fmla="*/ 27539 h 440363"/>
                  <a:gd name="connsiteX1" fmla="*/ 302015 w 328901"/>
                  <a:gd name="connsiteY1" fmla="*/ 130 h 440363"/>
                  <a:gd name="connsiteX2" fmla="*/ 27930 w 328901"/>
                  <a:gd name="connsiteY2" fmla="*/ 130 h 440363"/>
                  <a:gd name="connsiteX3" fmla="*/ 521 w 328901"/>
                  <a:gd name="connsiteY3" fmla="*/ 27539 h 440363"/>
                  <a:gd name="connsiteX4" fmla="*/ 521 w 328901"/>
                  <a:gd name="connsiteY4" fmla="*/ 413085 h 440363"/>
                  <a:gd name="connsiteX5" fmla="*/ 27930 w 328901"/>
                  <a:gd name="connsiteY5" fmla="*/ 440493 h 440363"/>
                  <a:gd name="connsiteX6" fmla="*/ 302015 w 328901"/>
                  <a:gd name="connsiteY6" fmla="*/ 440493 h 440363"/>
                  <a:gd name="connsiteX7" fmla="*/ 329423 w 328901"/>
                  <a:gd name="connsiteY7" fmla="*/ 413085 h 4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901" h="440363">
                    <a:moveTo>
                      <a:pt x="329423" y="27539"/>
                    </a:moveTo>
                    <a:cubicBezTo>
                      <a:pt x="329423" y="12402"/>
                      <a:pt x="317152" y="130"/>
                      <a:pt x="302015" y="130"/>
                    </a:cubicBezTo>
                    <a:lnTo>
                      <a:pt x="27930" y="130"/>
                    </a:lnTo>
                    <a:cubicBezTo>
                      <a:pt x="12793" y="130"/>
                      <a:pt x="521" y="12402"/>
                      <a:pt x="521" y="27539"/>
                    </a:cubicBezTo>
                    <a:lnTo>
                      <a:pt x="521" y="413085"/>
                    </a:lnTo>
                    <a:cubicBezTo>
                      <a:pt x="521" y="428223"/>
                      <a:pt x="12793" y="440493"/>
                      <a:pt x="27930" y="440493"/>
                    </a:cubicBezTo>
                    <a:lnTo>
                      <a:pt x="302015" y="440493"/>
                    </a:lnTo>
                    <a:cubicBezTo>
                      <a:pt x="317152" y="440493"/>
                      <a:pt x="329423" y="428223"/>
                      <a:pt x="329423" y="413085"/>
                    </a:cubicBezTo>
                    <a:close/>
                  </a:path>
                </a:pathLst>
              </a:custGeom>
              <a:noFill/>
              <a:ln w="19050" cap="flat">
                <a:solidFill>
                  <a:schemeClr val="bg1"/>
                </a:solidFill>
                <a:prstDash val="solid"/>
                <a:miter/>
              </a:ln>
            </p:spPr>
            <p:txBody>
              <a:bodyPr rtlCol="0" anchor="ctr"/>
              <a:lstStyle/>
              <a:p>
                <a:endParaRPr lang="en-GB"/>
              </a:p>
            </p:txBody>
          </p:sp>
          <p:sp>
            <p:nvSpPr>
              <p:cNvPr id="446" name="Freeform 445">
                <a:extLst>
                  <a:ext uri="{FF2B5EF4-FFF2-40B4-BE49-F238E27FC236}">
                    <a16:creationId xmlns:a16="http://schemas.microsoft.com/office/drawing/2014/main" id="{0F2D3460-42DC-7A62-21CC-6C971237030E}"/>
                  </a:ext>
                </a:extLst>
              </p:cNvPr>
              <p:cNvSpPr/>
              <p:nvPr/>
            </p:nvSpPr>
            <p:spPr>
              <a:xfrm flipV="1">
                <a:off x="3037573" y="577050"/>
                <a:ext cx="82225" cy="685"/>
              </a:xfrm>
              <a:custGeom>
                <a:avLst/>
                <a:gdLst>
                  <a:gd name="connsiteX0" fmla="*/ 296 w 82225"/>
                  <a:gd name="connsiteY0" fmla="*/ 583 h 685"/>
                  <a:gd name="connsiteX1" fmla="*/ 82522 w 82225"/>
                  <a:gd name="connsiteY1" fmla="*/ 583 h 685"/>
                </a:gdLst>
                <a:ahLst/>
                <a:cxnLst>
                  <a:cxn ang="0">
                    <a:pos x="connsiteX0" y="connsiteY0"/>
                  </a:cxn>
                  <a:cxn ang="0">
                    <a:pos x="connsiteX1" y="connsiteY1"/>
                  </a:cxn>
                </a:cxnLst>
                <a:rect l="l" t="t" r="r" b="b"/>
                <a:pathLst>
                  <a:path w="82225" h="685">
                    <a:moveTo>
                      <a:pt x="296" y="583"/>
                    </a:moveTo>
                    <a:lnTo>
                      <a:pt x="82522" y="583"/>
                    </a:lnTo>
                  </a:path>
                </a:pathLst>
              </a:custGeom>
              <a:noFill/>
              <a:ln w="19050" cap="rnd">
                <a:solidFill>
                  <a:schemeClr val="bg1"/>
                </a:solidFill>
                <a:prstDash val="solid"/>
                <a:miter/>
              </a:ln>
            </p:spPr>
            <p:txBody>
              <a:bodyPr rtlCol="0" anchor="ctr"/>
              <a:lstStyle/>
              <a:p>
                <a:endParaRPr lang="en-GB"/>
              </a:p>
            </p:txBody>
          </p:sp>
        </p:grpSp>
      </p:grpSp>
      <p:grpSp>
        <p:nvGrpSpPr>
          <p:cNvPr id="17" name="Group 16">
            <a:extLst>
              <a:ext uri="{FF2B5EF4-FFF2-40B4-BE49-F238E27FC236}">
                <a16:creationId xmlns:a16="http://schemas.microsoft.com/office/drawing/2014/main" id="{D6900394-D017-2E26-D7DD-6CF824EEFBA5}"/>
              </a:ext>
            </a:extLst>
          </p:cNvPr>
          <p:cNvGrpSpPr/>
          <p:nvPr/>
        </p:nvGrpSpPr>
        <p:grpSpPr>
          <a:xfrm>
            <a:off x="10214959" y="1352550"/>
            <a:ext cx="712224" cy="712224"/>
            <a:chOff x="10214959" y="1352550"/>
            <a:chExt cx="712224" cy="712224"/>
          </a:xfrm>
        </p:grpSpPr>
        <p:sp>
          <p:nvSpPr>
            <p:cNvPr id="489" name="Oval 488">
              <a:extLst>
                <a:ext uri="{FF2B5EF4-FFF2-40B4-BE49-F238E27FC236}">
                  <a16:creationId xmlns:a16="http://schemas.microsoft.com/office/drawing/2014/main" id="{9DB142E8-E52C-E1E3-0755-1776C4BBBA6A}"/>
                </a:ext>
              </a:extLst>
            </p:cNvPr>
            <p:cNvSpPr/>
            <p:nvPr/>
          </p:nvSpPr>
          <p:spPr>
            <a:xfrm>
              <a:off x="1021495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0" name="Graphic 619">
              <a:extLst>
                <a:ext uri="{FF2B5EF4-FFF2-40B4-BE49-F238E27FC236}">
                  <a16:creationId xmlns:a16="http://schemas.microsoft.com/office/drawing/2014/main" id="{C64F9601-EBB9-990E-7540-74572F2C864F}"/>
                </a:ext>
              </a:extLst>
            </p:cNvPr>
            <p:cNvGrpSpPr/>
            <p:nvPr/>
          </p:nvGrpSpPr>
          <p:grpSpPr>
            <a:xfrm>
              <a:off x="10427102" y="1564694"/>
              <a:ext cx="287938" cy="287937"/>
              <a:chOff x="2858503" y="191504"/>
              <a:chExt cx="440364" cy="440363"/>
            </a:xfrm>
            <a:noFill/>
          </p:grpSpPr>
          <p:sp>
            <p:nvSpPr>
              <p:cNvPr id="451" name="Freeform 450">
                <a:extLst>
                  <a:ext uri="{FF2B5EF4-FFF2-40B4-BE49-F238E27FC236}">
                    <a16:creationId xmlns:a16="http://schemas.microsoft.com/office/drawing/2014/main" id="{0CE004CC-997D-6A79-CD8D-8982F513AEC1}"/>
                  </a:ext>
                </a:extLst>
              </p:cNvPr>
              <p:cNvSpPr/>
              <p:nvPr/>
            </p:nvSpPr>
            <p:spPr>
              <a:xfrm flipV="1">
                <a:off x="2895962" y="310292"/>
                <a:ext cx="53519" cy="128801"/>
              </a:xfrm>
              <a:custGeom>
                <a:avLst/>
                <a:gdLst>
                  <a:gd name="connsiteX0" fmla="*/ 53663 w 53519"/>
                  <a:gd name="connsiteY0" fmla="*/ 129159 h 128801"/>
                  <a:gd name="connsiteX1" fmla="*/ 143 w 53519"/>
                  <a:gd name="connsiteY1" fmla="*/ 358 h 128801"/>
                </a:gdLst>
                <a:ahLst/>
                <a:cxnLst>
                  <a:cxn ang="0">
                    <a:pos x="connsiteX0" y="connsiteY0"/>
                  </a:cxn>
                  <a:cxn ang="0">
                    <a:pos x="connsiteX1" y="connsiteY1"/>
                  </a:cxn>
                </a:cxnLst>
                <a:rect l="l" t="t" r="r" b="b"/>
                <a:pathLst>
                  <a:path w="53519" h="128801">
                    <a:moveTo>
                      <a:pt x="53663" y="129159"/>
                    </a:moveTo>
                    <a:cubicBezTo>
                      <a:pt x="18077" y="93574"/>
                      <a:pt x="244" y="46980"/>
                      <a:pt x="143" y="358"/>
                    </a:cubicBezTo>
                  </a:path>
                </a:pathLst>
              </a:custGeom>
              <a:noFill/>
              <a:ln w="19050" cap="rnd">
                <a:solidFill>
                  <a:schemeClr val="bg1"/>
                </a:solidFill>
                <a:prstDash val="solid"/>
                <a:round/>
              </a:ln>
            </p:spPr>
            <p:txBody>
              <a:bodyPr rtlCol="0" anchor="ctr"/>
              <a:lstStyle/>
              <a:p>
                <a:endParaRPr lang="en-GB"/>
              </a:p>
            </p:txBody>
          </p:sp>
          <p:sp>
            <p:nvSpPr>
              <p:cNvPr id="452" name="Freeform 451">
                <a:extLst>
                  <a:ext uri="{FF2B5EF4-FFF2-40B4-BE49-F238E27FC236}">
                    <a16:creationId xmlns:a16="http://schemas.microsoft.com/office/drawing/2014/main" id="{48FEB2B9-5FEA-4CE6-BB88-CF90C017DED5}"/>
                  </a:ext>
                </a:extLst>
              </p:cNvPr>
              <p:cNvSpPr/>
              <p:nvPr/>
            </p:nvSpPr>
            <p:spPr>
              <a:xfrm flipV="1">
                <a:off x="3207889" y="310292"/>
                <a:ext cx="53519" cy="128801"/>
              </a:xfrm>
              <a:custGeom>
                <a:avLst/>
                <a:gdLst>
                  <a:gd name="connsiteX0" fmla="*/ 540 w 53519"/>
                  <a:gd name="connsiteY0" fmla="*/ 129159 h 128801"/>
                  <a:gd name="connsiteX1" fmla="*/ 54059 w 53519"/>
                  <a:gd name="connsiteY1" fmla="*/ 358 h 128801"/>
                </a:gdLst>
                <a:ahLst/>
                <a:cxnLst>
                  <a:cxn ang="0">
                    <a:pos x="connsiteX0" y="connsiteY0"/>
                  </a:cxn>
                  <a:cxn ang="0">
                    <a:pos x="connsiteX1" y="connsiteY1"/>
                  </a:cxn>
                </a:cxnLst>
                <a:rect l="l" t="t" r="r" b="b"/>
                <a:pathLst>
                  <a:path w="53519" h="128801">
                    <a:moveTo>
                      <a:pt x="540" y="129159"/>
                    </a:moveTo>
                    <a:cubicBezTo>
                      <a:pt x="36125" y="93574"/>
                      <a:pt x="53959" y="46980"/>
                      <a:pt x="54059" y="358"/>
                    </a:cubicBezTo>
                  </a:path>
                </a:pathLst>
              </a:custGeom>
              <a:noFill/>
              <a:ln w="19050" cap="rnd">
                <a:solidFill>
                  <a:schemeClr val="bg1"/>
                </a:solidFill>
                <a:prstDash val="solid"/>
                <a:round/>
              </a:ln>
            </p:spPr>
            <p:txBody>
              <a:bodyPr rtlCol="0" anchor="ctr"/>
              <a:lstStyle/>
              <a:p>
                <a:endParaRPr lang="en-GB"/>
              </a:p>
            </p:txBody>
          </p:sp>
          <p:sp>
            <p:nvSpPr>
              <p:cNvPr id="453" name="Freeform 452">
                <a:extLst>
                  <a:ext uri="{FF2B5EF4-FFF2-40B4-BE49-F238E27FC236}">
                    <a16:creationId xmlns:a16="http://schemas.microsoft.com/office/drawing/2014/main" id="{A4C535AE-218D-EE22-349E-71279691DBA2}"/>
                  </a:ext>
                </a:extLst>
              </p:cNvPr>
              <p:cNvSpPr/>
              <p:nvPr/>
            </p:nvSpPr>
            <p:spPr>
              <a:xfrm flipV="1">
                <a:off x="3042141" y="618546"/>
                <a:ext cx="73089" cy="3672"/>
              </a:xfrm>
              <a:custGeom>
                <a:avLst/>
                <a:gdLst>
                  <a:gd name="connsiteX0" fmla="*/ 301 w 73089"/>
                  <a:gd name="connsiteY0" fmla="*/ 4321 h 3672"/>
                  <a:gd name="connsiteX1" fmla="*/ 73391 w 73089"/>
                  <a:gd name="connsiteY1" fmla="*/ 4321 h 3672"/>
                </a:gdLst>
                <a:ahLst/>
                <a:cxnLst>
                  <a:cxn ang="0">
                    <a:pos x="connsiteX0" y="connsiteY0"/>
                  </a:cxn>
                  <a:cxn ang="0">
                    <a:pos x="connsiteX1" y="connsiteY1"/>
                  </a:cxn>
                </a:cxnLst>
                <a:rect l="l" t="t" r="r" b="b"/>
                <a:pathLst>
                  <a:path w="73089" h="3672">
                    <a:moveTo>
                      <a:pt x="301" y="4321"/>
                    </a:moveTo>
                    <a:cubicBezTo>
                      <a:pt x="24403" y="-576"/>
                      <a:pt x="49289" y="-576"/>
                      <a:pt x="73391" y="4321"/>
                    </a:cubicBezTo>
                  </a:path>
                </a:pathLst>
              </a:custGeom>
              <a:noFill/>
              <a:ln w="19050" cap="rnd">
                <a:solidFill>
                  <a:schemeClr val="bg1"/>
                </a:solidFill>
                <a:prstDash val="solid"/>
                <a:round/>
              </a:ln>
            </p:spPr>
            <p:txBody>
              <a:bodyPr rtlCol="0" anchor="ctr"/>
              <a:lstStyle/>
              <a:p>
                <a:endParaRPr lang="en-GB"/>
              </a:p>
            </p:txBody>
          </p:sp>
          <p:sp>
            <p:nvSpPr>
              <p:cNvPr id="454" name="Freeform 453">
                <a:extLst>
                  <a:ext uri="{FF2B5EF4-FFF2-40B4-BE49-F238E27FC236}">
                    <a16:creationId xmlns:a16="http://schemas.microsoft.com/office/drawing/2014/main" id="{49F8298F-537B-DEAD-4F35-7A85BD53B023}"/>
                  </a:ext>
                </a:extLst>
              </p:cNvPr>
              <p:cNvSpPr/>
              <p:nvPr/>
            </p:nvSpPr>
            <p:spPr>
              <a:xfrm flipV="1">
                <a:off x="3042141" y="191504"/>
                <a:ext cx="73089" cy="73089"/>
              </a:xfrm>
              <a:custGeom>
                <a:avLst/>
                <a:gdLst>
                  <a:gd name="connsiteX0" fmla="*/ 301 w 73089"/>
                  <a:gd name="connsiteY0" fmla="*/ 36618 h 73089"/>
                  <a:gd name="connsiteX1" fmla="*/ 36846 w 73089"/>
                  <a:gd name="connsiteY1" fmla="*/ 73163 h 73089"/>
                  <a:gd name="connsiteX2" fmla="*/ 73391 w 73089"/>
                  <a:gd name="connsiteY2" fmla="*/ 36618 h 73089"/>
                  <a:gd name="connsiteX3" fmla="*/ 36846 w 73089"/>
                  <a:gd name="connsiteY3" fmla="*/ 73 h 73089"/>
                  <a:gd name="connsiteX4" fmla="*/ 301 w 73089"/>
                  <a:gd name="connsiteY4" fmla="*/ 36618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301" y="36618"/>
                    </a:moveTo>
                    <a:cubicBezTo>
                      <a:pt x="301" y="56802"/>
                      <a:pt x="16663" y="73163"/>
                      <a:pt x="36846" y="73163"/>
                    </a:cubicBezTo>
                    <a:cubicBezTo>
                      <a:pt x="57029" y="73163"/>
                      <a:pt x="73391" y="56802"/>
                      <a:pt x="73391" y="36618"/>
                    </a:cubicBezTo>
                    <a:cubicBezTo>
                      <a:pt x="73391" y="16434"/>
                      <a:pt x="57029" y="73"/>
                      <a:pt x="36846" y="73"/>
                    </a:cubicBezTo>
                    <a:cubicBezTo>
                      <a:pt x="16663" y="73"/>
                      <a:pt x="301" y="16434"/>
                      <a:pt x="301" y="36618"/>
                    </a:cubicBezTo>
                    <a:close/>
                  </a:path>
                </a:pathLst>
              </a:custGeom>
              <a:noFill/>
              <a:ln w="19050" cap="rnd">
                <a:solidFill>
                  <a:schemeClr val="bg1"/>
                </a:solidFill>
                <a:prstDash val="solid"/>
                <a:round/>
              </a:ln>
            </p:spPr>
            <p:txBody>
              <a:bodyPr rtlCol="0" anchor="ctr"/>
              <a:lstStyle/>
              <a:p>
                <a:endParaRPr lang="en-GB"/>
              </a:p>
            </p:txBody>
          </p:sp>
          <p:sp>
            <p:nvSpPr>
              <p:cNvPr id="455" name="Freeform 454">
                <a:extLst>
                  <a:ext uri="{FF2B5EF4-FFF2-40B4-BE49-F238E27FC236}">
                    <a16:creationId xmlns:a16="http://schemas.microsoft.com/office/drawing/2014/main" id="{C917303B-E2B0-F3D4-536D-56354C57F6D3}"/>
                  </a:ext>
                </a:extLst>
              </p:cNvPr>
              <p:cNvSpPr/>
              <p:nvPr/>
            </p:nvSpPr>
            <p:spPr>
              <a:xfrm flipV="1">
                <a:off x="3012718" y="264593"/>
                <a:ext cx="131936" cy="73089"/>
              </a:xfrm>
              <a:custGeom>
                <a:avLst/>
                <a:gdLst>
                  <a:gd name="connsiteX0" fmla="*/ 88079 w 131936"/>
                  <a:gd name="connsiteY0" fmla="*/ 73309 h 73089"/>
                  <a:gd name="connsiteX1" fmla="*/ 44587 w 131936"/>
                  <a:gd name="connsiteY1" fmla="*/ 73309 h 73089"/>
                  <a:gd name="connsiteX2" fmla="*/ 9128 w 131936"/>
                  <a:gd name="connsiteY2" fmla="*/ 45606 h 73089"/>
                  <a:gd name="connsiteX3" fmla="*/ 641 w 131936"/>
                  <a:gd name="connsiteY3" fmla="*/ 11566 h 73089"/>
                  <a:gd name="connsiteX4" fmla="*/ 9506 w 131936"/>
                  <a:gd name="connsiteY4" fmla="*/ 220 h 73089"/>
                  <a:gd name="connsiteX5" fmla="*/ 123161 w 131936"/>
                  <a:gd name="connsiteY5" fmla="*/ 220 h 73089"/>
                  <a:gd name="connsiteX6" fmla="*/ 132025 w 131936"/>
                  <a:gd name="connsiteY6" fmla="*/ 11566 h 73089"/>
                  <a:gd name="connsiteX7" fmla="*/ 123538 w 131936"/>
                  <a:gd name="connsiteY7" fmla="*/ 45606 h 73089"/>
                  <a:gd name="connsiteX8" fmla="*/ 88079 w 131936"/>
                  <a:gd name="connsiteY8" fmla="*/ 7330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079" y="73309"/>
                    </a:moveTo>
                    <a:lnTo>
                      <a:pt x="44587" y="73309"/>
                    </a:lnTo>
                    <a:cubicBezTo>
                      <a:pt x="27809" y="73309"/>
                      <a:pt x="13187" y="61885"/>
                      <a:pt x="9128" y="45606"/>
                    </a:cubicBezTo>
                    <a:lnTo>
                      <a:pt x="641" y="11566"/>
                    </a:lnTo>
                    <a:cubicBezTo>
                      <a:pt x="-796" y="5801"/>
                      <a:pt x="3565" y="220"/>
                      <a:pt x="9506" y="220"/>
                    </a:cubicBezTo>
                    <a:lnTo>
                      <a:pt x="123161" y="220"/>
                    </a:lnTo>
                    <a:cubicBezTo>
                      <a:pt x="129102" y="220"/>
                      <a:pt x="133462" y="5801"/>
                      <a:pt x="132025" y="11566"/>
                    </a:cubicBezTo>
                    <a:lnTo>
                      <a:pt x="123538" y="45606"/>
                    </a:lnTo>
                    <a:cubicBezTo>
                      <a:pt x="119479" y="61885"/>
                      <a:pt x="104856" y="73309"/>
                      <a:pt x="88079" y="73309"/>
                    </a:cubicBezTo>
                    <a:close/>
                  </a:path>
                </a:pathLst>
              </a:custGeom>
              <a:noFill/>
              <a:ln w="19050" cap="rnd">
                <a:solidFill>
                  <a:schemeClr val="bg1"/>
                </a:solidFill>
                <a:prstDash val="solid"/>
                <a:round/>
              </a:ln>
            </p:spPr>
            <p:txBody>
              <a:bodyPr rtlCol="0" anchor="ctr"/>
              <a:lstStyle/>
              <a:p>
                <a:endParaRPr lang="en-GB"/>
              </a:p>
            </p:txBody>
          </p:sp>
          <p:sp>
            <p:nvSpPr>
              <p:cNvPr id="456" name="Freeform 455">
                <a:extLst>
                  <a:ext uri="{FF2B5EF4-FFF2-40B4-BE49-F238E27FC236}">
                    <a16:creationId xmlns:a16="http://schemas.microsoft.com/office/drawing/2014/main" id="{A8584AF4-9FA4-86D8-488B-18BDA5CE7C18}"/>
                  </a:ext>
                </a:extLst>
              </p:cNvPr>
              <p:cNvSpPr/>
              <p:nvPr/>
            </p:nvSpPr>
            <p:spPr>
              <a:xfrm flipV="1">
                <a:off x="2887927" y="485688"/>
                <a:ext cx="73089" cy="73089"/>
              </a:xfrm>
              <a:custGeom>
                <a:avLst/>
                <a:gdLst>
                  <a:gd name="connsiteX0" fmla="*/ 76 w 73089"/>
                  <a:gd name="connsiteY0" fmla="*/ 37047 h 73089"/>
                  <a:gd name="connsiteX1" fmla="*/ 36621 w 73089"/>
                  <a:gd name="connsiteY1" fmla="*/ 73592 h 73089"/>
                  <a:gd name="connsiteX2" fmla="*/ 73166 w 73089"/>
                  <a:gd name="connsiteY2" fmla="*/ 37047 h 73089"/>
                  <a:gd name="connsiteX3" fmla="*/ 36621 w 73089"/>
                  <a:gd name="connsiteY3" fmla="*/ 503 h 73089"/>
                  <a:gd name="connsiteX4" fmla="*/ 7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6" y="37047"/>
                    </a:moveTo>
                    <a:cubicBezTo>
                      <a:pt x="76" y="57231"/>
                      <a:pt x="16437" y="73592"/>
                      <a:pt x="36621" y="73592"/>
                    </a:cubicBezTo>
                    <a:cubicBezTo>
                      <a:pt x="56804" y="73592"/>
                      <a:pt x="73166" y="57231"/>
                      <a:pt x="73166" y="37047"/>
                    </a:cubicBezTo>
                    <a:cubicBezTo>
                      <a:pt x="73166" y="16864"/>
                      <a:pt x="56804" y="503"/>
                      <a:pt x="36621" y="503"/>
                    </a:cubicBezTo>
                    <a:cubicBezTo>
                      <a:pt x="16437" y="503"/>
                      <a:pt x="76" y="16864"/>
                      <a:pt x="76" y="37047"/>
                    </a:cubicBezTo>
                    <a:close/>
                  </a:path>
                </a:pathLst>
              </a:custGeom>
              <a:noFill/>
              <a:ln w="19050" cap="rnd">
                <a:solidFill>
                  <a:schemeClr val="bg1"/>
                </a:solidFill>
                <a:prstDash val="solid"/>
                <a:round/>
              </a:ln>
            </p:spPr>
            <p:txBody>
              <a:bodyPr rtlCol="0" anchor="ctr"/>
              <a:lstStyle/>
              <a:p>
                <a:endParaRPr lang="en-GB"/>
              </a:p>
            </p:txBody>
          </p:sp>
          <p:sp>
            <p:nvSpPr>
              <p:cNvPr id="457" name="Freeform 456">
                <a:extLst>
                  <a:ext uri="{FF2B5EF4-FFF2-40B4-BE49-F238E27FC236}">
                    <a16:creationId xmlns:a16="http://schemas.microsoft.com/office/drawing/2014/main" id="{C94B2451-E9DC-5BE2-F436-E4E5178175A7}"/>
                  </a:ext>
                </a:extLst>
              </p:cNvPr>
              <p:cNvSpPr/>
              <p:nvPr/>
            </p:nvSpPr>
            <p:spPr>
              <a:xfrm flipV="1">
                <a:off x="2858503" y="558778"/>
                <a:ext cx="131936" cy="73089"/>
              </a:xfrm>
              <a:custGeom>
                <a:avLst/>
                <a:gdLst>
                  <a:gd name="connsiteX0" fmla="*/ 87854 w 131936"/>
                  <a:gd name="connsiteY0" fmla="*/ 73739 h 73089"/>
                  <a:gd name="connsiteX1" fmla="*/ 44363 w 131936"/>
                  <a:gd name="connsiteY1" fmla="*/ 73739 h 73089"/>
                  <a:gd name="connsiteX2" fmla="*/ 8903 w 131936"/>
                  <a:gd name="connsiteY2" fmla="*/ 46035 h 73089"/>
                  <a:gd name="connsiteX3" fmla="*/ 416 w 131936"/>
                  <a:gd name="connsiteY3" fmla="*/ 11996 h 73089"/>
                  <a:gd name="connsiteX4" fmla="*/ 9282 w 131936"/>
                  <a:gd name="connsiteY4" fmla="*/ 649 h 73089"/>
                  <a:gd name="connsiteX5" fmla="*/ 122935 w 131936"/>
                  <a:gd name="connsiteY5" fmla="*/ 649 h 73089"/>
                  <a:gd name="connsiteX6" fmla="*/ 131801 w 131936"/>
                  <a:gd name="connsiteY6" fmla="*/ 11996 h 73089"/>
                  <a:gd name="connsiteX7" fmla="*/ 123314 w 131936"/>
                  <a:gd name="connsiteY7" fmla="*/ 46035 h 73089"/>
                  <a:gd name="connsiteX8" fmla="*/ 87854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7854" y="73739"/>
                    </a:moveTo>
                    <a:lnTo>
                      <a:pt x="44363" y="73739"/>
                    </a:lnTo>
                    <a:cubicBezTo>
                      <a:pt x="27585" y="73739"/>
                      <a:pt x="12963" y="62315"/>
                      <a:pt x="8903" y="46035"/>
                    </a:cubicBezTo>
                    <a:lnTo>
                      <a:pt x="416" y="11996"/>
                    </a:lnTo>
                    <a:cubicBezTo>
                      <a:pt x="-1021" y="6231"/>
                      <a:pt x="3340" y="649"/>
                      <a:pt x="9282" y="649"/>
                    </a:cubicBezTo>
                    <a:lnTo>
                      <a:pt x="122935" y="649"/>
                    </a:lnTo>
                    <a:cubicBezTo>
                      <a:pt x="128878" y="649"/>
                      <a:pt x="133238" y="6231"/>
                      <a:pt x="131801" y="11996"/>
                    </a:cubicBezTo>
                    <a:lnTo>
                      <a:pt x="123314" y="46035"/>
                    </a:lnTo>
                    <a:cubicBezTo>
                      <a:pt x="119254" y="62315"/>
                      <a:pt x="104632" y="73739"/>
                      <a:pt x="87854" y="73739"/>
                    </a:cubicBezTo>
                    <a:close/>
                  </a:path>
                </a:pathLst>
              </a:custGeom>
              <a:noFill/>
              <a:ln w="19050" cap="rnd">
                <a:solidFill>
                  <a:schemeClr val="bg1"/>
                </a:solidFill>
                <a:prstDash val="solid"/>
                <a:round/>
              </a:ln>
            </p:spPr>
            <p:txBody>
              <a:bodyPr rtlCol="0" anchor="ctr"/>
              <a:lstStyle/>
              <a:p>
                <a:endParaRPr lang="en-GB"/>
              </a:p>
            </p:txBody>
          </p:sp>
          <p:sp>
            <p:nvSpPr>
              <p:cNvPr id="458" name="Freeform 457">
                <a:extLst>
                  <a:ext uri="{FF2B5EF4-FFF2-40B4-BE49-F238E27FC236}">
                    <a16:creationId xmlns:a16="http://schemas.microsoft.com/office/drawing/2014/main" id="{32BB9736-B586-3978-22D6-99EFA6F28AD1}"/>
                  </a:ext>
                </a:extLst>
              </p:cNvPr>
              <p:cNvSpPr/>
              <p:nvPr/>
            </p:nvSpPr>
            <p:spPr>
              <a:xfrm flipV="1">
                <a:off x="3196354" y="485688"/>
                <a:ext cx="73089" cy="73089"/>
              </a:xfrm>
              <a:custGeom>
                <a:avLst/>
                <a:gdLst>
                  <a:gd name="connsiteX0" fmla="*/ 526 w 73089"/>
                  <a:gd name="connsiteY0" fmla="*/ 37047 h 73089"/>
                  <a:gd name="connsiteX1" fmla="*/ 37071 w 73089"/>
                  <a:gd name="connsiteY1" fmla="*/ 73592 h 73089"/>
                  <a:gd name="connsiteX2" fmla="*/ 73616 w 73089"/>
                  <a:gd name="connsiteY2" fmla="*/ 37047 h 73089"/>
                  <a:gd name="connsiteX3" fmla="*/ 37071 w 73089"/>
                  <a:gd name="connsiteY3" fmla="*/ 503 h 73089"/>
                  <a:gd name="connsiteX4" fmla="*/ 52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526" y="37047"/>
                    </a:moveTo>
                    <a:cubicBezTo>
                      <a:pt x="526" y="57231"/>
                      <a:pt x="16888" y="73592"/>
                      <a:pt x="37071" y="73592"/>
                    </a:cubicBezTo>
                    <a:cubicBezTo>
                      <a:pt x="57255" y="73592"/>
                      <a:pt x="73616" y="57231"/>
                      <a:pt x="73616" y="37047"/>
                    </a:cubicBezTo>
                    <a:cubicBezTo>
                      <a:pt x="73616" y="16864"/>
                      <a:pt x="57255" y="503"/>
                      <a:pt x="37071" y="503"/>
                    </a:cubicBezTo>
                    <a:cubicBezTo>
                      <a:pt x="16888" y="503"/>
                      <a:pt x="526" y="16864"/>
                      <a:pt x="526" y="37047"/>
                    </a:cubicBezTo>
                    <a:close/>
                  </a:path>
                </a:pathLst>
              </a:custGeom>
              <a:noFill/>
              <a:ln w="19050" cap="rnd">
                <a:solidFill>
                  <a:schemeClr val="bg1"/>
                </a:solidFill>
                <a:prstDash val="solid"/>
                <a:round/>
              </a:ln>
            </p:spPr>
            <p:txBody>
              <a:bodyPr rtlCol="0" anchor="ctr"/>
              <a:lstStyle/>
              <a:p>
                <a:endParaRPr lang="en-GB"/>
              </a:p>
            </p:txBody>
          </p:sp>
          <p:sp>
            <p:nvSpPr>
              <p:cNvPr id="459" name="Freeform 458">
                <a:extLst>
                  <a:ext uri="{FF2B5EF4-FFF2-40B4-BE49-F238E27FC236}">
                    <a16:creationId xmlns:a16="http://schemas.microsoft.com/office/drawing/2014/main" id="{777E3701-4C0E-8205-9A47-A21440DD8F4C}"/>
                  </a:ext>
                </a:extLst>
              </p:cNvPr>
              <p:cNvSpPr/>
              <p:nvPr/>
            </p:nvSpPr>
            <p:spPr>
              <a:xfrm flipV="1">
                <a:off x="3166930" y="558778"/>
                <a:ext cx="131936" cy="73089"/>
              </a:xfrm>
              <a:custGeom>
                <a:avLst/>
                <a:gdLst>
                  <a:gd name="connsiteX0" fmla="*/ 88305 w 131936"/>
                  <a:gd name="connsiteY0" fmla="*/ 73739 h 73089"/>
                  <a:gd name="connsiteX1" fmla="*/ 44813 w 131936"/>
                  <a:gd name="connsiteY1" fmla="*/ 73739 h 73089"/>
                  <a:gd name="connsiteX2" fmla="*/ 9353 w 131936"/>
                  <a:gd name="connsiteY2" fmla="*/ 46035 h 73089"/>
                  <a:gd name="connsiteX3" fmla="*/ 866 w 131936"/>
                  <a:gd name="connsiteY3" fmla="*/ 11996 h 73089"/>
                  <a:gd name="connsiteX4" fmla="*/ 9732 w 131936"/>
                  <a:gd name="connsiteY4" fmla="*/ 649 h 73089"/>
                  <a:gd name="connsiteX5" fmla="*/ 123386 w 131936"/>
                  <a:gd name="connsiteY5" fmla="*/ 649 h 73089"/>
                  <a:gd name="connsiteX6" fmla="*/ 132251 w 131936"/>
                  <a:gd name="connsiteY6" fmla="*/ 11996 h 73089"/>
                  <a:gd name="connsiteX7" fmla="*/ 123764 w 131936"/>
                  <a:gd name="connsiteY7" fmla="*/ 46035 h 73089"/>
                  <a:gd name="connsiteX8" fmla="*/ 88305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305" y="73739"/>
                    </a:moveTo>
                    <a:lnTo>
                      <a:pt x="44813" y="73739"/>
                    </a:lnTo>
                    <a:cubicBezTo>
                      <a:pt x="28035" y="73739"/>
                      <a:pt x="13413" y="62315"/>
                      <a:pt x="9353" y="46035"/>
                    </a:cubicBezTo>
                    <a:lnTo>
                      <a:pt x="866" y="11996"/>
                    </a:lnTo>
                    <a:cubicBezTo>
                      <a:pt x="-571" y="6231"/>
                      <a:pt x="3790" y="649"/>
                      <a:pt x="9732" y="649"/>
                    </a:cubicBezTo>
                    <a:lnTo>
                      <a:pt x="123386" y="649"/>
                    </a:lnTo>
                    <a:cubicBezTo>
                      <a:pt x="129327" y="649"/>
                      <a:pt x="133688" y="6231"/>
                      <a:pt x="132251" y="11996"/>
                    </a:cubicBezTo>
                    <a:lnTo>
                      <a:pt x="123764" y="46035"/>
                    </a:lnTo>
                    <a:cubicBezTo>
                      <a:pt x="119705" y="62315"/>
                      <a:pt x="105082" y="73739"/>
                      <a:pt x="88305" y="73739"/>
                    </a:cubicBezTo>
                    <a:close/>
                  </a:path>
                </a:pathLst>
              </a:custGeom>
              <a:noFill/>
              <a:ln w="19050" cap="rnd">
                <a:solidFill>
                  <a:schemeClr val="bg1"/>
                </a:solidFill>
                <a:prstDash val="solid"/>
                <a:round/>
              </a:ln>
            </p:spPr>
            <p:txBody>
              <a:bodyPr rtlCol="0" anchor="ctr"/>
              <a:lstStyle/>
              <a:p>
                <a:endParaRPr lang="en-GB"/>
              </a:p>
            </p:txBody>
          </p:sp>
          <p:sp>
            <p:nvSpPr>
              <p:cNvPr id="460" name="Freeform 459">
                <a:extLst>
                  <a:ext uri="{FF2B5EF4-FFF2-40B4-BE49-F238E27FC236}">
                    <a16:creationId xmlns:a16="http://schemas.microsoft.com/office/drawing/2014/main" id="{AD0E7AFE-CE0F-31E9-28B5-81DA6C5FFD2C}"/>
                  </a:ext>
                </a:extLst>
              </p:cNvPr>
              <p:cNvSpPr/>
              <p:nvPr/>
            </p:nvSpPr>
            <p:spPr>
              <a:xfrm flipV="1">
                <a:off x="3033004" y="423035"/>
                <a:ext cx="91361" cy="66835"/>
              </a:xfrm>
              <a:custGeom>
                <a:avLst/>
                <a:gdLst>
                  <a:gd name="connsiteX0" fmla="*/ 291 w 91361"/>
                  <a:gd name="connsiteY0" fmla="*/ 24924 h 66835"/>
                  <a:gd name="connsiteX1" fmla="*/ 24818 w 91361"/>
                  <a:gd name="connsiteY1" fmla="*/ 397 h 66835"/>
                  <a:gd name="connsiteX2" fmla="*/ 91653 w 91361"/>
                  <a:gd name="connsiteY2" fmla="*/ 67233 h 66835"/>
                </a:gdLst>
                <a:ahLst/>
                <a:cxnLst>
                  <a:cxn ang="0">
                    <a:pos x="connsiteX0" y="connsiteY0"/>
                  </a:cxn>
                  <a:cxn ang="0">
                    <a:pos x="connsiteX1" y="connsiteY1"/>
                  </a:cxn>
                  <a:cxn ang="0">
                    <a:pos x="connsiteX2" y="connsiteY2"/>
                  </a:cxn>
                </a:cxnLst>
                <a:rect l="l" t="t" r="r" b="b"/>
                <a:pathLst>
                  <a:path w="91361" h="66835">
                    <a:moveTo>
                      <a:pt x="291" y="24924"/>
                    </a:moveTo>
                    <a:lnTo>
                      <a:pt x="24818" y="397"/>
                    </a:lnTo>
                    <a:lnTo>
                      <a:pt x="91653" y="67233"/>
                    </a:lnTo>
                  </a:path>
                </a:pathLst>
              </a:custGeom>
              <a:noFill/>
              <a:ln w="19050" cap="rnd">
                <a:solidFill>
                  <a:schemeClr val="bg1"/>
                </a:solidFill>
                <a:prstDash val="solid"/>
                <a:round/>
              </a:ln>
            </p:spPr>
            <p:txBody>
              <a:bodyPr rtlCol="0" anchor="ctr"/>
              <a:lstStyle/>
              <a:p>
                <a:endParaRPr lang="en-GB"/>
              </a:p>
            </p:txBody>
          </p:sp>
        </p:grpSp>
      </p:grpSp>
      <p:grpSp>
        <p:nvGrpSpPr>
          <p:cNvPr id="8" name="Group 7">
            <a:extLst>
              <a:ext uri="{FF2B5EF4-FFF2-40B4-BE49-F238E27FC236}">
                <a16:creationId xmlns:a16="http://schemas.microsoft.com/office/drawing/2014/main" id="{796C370E-6AAF-0395-7162-60621E6CDDBC}"/>
              </a:ext>
            </a:extLst>
          </p:cNvPr>
          <p:cNvGrpSpPr/>
          <p:nvPr/>
        </p:nvGrpSpPr>
        <p:grpSpPr>
          <a:xfrm>
            <a:off x="3047549" y="1352550"/>
            <a:ext cx="712224" cy="712224"/>
            <a:chOff x="3047549" y="1352550"/>
            <a:chExt cx="712224" cy="712224"/>
          </a:xfrm>
        </p:grpSpPr>
        <p:sp>
          <p:nvSpPr>
            <p:cNvPr id="481" name="Oval 480">
              <a:extLst>
                <a:ext uri="{FF2B5EF4-FFF2-40B4-BE49-F238E27FC236}">
                  <a16:creationId xmlns:a16="http://schemas.microsoft.com/office/drawing/2014/main" id="{D8863C1E-0FB6-2900-B18A-A1BBD1386309}"/>
                </a:ext>
              </a:extLst>
            </p:cNvPr>
            <p:cNvSpPr/>
            <p:nvPr/>
          </p:nvSpPr>
          <p:spPr>
            <a:xfrm>
              <a:off x="304754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aphic 632">
              <a:extLst>
                <a:ext uri="{FF2B5EF4-FFF2-40B4-BE49-F238E27FC236}">
                  <a16:creationId xmlns:a16="http://schemas.microsoft.com/office/drawing/2014/main" id="{0A64DE8A-9226-4646-370E-5C296CFD0070}"/>
                </a:ext>
              </a:extLst>
            </p:cNvPr>
            <p:cNvGrpSpPr/>
            <p:nvPr/>
          </p:nvGrpSpPr>
          <p:grpSpPr>
            <a:xfrm>
              <a:off x="3259693" y="1608717"/>
              <a:ext cx="287937" cy="199891"/>
              <a:chOff x="2858504" y="258831"/>
              <a:chExt cx="440363" cy="305708"/>
            </a:xfrm>
            <a:noFill/>
          </p:grpSpPr>
          <p:sp>
            <p:nvSpPr>
              <p:cNvPr id="462" name="Freeform 461">
                <a:extLst>
                  <a:ext uri="{FF2B5EF4-FFF2-40B4-BE49-F238E27FC236}">
                    <a16:creationId xmlns:a16="http://schemas.microsoft.com/office/drawing/2014/main" id="{0B979F52-775C-C17E-F72E-854D06F4E7EE}"/>
                  </a:ext>
                </a:extLst>
              </p:cNvPr>
              <p:cNvSpPr/>
              <p:nvPr/>
            </p:nvSpPr>
            <p:spPr>
              <a:xfrm flipV="1">
                <a:off x="2858504" y="258831"/>
                <a:ext cx="440363" cy="253068"/>
              </a:xfrm>
              <a:custGeom>
                <a:avLst/>
                <a:gdLst>
                  <a:gd name="connsiteX0" fmla="*/ 440448 w 440363"/>
                  <a:gd name="connsiteY0" fmla="*/ 18 h 253068"/>
                  <a:gd name="connsiteX1" fmla="*/ 85 w 440363"/>
                  <a:gd name="connsiteY1" fmla="*/ 18 h 253068"/>
                  <a:gd name="connsiteX2" fmla="*/ 85 w 440363"/>
                  <a:gd name="connsiteY2" fmla="*/ 253086 h 253068"/>
                  <a:gd name="connsiteX3" fmla="*/ 440448 w 440363"/>
                  <a:gd name="connsiteY3" fmla="*/ 253086 h 253068"/>
                </a:gdLst>
                <a:ahLst/>
                <a:cxnLst>
                  <a:cxn ang="0">
                    <a:pos x="connsiteX0" y="connsiteY0"/>
                  </a:cxn>
                  <a:cxn ang="0">
                    <a:pos x="connsiteX1" y="connsiteY1"/>
                  </a:cxn>
                  <a:cxn ang="0">
                    <a:pos x="connsiteX2" y="connsiteY2"/>
                  </a:cxn>
                  <a:cxn ang="0">
                    <a:pos x="connsiteX3" y="connsiteY3"/>
                  </a:cxn>
                </a:cxnLst>
                <a:rect l="l" t="t" r="r" b="b"/>
                <a:pathLst>
                  <a:path w="440363" h="253068">
                    <a:moveTo>
                      <a:pt x="440448" y="18"/>
                    </a:moveTo>
                    <a:lnTo>
                      <a:pt x="85" y="18"/>
                    </a:lnTo>
                    <a:lnTo>
                      <a:pt x="85" y="253086"/>
                    </a:lnTo>
                    <a:lnTo>
                      <a:pt x="440448" y="253086"/>
                    </a:lnTo>
                    <a:close/>
                  </a:path>
                </a:pathLst>
              </a:custGeom>
              <a:noFill/>
              <a:ln w="19050" cap="rnd">
                <a:solidFill>
                  <a:schemeClr val="bg1"/>
                </a:solidFill>
                <a:prstDash val="solid"/>
                <a:round/>
              </a:ln>
            </p:spPr>
            <p:txBody>
              <a:bodyPr rtlCol="0" anchor="ctr"/>
              <a:lstStyle/>
              <a:p>
                <a:endParaRPr lang="en-GB"/>
              </a:p>
            </p:txBody>
          </p:sp>
          <p:sp>
            <p:nvSpPr>
              <p:cNvPr id="463" name="Freeform 462">
                <a:extLst>
                  <a:ext uri="{FF2B5EF4-FFF2-40B4-BE49-F238E27FC236}">
                    <a16:creationId xmlns:a16="http://schemas.microsoft.com/office/drawing/2014/main" id="{65F53260-54BE-A97D-D960-7CCFD44E533F}"/>
                  </a:ext>
                </a:extLst>
              </p:cNvPr>
              <p:cNvSpPr/>
              <p:nvPr/>
            </p:nvSpPr>
            <p:spPr>
              <a:xfrm flipV="1">
                <a:off x="3043978" y="511900"/>
                <a:ext cx="685" cy="52639"/>
              </a:xfrm>
              <a:custGeom>
                <a:avLst/>
                <a:gdLst>
                  <a:gd name="connsiteX0" fmla="*/ 291 w 685"/>
                  <a:gd name="connsiteY0" fmla="*/ 497 h 52639"/>
                  <a:gd name="connsiteX1" fmla="*/ 291 w 685"/>
                  <a:gd name="connsiteY1" fmla="*/ 53137 h 52639"/>
                </a:gdLst>
                <a:ahLst/>
                <a:cxnLst>
                  <a:cxn ang="0">
                    <a:pos x="connsiteX0" y="connsiteY0"/>
                  </a:cxn>
                  <a:cxn ang="0">
                    <a:pos x="connsiteX1" y="connsiteY1"/>
                  </a:cxn>
                </a:cxnLst>
                <a:rect l="l" t="t" r="r" b="b"/>
                <a:pathLst>
                  <a:path w="685" h="52639">
                    <a:moveTo>
                      <a:pt x="291" y="497"/>
                    </a:moveTo>
                    <a:lnTo>
                      <a:pt x="291" y="53137"/>
                    </a:lnTo>
                  </a:path>
                </a:pathLst>
              </a:custGeom>
              <a:noFill/>
              <a:ln w="19050" cap="rnd">
                <a:solidFill>
                  <a:schemeClr val="bg1"/>
                </a:solidFill>
                <a:prstDash val="solid"/>
                <a:round/>
              </a:ln>
            </p:spPr>
            <p:txBody>
              <a:bodyPr rtlCol="0" anchor="ctr"/>
              <a:lstStyle/>
              <a:p>
                <a:endParaRPr lang="en-GB"/>
              </a:p>
            </p:txBody>
          </p:sp>
          <p:sp>
            <p:nvSpPr>
              <p:cNvPr id="464" name="Freeform 463">
                <a:extLst>
                  <a:ext uri="{FF2B5EF4-FFF2-40B4-BE49-F238E27FC236}">
                    <a16:creationId xmlns:a16="http://schemas.microsoft.com/office/drawing/2014/main" id="{420D19F4-8550-B73D-BA7A-B92F1E8FF1F4}"/>
                  </a:ext>
                </a:extLst>
              </p:cNvPr>
              <p:cNvSpPr/>
              <p:nvPr/>
            </p:nvSpPr>
            <p:spPr>
              <a:xfrm flipV="1">
                <a:off x="3113393" y="511899"/>
                <a:ext cx="685" cy="52639"/>
              </a:xfrm>
              <a:custGeom>
                <a:avLst/>
                <a:gdLst>
                  <a:gd name="connsiteX0" fmla="*/ 392 w 685"/>
                  <a:gd name="connsiteY0" fmla="*/ 53195 h 52639"/>
                  <a:gd name="connsiteX1" fmla="*/ 392 w 685"/>
                  <a:gd name="connsiteY1" fmla="*/ 555 h 52639"/>
                </a:gdLst>
                <a:ahLst/>
                <a:cxnLst>
                  <a:cxn ang="0">
                    <a:pos x="connsiteX0" y="connsiteY0"/>
                  </a:cxn>
                  <a:cxn ang="0">
                    <a:pos x="connsiteX1" y="connsiteY1"/>
                  </a:cxn>
                </a:cxnLst>
                <a:rect l="l" t="t" r="r" b="b"/>
                <a:pathLst>
                  <a:path w="685" h="52639">
                    <a:moveTo>
                      <a:pt x="392" y="53195"/>
                    </a:moveTo>
                    <a:lnTo>
                      <a:pt x="392" y="555"/>
                    </a:lnTo>
                  </a:path>
                </a:pathLst>
              </a:custGeom>
              <a:noFill/>
              <a:ln w="19050" cap="rnd">
                <a:solidFill>
                  <a:schemeClr val="bg1"/>
                </a:solidFill>
                <a:prstDash val="solid"/>
                <a:round/>
              </a:ln>
            </p:spPr>
            <p:txBody>
              <a:bodyPr rtlCol="0" anchor="ctr"/>
              <a:lstStyle/>
              <a:p>
                <a:endParaRPr lang="en-GB"/>
              </a:p>
            </p:txBody>
          </p:sp>
          <p:sp>
            <p:nvSpPr>
              <p:cNvPr id="465" name="Freeform 464">
                <a:extLst>
                  <a:ext uri="{FF2B5EF4-FFF2-40B4-BE49-F238E27FC236}">
                    <a16:creationId xmlns:a16="http://schemas.microsoft.com/office/drawing/2014/main" id="{49C32644-16DD-3A45-B52E-DC8AF4D41BB6}"/>
                  </a:ext>
                </a:extLst>
              </p:cNvPr>
              <p:cNvSpPr/>
              <p:nvPr/>
            </p:nvSpPr>
            <p:spPr>
              <a:xfrm flipV="1">
                <a:off x="2993173" y="564539"/>
                <a:ext cx="171024" cy="685"/>
              </a:xfrm>
              <a:custGeom>
                <a:avLst/>
                <a:gdLst>
                  <a:gd name="connsiteX0" fmla="*/ 248 w 171024"/>
                  <a:gd name="connsiteY0" fmla="*/ 564 h 685"/>
                  <a:gd name="connsiteX1" fmla="*/ 171272 w 171024"/>
                  <a:gd name="connsiteY1" fmla="*/ 564 h 685"/>
                </a:gdLst>
                <a:ahLst/>
                <a:cxnLst>
                  <a:cxn ang="0">
                    <a:pos x="connsiteX0" y="connsiteY0"/>
                  </a:cxn>
                  <a:cxn ang="0">
                    <a:pos x="connsiteX1" y="connsiteY1"/>
                  </a:cxn>
                </a:cxnLst>
                <a:rect l="l" t="t" r="r" b="b"/>
                <a:pathLst>
                  <a:path w="171024" h="685">
                    <a:moveTo>
                      <a:pt x="248" y="564"/>
                    </a:moveTo>
                    <a:lnTo>
                      <a:pt x="171272" y="564"/>
                    </a:lnTo>
                  </a:path>
                </a:pathLst>
              </a:custGeom>
              <a:noFill/>
              <a:ln w="19050" cap="rnd">
                <a:solidFill>
                  <a:schemeClr val="bg1"/>
                </a:solidFill>
                <a:prstDash val="solid"/>
                <a:round/>
              </a:ln>
            </p:spPr>
            <p:txBody>
              <a:bodyPr rtlCol="0" anchor="ctr"/>
              <a:lstStyle/>
              <a:p>
                <a:endParaRPr lang="en-GB"/>
              </a:p>
            </p:txBody>
          </p:sp>
        </p:grpSp>
      </p:grpSp>
      <p:grpSp>
        <p:nvGrpSpPr>
          <p:cNvPr id="16" name="Group 15">
            <a:extLst>
              <a:ext uri="{FF2B5EF4-FFF2-40B4-BE49-F238E27FC236}">
                <a16:creationId xmlns:a16="http://schemas.microsoft.com/office/drawing/2014/main" id="{B2103C91-0DEE-F656-B125-22CB1FF8736D}"/>
              </a:ext>
            </a:extLst>
          </p:cNvPr>
          <p:cNvGrpSpPr/>
          <p:nvPr/>
        </p:nvGrpSpPr>
        <p:grpSpPr>
          <a:xfrm>
            <a:off x="9333781" y="1352550"/>
            <a:ext cx="712224" cy="712224"/>
            <a:chOff x="9333781" y="1352550"/>
            <a:chExt cx="712224" cy="712224"/>
          </a:xfrm>
        </p:grpSpPr>
        <p:sp>
          <p:nvSpPr>
            <p:cNvPr id="488" name="Oval 487">
              <a:extLst>
                <a:ext uri="{FF2B5EF4-FFF2-40B4-BE49-F238E27FC236}">
                  <a16:creationId xmlns:a16="http://schemas.microsoft.com/office/drawing/2014/main" id="{C191EA27-88E6-B09E-6ED6-40D38200227F}"/>
                </a:ext>
              </a:extLst>
            </p:cNvPr>
            <p:cNvSpPr/>
            <p:nvPr/>
          </p:nvSpPr>
          <p:spPr>
            <a:xfrm>
              <a:off x="933378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6" name="Graphic 639">
              <a:extLst>
                <a:ext uri="{FF2B5EF4-FFF2-40B4-BE49-F238E27FC236}">
                  <a16:creationId xmlns:a16="http://schemas.microsoft.com/office/drawing/2014/main" id="{CF884540-B6FB-A931-08FC-2C0E99F98268}"/>
                </a:ext>
              </a:extLst>
            </p:cNvPr>
            <p:cNvGrpSpPr/>
            <p:nvPr/>
          </p:nvGrpSpPr>
          <p:grpSpPr>
            <a:xfrm>
              <a:off x="9545925" y="1564694"/>
              <a:ext cx="287937" cy="287937"/>
              <a:chOff x="2858504" y="191504"/>
              <a:chExt cx="440363" cy="440363"/>
            </a:xfrm>
            <a:noFill/>
          </p:grpSpPr>
          <p:sp>
            <p:nvSpPr>
              <p:cNvPr id="467" name="Freeform 466">
                <a:extLst>
                  <a:ext uri="{FF2B5EF4-FFF2-40B4-BE49-F238E27FC236}">
                    <a16:creationId xmlns:a16="http://schemas.microsoft.com/office/drawing/2014/main" id="{A2825302-E33C-ADA9-194C-EA1A4030F90F}"/>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6" y="341"/>
                      <a:pt x="220764" y="341"/>
                    </a:cubicBezTo>
                    <a:cubicBezTo>
                      <a:pt x="99159" y="341"/>
                      <a:pt x="582" y="98920"/>
                      <a:pt x="582" y="220523"/>
                    </a:cubicBezTo>
                    <a:cubicBezTo>
                      <a:pt x="582" y="342128"/>
                      <a:pt x="99159" y="440704"/>
                      <a:pt x="220764" y="440704"/>
                    </a:cubicBezTo>
                    <a:cubicBezTo>
                      <a:pt x="342366" y="440704"/>
                      <a:pt x="440945" y="342128"/>
                      <a:pt x="440945" y="220523"/>
                    </a:cubicBezTo>
                    <a:close/>
                  </a:path>
                </a:pathLst>
              </a:custGeom>
              <a:noFill/>
              <a:ln w="19050" cap="rnd">
                <a:solidFill>
                  <a:schemeClr val="bg1"/>
                </a:solidFill>
                <a:prstDash val="solid"/>
                <a:round/>
              </a:ln>
            </p:spPr>
            <p:txBody>
              <a:bodyPr rtlCol="0" anchor="ctr"/>
              <a:lstStyle/>
              <a:p>
                <a:endParaRPr lang="en-GB"/>
              </a:p>
            </p:txBody>
          </p:sp>
          <p:sp>
            <p:nvSpPr>
              <p:cNvPr id="468" name="Freeform 467">
                <a:extLst>
                  <a:ext uri="{FF2B5EF4-FFF2-40B4-BE49-F238E27FC236}">
                    <a16:creationId xmlns:a16="http://schemas.microsoft.com/office/drawing/2014/main" id="{CA6EB6B5-6BE0-A5AE-8E08-DBF438BDC6C0}"/>
                  </a:ext>
                </a:extLst>
              </p:cNvPr>
              <p:cNvSpPr/>
              <p:nvPr/>
            </p:nvSpPr>
            <p:spPr>
              <a:xfrm flipV="1">
                <a:off x="2990612" y="294256"/>
                <a:ext cx="176146" cy="176144"/>
              </a:xfrm>
              <a:custGeom>
                <a:avLst/>
                <a:gdLst>
                  <a:gd name="connsiteX0" fmla="*/ 176584 w 176146"/>
                  <a:gd name="connsiteY0" fmla="*/ 88371 h 176144"/>
                  <a:gd name="connsiteX1" fmla="*/ 88511 w 176146"/>
                  <a:gd name="connsiteY1" fmla="*/ 298 h 176144"/>
                  <a:gd name="connsiteX2" fmla="*/ 438 w 176146"/>
                  <a:gd name="connsiteY2" fmla="*/ 88371 h 176144"/>
                  <a:gd name="connsiteX3" fmla="*/ 88511 w 176146"/>
                  <a:gd name="connsiteY3" fmla="*/ 176443 h 176144"/>
                  <a:gd name="connsiteX4" fmla="*/ 176584 w 176146"/>
                  <a:gd name="connsiteY4" fmla="*/ 88371 h 17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46" h="176144">
                    <a:moveTo>
                      <a:pt x="176584" y="88371"/>
                    </a:moveTo>
                    <a:cubicBezTo>
                      <a:pt x="176584" y="39730"/>
                      <a:pt x="137154" y="298"/>
                      <a:pt x="88511" y="298"/>
                    </a:cubicBezTo>
                    <a:cubicBezTo>
                      <a:pt x="39867" y="298"/>
                      <a:pt x="438" y="39730"/>
                      <a:pt x="438" y="88371"/>
                    </a:cubicBezTo>
                    <a:cubicBezTo>
                      <a:pt x="438" y="137011"/>
                      <a:pt x="39867" y="176443"/>
                      <a:pt x="88511" y="176443"/>
                    </a:cubicBezTo>
                    <a:cubicBezTo>
                      <a:pt x="137154" y="176443"/>
                      <a:pt x="176584" y="137011"/>
                      <a:pt x="176584" y="88371"/>
                    </a:cubicBezTo>
                    <a:close/>
                  </a:path>
                </a:pathLst>
              </a:custGeom>
              <a:noFill/>
              <a:ln w="19050" cap="rnd">
                <a:solidFill>
                  <a:schemeClr val="bg1"/>
                </a:solidFill>
                <a:prstDash val="solid"/>
                <a:round/>
              </a:ln>
            </p:spPr>
            <p:txBody>
              <a:bodyPr rtlCol="0" anchor="ctr"/>
              <a:lstStyle/>
              <a:p>
                <a:endParaRPr lang="en-GB"/>
              </a:p>
            </p:txBody>
          </p:sp>
          <p:sp>
            <p:nvSpPr>
              <p:cNvPr id="469" name="Freeform 468">
                <a:extLst>
                  <a:ext uri="{FF2B5EF4-FFF2-40B4-BE49-F238E27FC236}">
                    <a16:creationId xmlns:a16="http://schemas.microsoft.com/office/drawing/2014/main" id="{46B97D4F-5B58-AFC7-7A25-6E4ED6B481DD}"/>
                  </a:ext>
                </a:extLst>
              </p:cNvPr>
              <p:cNvSpPr/>
              <p:nvPr/>
            </p:nvSpPr>
            <p:spPr>
              <a:xfrm flipV="1">
                <a:off x="2947319" y="470401"/>
                <a:ext cx="262730" cy="118002"/>
              </a:xfrm>
              <a:custGeom>
                <a:avLst/>
                <a:gdLst>
                  <a:gd name="connsiteX0" fmla="*/ 198 w 262730"/>
                  <a:gd name="connsiteY0" fmla="*/ 450 h 118002"/>
                  <a:gd name="connsiteX1" fmla="*/ 131564 w 262730"/>
                  <a:gd name="connsiteY1" fmla="*/ 118451 h 118002"/>
                  <a:gd name="connsiteX2" fmla="*/ 262928 w 262730"/>
                  <a:gd name="connsiteY2" fmla="*/ 449 h 118002"/>
                </a:gdLst>
                <a:ahLst/>
                <a:cxnLst>
                  <a:cxn ang="0">
                    <a:pos x="connsiteX0" y="connsiteY0"/>
                  </a:cxn>
                  <a:cxn ang="0">
                    <a:pos x="connsiteX1" y="connsiteY1"/>
                  </a:cxn>
                  <a:cxn ang="0">
                    <a:pos x="connsiteX2" y="connsiteY2"/>
                  </a:cxn>
                </a:cxnLst>
                <a:rect l="l" t="t" r="r" b="b"/>
                <a:pathLst>
                  <a:path w="262730" h="118002">
                    <a:moveTo>
                      <a:pt x="198" y="450"/>
                    </a:moveTo>
                    <a:cubicBezTo>
                      <a:pt x="7242" y="66781"/>
                      <a:pt x="63367" y="118451"/>
                      <a:pt x="131564" y="118451"/>
                    </a:cubicBezTo>
                    <a:cubicBezTo>
                      <a:pt x="199762" y="118451"/>
                      <a:pt x="255887" y="66777"/>
                      <a:pt x="262928" y="449"/>
                    </a:cubicBezTo>
                  </a:path>
                </a:pathLst>
              </a:custGeom>
              <a:noFill/>
              <a:ln w="19050" cap="rnd">
                <a:solidFill>
                  <a:schemeClr val="bg1"/>
                </a:solidFill>
                <a:prstDash val="solid"/>
                <a:round/>
              </a:ln>
            </p:spPr>
            <p:txBody>
              <a:bodyPr rtlCol="0" anchor="ctr"/>
              <a:lstStyle/>
              <a:p>
                <a:endParaRPr lang="en-GB"/>
              </a:p>
            </p:txBody>
          </p:sp>
        </p:grpSp>
      </p:grpSp>
      <p:grpSp>
        <p:nvGrpSpPr>
          <p:cNvPr id="29" name="Group 28">
            <a:extLst>
              <a:ext uri="{FF2B5EF4-FFF2-40B4-BE49-F238E27FC236}">
                <a16:creationId xmlns:a16="http://schemas.microsoft.com/office/drawing/2014/main" id="{39A81B51-1BB1-56F2-A2B0-563A84CE6B96}"/>
              </a:ext>
            </a:extLst>
          </p:cNvPr>
          <p:cNvGrpSpPr/>
          <p:nvPr/>
        </p:nvGrpSpPr>
        <p:grpSpPr>
          <a:xfrm>
            <a:off x="2146707" y="2466383"/>
            <a:ext cx="712224" cy="712224"/>
            <a:chOff x="2146707" y="2466383"/>
            <a:chExt cx="712224" cy="712224"/>
          </a:xfrm>
        </p:grpSpPr>
        <p:sp>
          <p:nvSpPr>
            <p:cNvPr id="493" name="Oval 492">
              <a:extLst>
                <a:ext uri="{FF2B5EF4-FFF2-40B4-BE49-F238E27FC236}">
                  <a16:creationId xmlns:a16="http://schemas.microsoft.com/office/drawing/2014/main" id="{3C0937A1-C645-00E0-9A34-D80411473C38}"/>
                </a:ext>
              </a:extLst>
            </p:cNvPr>
            <p:cNvSpPr/>
            <p:nvPr/>
          </p:nvSpPr>
          <p:spPr>
            <a:xfrm>
              <a:off x="2146707"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0" name="Graphic 645">
              <a:extLst>
                <a:ext uri="{FF2B5EF4-FFF2-40B4-BE49-F238E27FC236}">
                  <a16:creationId xmlns:a16="http://schemas.microsoft.com/office/drawing/2014/main" id="{0FF283AD-A86D-F046-5289-D8A3F0185265}"/>
                </a:ext>
              </a:extLst>
            </p:cNvPr>
            <p:cNvGrpSpPr/>
            <p:nvPr/>
          </p:nvGrpSpPr>
          <p:grpSpPr>
            <a:xfrm>
              <a:off x="2358851" y="2678527"/>
              <a:ext cx="287937" cy="287937"/>
              <a:chOff x="2858504" y="191504"/>
              <a:chExt cx="440363" cy="440363"/>
            </a:xfrm>
            <a:noFill/>
          </p:grpSpPr>
          <p:sp>
            <p:nvSpPr>
              <p:cNvPr id="471" name="Freeform 470">
                <a:extLst>
                  <a:ext uri="{FF2B5EF4-FFF2-40B4-BE49-F238E27FC236}">
                    <a16:creationId xmlns:a16="http://schemas.microsoft.com/office/drawing/2014/main" id="{E7697B6D-F3E3-5DC5-9F05-3F015DB9FCAD}"/>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3" y="341"/>
                      <a:pt x="220764" y="341"/>
                    </a:cubicBezTo>
                    <a:cubicBezTo>
                      <a:pt x="99665" y="341"/>
                      <a:pt x="582" y="99425"/>
                      <a:pt x="582" y="220523"/>
                    </a:cubicBezTo>
                    <a:cubicBezTo>
                      <a:pt x="582" y="341621"/>
                      <a:pt x="99665" y="440704"/>
                      <a:pt x="220764" y="440704"/>
                    </a:cubicBezTo>
                    <a:cubicBezTo>
                      <a:pt x="341863" y="440704"/>
                      <a:pt x="440945" y="341621"/>
                      <a:pt x="440945" y="220523"/>
                    </a:cubicBezTo>
                    <a:close/>
                  </a:path>
                </a:pathLst>
              </a:custGeom>
              <a:noFill/>
              <a:ln w="19050" cap="flat">
                <a:solidFill>
                  <a:schemeClr val="bg1"/>
                </a:solidFill>
                <a:prstDash val="solid"/>
                <a:miter/>
              </a:ln>
            </p:spPr>
            <p:txBody>
              <a:bodyPr rtlCol="0" anchor="ctr"/>
              <a:lstStyle/>
              <a:p>
                <a:endParaRPr lang="en-GB"/>
              </a:p>
            </p:txBody>
          </p:sp>
          <p:sp>
            <p:nvSpPr>
              <p:cNvPr id="472" name="Freeform 471">
                <a:extLst>
                  <a:ext uri="{FF2B5EF4-FFF2-40B4-BE49-F238E27FC236}">
                    <a16:creationId xmlns:a16="http://schemas.microsoft.com/office/drawing/2014/main" id="{D460B7BC-D00E-4CE2-A359-C1E984B1001C}"/>
                  </a:ext>
                </a:extLst>
              </p:cNvPr>
              <p:cNvSpPr/>
              <p:nvPr/>
            </p:nvSpPr>
            <p:spPr>
              <a:xfrm flipV="1">
                <a:off x="3078685" y="191504"/>
                <a:ext cx="685" cy="440363"/>
              </a:xfrm>
              <a:custGeom>
                <a:avLst/>
                <a:gdLst>
                  <a:gd name="connsiteX0" fmla="*/ 341 w 685"/>
                  <a:gd name="connsiteY0" fmla="*/ 100 h 440363"/>
                  <a:gd name="connsiteX1" fmla="*/ 341 w 685"/>
                  <a:gd name="connsiteY1" fmla="*/ 440463 h 440363"/>
                </a:gdLst>
                <a:ahLst/>
                <a:cxnLst>
                  <a:cxn ang="0">
                    <a:pos x="connsiteX0" y="connsiteY0"/>
                  </a:cxn>
                  <a:cxn ang="0">
                    <a:pos x="connsiteX1" y="connsiteY1"/>
                  </a:cxn>
                </a:cxnLst>
                <a:rect l="l" t="t" r="r" b="b"/>
                <a:pathLst>
                  <a:path w="685" h="440363">
                    <a:moveTo>
                      <a:pt x="341" y="100"/>
                    </a:moveTo>
                    <a:lnTo>
                      <a:pt x="341" y="440463"/>
                    </a:lnTo>
                  </a:path>
                </a:pathLst>
              </a:custGeom>
              <a:noFill/>
              <a:ln w="19050" cap="flat">
                <a:solidFill>
                  <a:schemeClr val="bg1"/>
                </a:solidFill>
                <a:prstDash val="solid"/>
                <a:miter/>
              </a:ln>
            </p:spPr>
            <p:txBody>
              <a:bodyPr rtlCol="0" anchor="ctr"/>
              <a:lstStyle/>
              <a:p>
                <a:endParaRPr lang="en-GB"/>
              </a:p>
            </p:txBody>
          </p:sp>
          <p:sp>
            <p:nvSpPr>
              <p:cNvPr id="473" name="Freeform 472">
                <a:extLst>
                  <a:ext uri="{FF2B5EF4-FFF2-40B4-BE49-F238E27FC236}">
                    <a16:creationId xmlns:a16="http://schemas.microsoft.com/office/drawing/2014/main" id="{9EAAC5A1-A3C6-3AC4-67DD-A028017C3F6F}"/>
                  </a:ext>
                </a:extLst>
              </p:cNvPr>
              <p:cNvSpPr/>
              <p:nvPr/>
            </p:nvSpPr>
            <p:spPr>
              <a:xfrm flipV="1">
                <a:off x="2969051" y="191504"/>
                <a:ext cx="219267" cy="440363"/>
              </a:xfrm>
              <a:custGeom>
                <a:avLst/>
                <a:gdLst>
                  <a:gd name="connsiteX0" fmla="*/ 219729 w 219267"/>
                  <a:gd name="connsiteY0" fmla="*/ 220523 h 440363"/>
                  <a:gd name="connsiteX1" fmla="*/ 110095 w 219267"/>
                  <a:gd name="connsiteY1" fmla="*/ 341 h 440363"/>
                  <a:gd name="connsiteX2" fmla="*/ 461 w 219267"/>
                  <a:gd name="connsiteY2" fmla="*/ 220523 h 440363"/>
                  <a:gd name="connsiteX3" fmla="*/ 110095 w 219267"/>
                  <a:gd name="connsiteY3" fmla="*/ 440704 h 440363"/>
                  <a:gd name="connsiteX4" fmla="*/ 219729 w 219267"/>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7" h="440363">
                    <a:moveTo>
                      <a:pt x="219729" y="220523"/>
                    </a:moveTo>
                    <a:cubicBezTo>
                      <a:pt x="219729" y="99425"/>
                      <a:pt x="170644" y="341"/>
                      <a:pt x="110095" y="341"/>
                    </a:cubicBezTo>
                    <a:cubicBezTo>
                      <a:pt x="49546" y="341"/>
                      <a:pt x="461" y="99425"/>
                      <a:pt x="461" y="220523"/>
                    </a:cubicBezTo>
                    <a:cubicBezTo>
                      <a:pt x="461" y="341621"/>
                      <a:pt x="49546" y="440704"/>
                      <a:pt x="110095" y="440704"/>
                    </a:cubicBezTo>
                    <a:cubicBezTo>
                      <a:pt x="170644" y="440704"/>
                      <a:pt x="219729" y="341621"/>
                      <a:pt x="219729" y="220523"/>
                    </a:cubicBezTo>
                    <a:close/>
                  </a:path>
                </a:pathLst>
              </a:custGeom>
              <a:noFill/>
              <a:ln w="19050" cap="flat">
                <a:solidFill>
                  <a:schemeClr val="bg1"/>
                </a:solidFill>
                <a:prstDash val="solid"/>
                <a:miter/>
              </a:ln>
            </p:spPr>
            <p:txBody>
              <a:bodyPr rtlCol="0" anchor="ctr"/>
              <a:lstStyle/>
              <a:p>
                <a:endParaRPr lang="en-GB"/>
              </a:p>
            </p:txBody>
          </p:sp>
          <p:sp>
            <p:nvSpPr>
              <p:cNvPr id="474" name="Freeform 473">
                <a:extLst>
                  <a:ext uri="{FF2B5EF4-FFF2-40B4-BE49-F238E27FC236}">
                    <a16:creationId xmlns:a16="http://schemas.microsoft.com/office/drawing/2014/main" id="{5624359B-AB60-87F3-072C-3160226AA87B}"/>
                  </a:ext>
                </a:extLst>
              </p:cNvPr>
              <p:cNvSpPr/>
              <p:nvPr/>
            </p:nvSpPr>
            <p:spPr>
              <a:xfrm flipV="1">
                <a:off x="2858504" y="411685"/>
                <a:ext cx="440363" cy="685"/>
              </a:xfrm>
              <a:custGeom>
                <a:avLst/>
                <a:gdLst>
                  <a:gd name="connsiteX0" fmla="*/ 440945 w 440363"/>
                  <a:gd name="connsiteY0" fmla="*/ 341 h 685"/>
                  <a:gd name="connsiteX1" fmla="*/ 582 w 440363"/>
                  <a:gd name="connsiteY1" fmla="*/ 341 h 685"/>
                </a:gdLst>
                <a:ahLst/>
                <a:cxnLst>
                  <a:cxn ang="0">
                    <a:pos x="connsiteX0" y="connsiteY0"/>
                  </a:cxn>
                  <a:cxn ang="0">
                    <a:pos x="connsiteX1" y="connsiteY1"/>
                  </a:cxn>
                </a:cxnLst>
                <a:rect l="l" t="t" r="r" b="b"/>
                <a:pathLst>
                  <a:path w="440363" h="685">
                    <a:moveTo>
                      <a:pt x="440945" y="341"/>
                    </a:moveTo>
                    <a:lnTo>
                      <a:pt x="582" y="341"/>
                    </a:lnTo>
                  </a:path>
                </a:pathLst>
              </a:custGeom>
              <a:noFill/>
              <a:ln w="19050" cap="flat">
                <a:solidFill>
                  <a:schemeClr val="bg1"/>
                </a:solidFill>
                <a:prstDash val="solid"/>
                <a:miter/>
              </a:ln>
            </p:spPr>
            <p:txBody>
              <a:bodyPr rtlCol="0" anchor="ctr"/>
              <a:lstStyle/>
              <a:p>
                <a:endParaRPr lang="en-GB"/>
              </a:p>
            </p:txBody>
          </p:sp>
          <p:sp>
            <p:nvSpPr>
              <p:cNvPr id="475" name="Freeform 474">
                <a:extLst>
                  <a:ext uri="{FF2B5EF4-FFF2-40B4-BE49-F238E27FC236}">
                    <a16:creationId xmlns:a16="http://schemas.microsoft.com/office/drawing/2014/main" id="{ED628978-0840-2B51-13EC-DEBDB3AE7791}"/>
                  </a:ext>
                </a:extLst>
              </p:cNvPr>
              <p:cNvSpPr/>
              <p:nvPr/>
            </p:nvSpPr>
            <p:spPr>
              <a:xfrm flipV="1">
                <a:off x="2897369" y="288347"/>
                <a:ext cx="362632" cy="685"/>
              </a:xfrm>
              <a:custGeom>
                <a:avLst/>
                <a:gdLst>
                  <a:gd name="connsiteX0" fmla="*/ 363172 w 362632"/>
                  <a:gd name="connsiteY0" fmla="*/ 161 h 685"/>
                  <a:gd name="connsiteX1" fmla="*/ 540 w 362632"/>
                  <a:gd name="connsiteY1" fmla="*/ 161 h 685"/>
                </a:gdLst>
                <a:ahLst/>
                <a:cxnLst>
                  <a:cxn ang="0">
                    <a:pos x="connsiteX0" y="connsiteY0"/>
                  </a:cxn>
                  <a:cxn ang="0">
                    <a:pos x="connsiteX1" y="connsiteY1"/>
                  </a:cxn>
                </a:cxnLst>
                <a:rect l="l" t="t" r="r" b="b"/>
                <a:pathLst>
                  <a:path w="362632" h="685">
                    <a:moveTo>
                      <a:pt x="363172" y="161"/>
                    </a:moveTo>
                    <a:lnTo>
                      <a:pt x="540" y="161"/>
                    </a:lnTo>
                  </a:path>
                </a:pathLst>
              </a:custGeom>
              <a:noFill/>
              <a:ln w="19050" cap="flat">
                <a:solidFill>
                  <a:schemeClr val="bg1"/>
                </a:solidFill>
                <a:prstDash val="solid"/>
                <a:miter/>
              </a:ln>
            </p:spPr>
            <p:txBody>
              <a:bodyPr rtlCol="0" anchor="ctr"/>
              <a:lstStyle/>
              <a:p>
                <a:endParaRPr lang="en-GB"/>
              </a:p>
            </p:txBody>
          </p:sp>
          <p:sp>
            <p:nvSpPr>
              <p:cNvPr id="476" name="Freeform 475">
                <a:extLst>
                  <a:ext uri="{FF2B5EF4-FFF2-40B4-BE49-F238E27FC236}">
                    <a16:creationId xmlns:a16="http://schemas.microsoft.com/office/drawing/2014/main" id="{19AD6506-B99E-B12A-E34C-220EC3147223}"/>
                  </a:ext>
                </a:extLst>
              </p:cNvPr>
              <p:cNvSpPr/>
              <p:nvPr/>
            </p:nvSpPr>
            <p:spPr>
              <a:xfrm flipV="1">
                <a:off x="2897369" y="535024"/>
                <a:ext cx="362632" cy="685"/>
              </a:xfrm>
              <a:custGeom>
                <a:avLst/>
                <a:gdLst>
                  <a:gd name="connsiteX0" fmla="*/ 363172 w 362632"/>
                  <a:gd name="connsiteY0" fmla="*/ 521 h 685"/>
                  <a:gd name="connsiteX1" fmla="*/ 540 w 362632"/>
                  <a:gd name="connsiteY1" fmla="*/ 521 h 685"/>
                </a:gdLst>
                <a:ahLst/>
                <a:cxnLst>
                  <a:cxn ang="0">
                    <a:pos x="connsiteX0" y="connsiteY0"/>
                  </a:cxn>
                  <a:cxn ang="0">
                    <a:pos x="connsiteX1" y="connsiteY1"/>
                  </a:cxn>
                </a:cxnLst>
                <a:rect l="l" t="t" r="r" b="b"/>
                <a:pathLst>
                  <a:path w="362632" h="685">
                    <a:moveTo>
                      <a:pt x="363172" y="521"/>
                    </a:moveTo>
                    <a:lnTo>
                      <a:pt x="540" y="521"/>
                    </a:lnTo>
                  </a:path>
                </a:pathLst>
              </a:custGeom>
              <a:noFill/>
              <a:ln w="19050" cap="flat">
                <a:solidFill>
                  <a:schemeClr val="bg1"/>
                </a:solidFill>
                <a:prstDash val="solid"/>
                <a:miter/>
              </a:ln>
            </p:spPr>
            <p:txBody>
              <a:bodyPr rtlCol="0" anchor="ctr"/>
              <a:lstStyle/>
              <a:p>
                <a:endParaRPr lang="en-GB"/>
              </a:p>
            </p:txBody>
          </p:sp>
        </p:grpSp>
      </p:grpSp>
      <p:grpSp>
        <p:nvGrpSpPr>
          <p:cNvPr id="37" name="Group 36">
            <a:extLst>
              <a:ext uri="{FF2B5EF4-FFF2-40B4-BE49-F238E27FC236}">
                <a16:creationId xmlns:a16="http://schemas.microsoft.com/office/drawing/2014/main" id="{7D35C1A6-F06B-9408-8429-67569303E1CC}"/>
              </a:ext>
            </a:extLst>
          </p:cNvPr>
          <p:cNvGrpSpPr/>
          <p:nvPr/>
        </p:nvGrpSpPr>
        <p:grpSpPr>
          <a:xfrm>
            <a:off x="4849233" y="3532485"/>
            <a:ext cx="712224" cy="712224"/>
            <a:chOff x="4849233" y="3532485"/>
            <a:chExt cx="712224" cy="712224"/>
          </a:xfrm>
        </p:grpSpPr>
        <p:sp>
          <p:nvSpPr>
            <p:cNvPr id="539" name="Oval 538">
              <a:extLst>
                <a:ext uri="{FF2B5EF4-FFF2-40B4-BE49-F238E27FC236}">
                  <a16:creationId xmlns:a16="http://schemas.microsoft.com/office/drawing/2014/main" id="{FC225EA6-A044-7FEA-7B94-0B7670EE9250}"/>
                </a:ext>
              </a:extLst>
            </p:cNvPr>
            <p:cNvSpPr/>
            <p:nvPr/>
          </p:nvSpPr>
          <p:spPr>
            <a:xfrm>
              <a:off x="48492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a:extLst>
                <a:ext uri="{FF2B5EF4-FFF2-40B4-BE49-F238E27FC236}">
                  <a16:creationId xmlns:a16="http://schemas.microsoft.com/office/drawing/2014/main" id="{DEEF2624-9006-BFCA-8FC7-FC38467D062E}"/>
                </a:ext>
              </a:extLst>
            </p:cNvPr>
            <p:cNvGrpSpPr/>
            <p:nvPr/>
          </p:nvGrpSpPr>
          <p:grpSpPr>
            <a:xfrm>
              <a:off x="5062502" y="3745754"/>
              <a:ext cx="285686" cy="285686"/>
              <a:chOff x="8293017" y="2532364"/>
              <a:chExt cx="436921" cy="436921"/>
            </a:xfrm>
          </p:grpSpPr>
          <p:grpSp>
            <p:nvGrpSpPr>
              <p:cNvPr id="254" name="Graphic 157">
                <a:extLst>
                  <a:ext uri="{FF2B5EF4-FFF2-40B4-BE49-F238E27FC236}">
                    <a16:creationId xmlns:a16="http://schemas.microsoft.com/office/drawing/2014/main" id="{BD65B939-E80A-69F7-986F-CF857EEE0FEA}"/>
                  </a:ext>
                </a:extLst>
              </p:cNvPr>
              <p:cNvGrpSpPr/>
              <p:nvPr/>
            </p:nvGrpSpPr>
            <p:grpSpPr>
              <a:xfrm flipH="1">
                <a:off x="8293017" y="2532364"/>
                <a:ext cx="436921" cy="436921"/>
                <a:chOff x="8293017" y="2532364"/>
                <a:chExt cx="436921" cy="436921"/>
              </a:xfrm>
              <a:noFill/>
            </p:grpSpPr>
            <p:sp>
              <p:nvSpPr>
                <p:cNvPr id="259" name="Freeform 258">
                  <a:extLst>
                    <a:ext uri="{FF2B5EF4-FFF2-40B4-BE49-F238E27FC236}">
                      <a16:creationId xmlns:a16="http://schemas.microsoft.com/office/drawing/2014/main" id="{E366111F-DD1D-42E8-6053-2A52C5F0CD5C}"/>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260" name="Freeform 259">
                  <a:extLst>
                    <a:ext uri="{FF2B5EF4-FFF2-40B4-BE49-F238E27FC236}">
                      <a16:creationId xmlns:a16="http://schemas.microsoft.com/office/drawing/2014/main" id="{A849E57D-7AB1-C737-0A96-E23826819C4E}"/>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nvGrpSpPr>
              <p:cNvPr id="255" name="Group 254">
                <a:extLst>
                  <a:ext uri="{FF2B5EF4-FFF2-40B4-BE49-F238E27FC236}">
                    <a16:creationId xmlns:a16="http://schemas.microsoft.com/office/drawing/2014/main" id="{1B7F3910-CC5D-CE44-3B4E-F6F5AB1DD6DB}"/>
                  </a:ext>
                </a:extLst>
              </p:cNvPr>
              <p:cNvGrpSpPr/>
              <p:nvPr/>
            </p:nvGrpSpPr>
            <p:grpSpPr>
              <a:xfrm>
                <a:off x="8431462" y="2609929"/>
                <a:ext cx="104685" cy="209370"/>
                <a:chOff x="6070855" y="3725551"/>
                <a:chExt cx="50094" cy="100188"/>
              </a:xfrm>
            </p:grpSpPr>
            <p:sp>
              <p:nvSpPr>
                <p:cNvPr id="256" name="Freeform 255">
                  <a:extLst>
                    <a:ext uri="{FF2B5EF4-FFF2-40B4-BE49-F238E27FC236}">
                      <a16:creationId xmlns:a16="http://schemas.microsoft.com/office/drawing/2014/main" id="{EF543331-1EF9-F76B-2D47-164523A04441}"/>
                    </a:ext>
                  </a:extLst>
                </p:cNvPr>
                <p:cNvSpPr/>
                <p:nvPr/>
              </p:nvSpPr>
              <p:spPr>
                <a:xfrm flipV="1">
                  <a:off x="6070855" y="3738074"/>
                  <a:ext cx="50094" cy="75141"/>
                </a:xfrm>
                <a:custGeom>
                  <a:avLst/>
                  <a:gdLst>
                    <a:gd name="connsiteX0" fmla="*/ 37928 w 50094"/>
                    <a:gd name="connsiteY0" fmla="*/ 75531 h 75141"/>
                    <a:gd name="connsiteX1" fmla="*/ 18829 w 50094"/>
                    <a:gd name="connsiteY1" fmla="*/ 75531 h 75141"/>
                    <a:gd name="connsiteX2" fmla="*/ 357 w 50094"/>
                    <a:gd name="connsiteY2" fmla="*/ 57033 h 75141"/>
                    <a:gd name="connsiteX3" fmla="*/ 357 w 50094"/>
                    <a:gd name="connsiteY3" fmla="*/ 57021 h 75141"/>
                    <a:gd name="connsiteX4" fmla="*/ 19394 w 50094"/>
                    <a:gd name="connsiteY4" fmla="*/ 37960 h 75141"/>
                    <a:gd name="connsiteX5" fmla="*/ 31667 w 50094"/>
                    <a:gd name="connsiteY5" fmla="*/ 37960 h 75141"/>
                    <a:gd name="connsiteX6" fmla="*/ 50452 w 50094"/>
                    <a:gd name="connsiteY6" fmla="*/ 19175 h 75141"/>
                    <a:gd name="connsiteX7" fmla="*/ 31667 w 50094"/>
                    <a:gd name="connsiteY7" fmla="*/ 390 h 75141"/>
                    <a:gd name="connsiteX8" fmla="*/ 12881 w 50094"/>
                    <a:gd name="connsiteY8" fmla="*/ 390 h 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4" h="75141">
                      <a:moveTo>
                        <a:pt x="37928" y="75531"/>
                      </a:moveTo>
                      <a:lnTo>
                        <a:pt x="18829" y="75531"/>
                      </a:lnTo>
                      <a:cubicBezTo>
                        <a:pt x="8623" y="75531"/>
                        <a:pt x="357" y="67247"/>
                        <a:pt x="357" y="57033"/>
                      </a:cubicBezTo>
                      <a:lnTo>
                        <a:pt x="357" y="57021"/>
                      </a:lnTo>
                      <a:cubicBezTo>
                        <a:pt x="357" y="46495"/>
                        <a:pt x="8874" y="37960"/>
                        <a:pt x="19394" y="37960"/>
                      </a:cubicBezTo>
                      <a:lnTo>
                        <a:pt x="31667" y="37960"/>
                      </a:lnTo>
                      <a:cubicBezTo>
                        <a:pt x="42062" y="37960"/>
                        <a:pt x="50452" y="29550"/>
                        <a:pt x="50452" y="19175"/>
                      </a:cubicBezTo>
                      <a:cubicBezTo>
                        <a:pt x="50452" y="8799"/>
                        <a:pt x="42062" y="390"/>
                        <a:pt x="31667" y="390"/>
                      </a:cubicBezTo>
                      <a:lnTo>
                        <a:pt x="12881" y="390"/>
                      </a:lnTo>
                    </a:path>
                  </a:pathLst>
                </a:custGeom>
                <a:noFill/>
                <a:ln w="19050" cap="rnd">
                  <a:solidFill>
                    <a:schemeClr val="bg1"/>
                  </a:solidFill>
                  <a:prstDash val="solid"/>
                  <a:round/>
                </a:ln>
              </p:spPr>
              <p:txBody>
                <a:bodyPr rtlCol="0" anchor="ctr"/>
                <a:lstStyle/>
                <a:p>
                  <a:endParaRPr lang="en-GB"/>
                </a:p>
              </p:txBody>
            </p:sp>
            <p:sp>
              <p:nvSpPr>
                <p:cNvPr id="257" name="Freeform 256">
                  <a:extLst>
                    <a:ext uri="{FF2B5EF4-FFF2-40B4-BE49-F238E27FC236}">
                      <a16:creationId xmlns:a16="http://schemas.microsoft.com/office/drawing/2014/main" id="{792D6199-628F-F337-430A-DD32C925758F}"/>
                    </a:ext>
                  </a:extLst>
                </p:cNvPr>
                <p:cNvSpPr/>
                <p:nvPr/>
              </p:nvSpPr>
              <p:spPr>
                <a:xfrm flipV="1">
                  <a:off x="6095902" y="3725551"/>
                  <a:ext cx="584" cy="12523"/>
                </a:xfrm>
                <a:custGeom>
                  <a:avLst/>
                  <a:gdLst>
                    <a:gd name="connsiteX0" fmla="*/ 341 w 584"/>
                    <a:gd name="connsiteY0" fmla="*/ 258 h 12523"/>
                    <a:gd name="connsiteX1" fmla="*/ 341 w 584"/>
                    <a:gd name="connsiteY1" fmla="*/ 12781 h 12523"/>
                  </a:gdLst>
                  <a:ahLst/>
                  <a:cxnLst>
                    <a:cxn ang="0">
                      <a:pos x="connsiteX0" y="connsiteY0"/>
                    </a:cxn>
                    <a:cxn ang="0">
                      <a:pos x="connsiteX1" y="connsiteY1"/>
                    </a:cxn>
                  </a:cxnLst>
                  <a:rect l="l" t="t" r="r" b="b"/>
                  <a:pathLst>
                    <a:path w="584" h="12523">
                      <a:moveTo>
                        <a:pt x="341" y="258"/>
                      </a:moveTo>
                      <a:lnTo>
                        <a:pt x="341" y="12781"/>
                      </a:lnTo>
                    </a:path>
                  </a:pathLst>
                </a:custGeom>
                <a:noFill/>
                <a:ln w="19050" cap="rnd">
                  <a:solidFill>
                    <a:schemeClr val="bg1"/>
                  </a:solidFill>
                  <a:prstDash val="solid"/>
                  <a:round/>
                </a:ln>
              </p:spPr>
              <p:txBody>
                <a:bodyPr rtlCol="0" anchor="ctr"/>
                <a:lstStyle/>
                <a:p>
                  <a:endParaRPr lang="en-GB"/>
                </a:p>
              </p:txBody>
            </p:sp>
            <p:sp>
              <p:nvSpPr>
                <p:cNvPr id="258" name="Freeform 257">
                  <a:extLst>
                    <a:ext uri="{FF2B5EF4-FFF2-40B4-BE49-F238E27FC236}">
                      <a16:creationId xmlns:a16="http://schemas.microsoft.com/office/drawing/2014/main" id="{75879BF1-F867-77E8-9DB1-2AF203682D98}"/>
                    </a:ext>
                  </a:extLst>
                </p:cNvPr>
                <p:cNvSpPr/>
                <p:nvPr/>
              </p:nvSpPr>
              <p:spPr>
                <a:xfrm flipV="1">
                  <a:off x="6095902" y="3813216"/>
                  <a:ext cx="584" cy="12523"/>
                </a:xfrm>
                <a:custGeom>
                  <a:avLst/>
                  <a:gdLst>
                    <a:gd name="connsiteX0" fmla="*/ 341 w 584"/>
                    <a:gd name="connsiteY0" fmla="*/ 12947 h 12523"/>
                    <a:gd name="connsiteX1" fmla="*/ 341 w 584"/>
                    <a:gd name="connsiteY1" fmla="*/ 424 h 12523"/>
                  </a:gdLst>
                  <a:ahLst/>
                  <a:cxnLst>
                    <a:cxn ang="0">
                      <a:pos x="connsiteX0" y="connsiteY0"/>
                    </a:cxn>
                    <a:cxn ang="0">
                      <a:pos x="connsiteX1" y="connsiteY1"/>
                    </a:cxn>
                  </a:cxnLst>
                  <a:rect l="l" t="t" r="r" b="b"/>
                  <a:pathLst>
                    <a:path w="584" h="12523">
                      <a:moveTo>
                        <a:pt x="341" y="12947"/>
                      </a:moveTo>
                      <a:lnTo>
                        <a:pt x="341" y="424"/>
                      </a:lnTo>
                    </a:path>
                  </a:pathLst>
                </a:custGeom>
                <a:noFill/>
                <a:ln w="19050" cap="rnd">
                  <a:solidFill>
                    <a:schemeClr val="bg1"/>
                  </a:solidFill>
                  <a:prstDash val="solid"/>
                  <a:round/>
                </a:ln>
              </p:spPr>
              <p:txBody>
                <a:bodyPr rtlCol="0" anchor="ctr"/>
                <a:lstStyle/>
                <a:p>
                  <a:endParaRPr lang="en-GB"/>
                </a:p>
              </p:txBody>
            </p:sp>
          </p:grpSp>
        </p:grpSp>
      </p:grpSp>
      <p:grpSp>
        <p:nvGrpSpPr>
          <p:cNvPr id="24" name="Group 23">
            <a:extLst>
              <a:ext uri="{FF2B5EF4-FFF2-40B4-BE49-F238E27FC236}">
                <a16:creationId xmlns:a16="http://schemas.microsoft.com/office/drawing/2014/main" id="{1D76F326-DF6F-933A-4B0F-8C28FF49F052}"/>
              </a:ext>
            </a:extLst>
          </p:cNvPr>
          <p:cNvGrpSpPr/>
          <p:nvPr/>
        </p:nvGrpSpPr>
        <p:grpSpPr>
          <a:xfrm>
            <a:off x="6631254" y="2466383"/>
            <a:ext cx="712224" cy="712224"/>
            <a:chOff x="6631254" y="2466383"/>
            <a:chExt cx="712224" cy="712224"/>
          </a:xfrm>
        </p:grpSpPr>
        <p:sp>
          <p:nvSpPr>
            <p:cNvPr id="498" name="Oval 497">
              <a:extLst>
                <a:ext uri="{FF2B5EF4-FFF2-40B4-BE49-F238E27FC236}">
                  <a16:creationId xmlns:a16="http://schemas.microsoft.com/office/drawing/2014/main" id="{B3F14BC5-0E91-2BAB-9E33-C7D424AD7CF7}"/>
                </a:ext>
              </a:extLst>
            </p:cNvPr>
            <p:cNvSpPr/>
            <p:nvPr/>
          </p:nvSpPr>
          <p:spPr>
            <a:xfrm>
              <a:off x="6631254"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aphic 173">
              <a:extLst>
                <a:ext uri="{FF2B5EF4-FFF2-40B4-BE49-F238E27FC236}">
                  <a16:creationId xmlns:a16="http://schemas.microsoft.com/office/drawing/2014/main" id="{357BDCA6-32B5-7451-A312-E334B036FD60}"/>
                </a:ext>
              </a:extLst>
            </p:cNvPr>
            <p:cNvGrpSpPr/>
            <p:nvPr/>
          </p:nvGrpSpPr>
          <p:grpSpPr>
            <a:xfrm>
              <a:off x="6843398" y="2678608"/>
              <a:ext cx="287937" cy="287775"/>
              <a:chOff x="2858504" y="191750"/>
              <a:chExt cx="440363" cy="440116"/>
            </a:xfrm>
            <a:noFill/>
          </p:grpSpPr>
          <p:grpSp>
            <p:nvGrpSpPr>
              <p:cNvPr id="267" name="Graphic 173">
                <a:extLst>
                  <a:ext uri="{FF2B5EF4-FFF2-40B4-BE49-F238E27FC236}">
                    <a16:creationId xmlns:a16="http://schemas.microsoft.com/office/drawing/2014/main" id="{8CCF8D16-BA7B-A8EB-0062-C2152A33F28B}"/>
                  </a:ext>
                </a:extLst>
              </p:cNvPr>
              <p:cNvGrpSpPr/>
              <p:nvPr/>
            </p:nvGrpSpPr>
            <p:grpSpPr>
              <a:xfrm>
                <a:off x="2869172" y="191750"/>
                <a:ext cx="429695" cy="440116"/>
                <a:chOff x="2869172" y="191750"/>
                <a:chExt cx="429695" cy="440116"/>
              </a:xfrm>
              <a:noFill/>
            </p:grpSpPr>
            <p:sp>
              <p:nvSpPr>
                <p:cNvPr id="276" name="Freeform 275">
                  <a:extLst>
                    <a:ext uri="{FF2B5EF4-FFF2-40B4-BE49-F238E27FC236}">
                      <a16:creationId xmlns:a16="http://schemas.microsoft.com/office/drawing/2014/main" id="{B0955FBA-25A5-BF1B-97F7-F5E50ED5A59D}"/>
                    </a:ext>
                  </a:extLst>
                </p:cNvPr>
                <p:cNvSpPr/>
                <p:nvPr/>
              </p:nvSpPr>
              <p:spPr>
                <a:xfrm flipV="1">
                  <a:off x="2885912" y="440007"/>
                  <a:ext cx="412954" cy="191859"/>
                </a:xfrm>
                <a:custGeom>
                  <a:avLst/>
                  <a:gdLst>
                    <a:gd name="connsiteX0" fmla="*/ 413045 w 412954"/>
                    <a:gd name="connsiteY0" fmla="*/ 403 h 191859"/>
                    <a:gd name="connsiteX1" fmla="*/ 90 w 412954"/>
                    <a:gd name="connsiteY1" fmla="*/ 403 h 191859"/>
                    <a:gd name="connsiteX2" fmla="*/ 90 w 412954"/>
                    <a:gd name="connsiteY2" fmla="*/ 192262 h 191859"/>
                    <a:gd name="connsiteX3" fmla="*/ 413045 w 412954"/>
                    <a:gd name="connsiteY3" fmla="*/ 192262 h 191859"/>
                  </a:gdLst>
                  <a:ahLst/>
                  <a:cxnLst>
                    <a:cxn ang="0">
                      <a:pos x="connsiteX0" y="connsiteY0"/>
                    </a:cxn>
                    <a:cxn ang="0">
                      <a:pos x="connsiteX1" y="connsiteY1"/>
                    </a:cxn>
                    <a:cxn ang="0">
                      <a:pos x="connsiteX2" y="connsiteY2"/>
                    </a:cxn>
                    <a:cxn ang="0">
                      <a:pos x="connsiteX3" y="connsiteY3"/>
                    </a:cxn>
                  </a:cxnLst>
                  <a:rect l="l" t="t" r="r" b="b"/>
                  <a:pathLst>
                    <a:path w="412954" h="191859">
                      <a:moveTo>
                        <a:pt x="413045" y="403"/>
                      </a:moveTo>
                      <a:lnTo>
                        <a:pt x="90" y="403"/>
                      </a:lnTo>
                      <a:lnTo>
                        <a:pt x="90" y="192262"/>
                      </a:lnTo>
                      <a:lnTo>
                        <a:pt x="413045" y="192262"/>
                      </a:lnTo>
                      <a:close/>
                    </a:path>
                  </a:pathLst>
                </a:custGeom>
                <a:noFill/>
                <a:ln w="19050" cap="rnd">
                  <a:solidFill>
                    <a:schemeClr val="bg1"/>
                  </a:solidFill>
                  <a:prstDash val="solid"/>
                  <a:round/>
                </a:ln>
              </p:spPr>
              <p:txBody>
                <a:bodyPr rtlCol="0" anchor="ctr"/>
                <a:lstStyle/>
                <a:p>
                  <a:endParaRPr lang="en-GB"/>
                </a:p>
              </p:txBody>
            </p:sp>
            <p:sp>
              <p:nvSpPr>
                <p:cNvPr id="277" name="Freeform 276">
                  <a:extLst>
                    <a:ext uri="{FF2B5EF4-FFF2-40B4-BE49-F238E27FC236}">
                      <a16:creationId xmlns:a16="http://schemas.microsoft.com/office/drawing/2014/main" id="{510F1162-DA71-8BBB-F187-40A17E2E728E}"/>
                    </a:ext>
                  </a:extLst>
                </p:cNvPr>
                <p:cNvSpPr/>
                <p:nvPr/>
              </p:nvSpPr>
              <p:spPr>
                <a:xfrm flipV="1">
                  <a:off x="2885912" y="357782"/>
                  <a:ext cx="412954" cy="82225"/>
                </a:xfrm>
                <a:custGeom>
                  <a:avLst/>
                  <a:gdLst>
                    <a:gd name="connsiteX0" fmla="*/ 27574 w 412954"/>
                    <a:gd name="connsiteY0" fmla="*/ 82593 h 82225"/>
                    <a:gd name="connsiteX1" fmla="*/ 413120 w 412954"/>
                    <a:gd name="connsiteY1" fmla="*/ 82593 h 82225"/>
                    <a:gd name="connsiteX2" fmla="*/ 413120 w 412954"/>
                    <a:gd name="connsiteY2" fmla="*/ 368 h 82225"/>
                    <a:gd name="connsiteX3" fmla="*/ 165 w 412954"/>
                    <a:gd name="connsiteY3" fmla="*/ 368 h 82225"/>
                    <a:gd name="connsiteX4" fmla="*/ 165 w 412954"/>
                    <a:gd name="connsiteY4" fmla="*/ 55185 h 82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4" h="82225">
                      <a:moveTo>
                        <a:pt x="27574" y="82593"/>
                      </a:moveTo>
                      <a:lnTo>
                        <a:pt x="413120" y="82593"/>
                      </a:lnTo>
                      <a:lnTo>
                        <a:pt x="413120" y="368"/>
                      </a:lnTo>
                      <a:lnTo>
                        <a:pt x="165" y="368"/>
                      </a:lnTo>
                      <a:lnTo>
                        <a:pt x="165" y="55185"/>
                      </a:lnTo>
                    </a:path>
                  </a:pathLst>
                </a:custGeom>
                <a:noFill/>
                <a:ln w="19050" cap="rnd">
                  <a:solidFill>
                    <a:schemeClr val="bg1"/>
                  </a:solidFill>
                  <a:prstDash val="solid"/>
                  <a:round/>
                </a:ln>
              </p:spPr>
              <p:txBody>
                <a:bodyPr rtlCol="0" anchor="ctr"/>
                <a:lstStyle/>
                <a:p>
                  <a:endParaRPr lang="en-GB"/>
                </a:p>
              </p:txBody>
            </p:sp>
            <p:sp>
              <p:nvSpPr>
                <p:cNvPr id="278" name="Freeform 277">
                  <a:extLst>
                    <a:ext uri="{FF2B5EF4-FFF2-40B4-BE49-F238E27FC236}">
                      <a16:creationId xmlns:a16="http://schemas.microsoft.com/office/drawing/2014/main" id="{D6C42157-74F8-27B4-788F-F832CE1857DC}"/>
                    </a:ext>
                  </a:extLst>
                </p:cNvPr>
                <p:cNvSpPr/>
                <p:nvPr/>
              </p:nvSpPr>
              <p:spPr>
                <a:xfrm flipV="1">
                  <a:off x="2869172" y="191750"/>
                  <a:ext cx="421084" cy="158623"/>
                </a:xfrm>
                <a:custGeom>
                  <a:avLst/>
                  <a:gdLst>
                    <a:gd name="connsiteX0" fmla="*/ 11284 w 421084"/>
                    <a:gd name="connsiteY0" fmla="*/ 21332 h 158623"/>
                    <a:gd name="connsiteX1" fmla="*/ 125 w 421084"/>
                    <a:gd name="connsiteY1" fmla="*/ 74996 h 158623"/>
                    <a:gd name="connsiteX2" fmla="*/ 404468 w 421084"/>
                    <a:gd name="connsiteY2" fmla="*/ 158696 h 158623"/>
                    <a:gd name="connsiteX3" fmla="*/ 421209 w 421084"/>
                    <a:gd name="connsiteY3" fmla="*/ 78193 h 158623"/>
                    <a:gd name="connsiteX4" fmla="*/ 43705 w 421084"/>
                    <a:gd name="connsiteY4" fmla="*/ 73 h 158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4" h="158623">
                      <a:moveTo>
                        <a:pt x="11284" y="21332"/>
                      </a:moveTo>
                      <a:lnTo>
                        <a:pt x="125" y="74996"/>
                      </a:lnTo>
                      <a:lnTo>
                        <a:pt x="404468" y="158696"/>
                      </a:lnTo>
                      <a:lnTo>
                        <a:pt x="421209" y="78193"/>
                      </a:lnTo>
                      <a:lnTo>
                        <a:pt x="43705" y="73"/>
                      </a:lnTo>
                    </a:path>
                  </a:pathLst>
                </a:custGeom>
                <a:noFill/>
                <a:ln w="19050" cap="rnd">
                  <a:solidFill>
                    <a:schemeClr val="bg1"/>
                  </a:solidFill>
                  <a:prstDash val="solid"/>
                  <a:round/>
                </a:ln>
              </p:spPr>
              <p:txBody>
                <a:bodyPr rtlCol="0" anchor="ctr"/>
                <a:lstStyle/>
                <a:p>
                  <a:endParaRPr lang="en-GB"/>
                </a:p>
              </p:txBody>
            </p:sp>
          </p:grpSp>
          <p:sp>
            <p:nvSpPr>
              <p:cNvPr id="268" name="Freeform 267">
                <a:extLst>
                  <a:ext uri="{FF2B5EF4-FFF2-40B4-BE49-F238E27FC236}">
                    <a16:creationId xmlns:a16="http://schemas.microsoft.com/office/drawing/2014/main" id="{C6B78FF3-50F9-D9E0-C950-C3B5CA5BAD41}"/>
                  </a:ext>
                </a:extLst>
              </p:cNvPr>
              <p:cNvSpPr/>
              <p:nvPr/>
            </p:nvSpPr>
            <p:spPr>
              <a:xfrm flipV="1">
                <a:off x="2969965" y="357782"/>
                <a:ext cx="82225" cy="82225"/>
              </a:xfrm>
              <a:custGeom>
                <a:avLst/>
                <a:gdLst>
                  <a:gd name="connsiteX0" fmla="*/ 82513 w 82225"/>
                  <a:gd name="connsiteY0" fmla="*/ 82593 h 82225"/>
                  <a:gd name="connsiteX1" fmla="*/ 288 w 82225"/>
                  <a:gd name="connsiteY1" fmla="*/ 368 h 82225"/>
                </a:gdLst>
                <a:ahLst/>
                <a:cxnLst>
                  <a:cxn ang="0">
                    <a:pos x="connsiteX0" y="connsiteY0"/>
                  </a:cxn>
                  <a:cxn ang="0">
                    <a:pos x="connsiteX1" y="connsiteY1"/>
                  </a:cxn>
                </a:cxnLst>
                <a:rect l="l" t="t" r="r" b="b"/>
                <a:pathLst>
                  <a:path w="82225" h="82225">
                    <a:moveTo>
                      <a:pt x="82513" y="82593"/>
                    </a:moveTo>
                    <a:lnTo>
                      <a:pt x="288" y="368"/>
                    </a:lnTo>
                  </a:path>
                </a:pathLst>
              </a:custGeom>
              <a:noFill/>
              <a:ln w="19050" cap="rnd">
                <a:solidFill>
                  <a:schemeClr val="bg1"/>
                </a:solidFill>
                <a:prstDash val="solid"/>
                <a:round/>
              </a:ln>
            </p:spPr>
            <p:txBody>
              <a:bodyPr rtlCol="0" anchor="ctr"/>
              <a:lstStyle/>
              <a:p>
                <a:endParaRPr lang="en-GB"/>
              </a:p>
            </p:txBody>
          </p:sp>
          <p:sp>
            <p:nvSpPr>
              <p:cNvPr id="269" name="Freeform 268">
                <a:extLst>
                  <a:ext uri="{FF2B5EF4-FFF2-40B4-BE49-F238E27FC236}">
                    <a16:creationId xmlns:a16="http://schemas.microsoft.com/office/drawing/2014/main" id="{F70E4CB4-1861-E58F-5511-933667A196D4}"/>
                  </a:ext>
                </a:extLst>
              </p:cNvPr>
              <p:cNvSpPr/>
              <p:nvPr/>
            </p:nvSpPr>
            <p:spPr>
              <a:xfrm flipV="1">
                <a:off x="2951503" y="258711"/>
                <a:ext cx="97243" cy="63763"/>
              </a:xfrm>
              <a:custGeom>
                <a:avLst/>
                <a:gdLst>
                  <a:gd name="connsiteX0" fmla="*/ 173 w 97243"/>
                  <a:gd name="connsiteY0" fmla="*/ 63963 h 63763"/>
                  <a:gd name="connsiteX1" fmla="*/ 97417 w 97243"/>
                  <a:gd name="connsiteY1" fmla="*/ 200 h 63763"/>
                </a:gdLst>
                <a:ahLst/>
                <a:cxnLst>
                  <a:cxn ang="0">
                    <a:pos x="connsiteX0" y="connsiteY0"/>
                  </a:cxn>
                  <a:cxn ang="0">
                    <a:pos x="connsiteX1" y="connsiteY1"/>
                  </a:cxn>
                </a:cxnLst>
                <a:rect l="l" t="t" r="r" b="b"/>
                <a:pathLst>
                  <a:path w="97243" h="63763">
                    <a:moveTo>
                      <a:pt x="173" y="63963"/>
                    </a:moveTo>
                    <a:lnTo>
                      <a:pt x="97417" y="200"/>
                    </a:lnTo>
                  </a:path>
                </a:pathLst>
              </a:custGeom>
              <a:noFill/>
              <a:ln w="19050" cap="rnd">
                <a:solidFill>
                  <a:schemeClr val="bg1"/>
                </a:solidFill>
                <a:prstDash val="solid"/>
                <a:round/>
              </a:ln>
            </p:spPr>
            <p:txBody>
              <a:bodyPr rtlCol="0" anchor="ctr"/>
              <a:lstStyle/>
              <a:p>
                <a:endParaRPr lang="en-GB"/>
              </a:p>
            </p:txBody>
          </p:sp>
          <p:sp>
            <p:nvSpPr>
              <p:cNvPr id="270" name="Freeform 269">
                <a:extLst>
                  <a:ext uri="{FF2B5EF4-FFF2-40B4-BE49-F238E27FC236}">
                    <a16:creationId xmlns:a16="http://schemas.microsoft.com/office/drawing/2014/main" id="{56DAA1FB-9E1E-72C6-2D8F-6B5F363CB70B}"/>
                  </a:ext>
                </a:extLst>
              </p:cNvPr>
              <p:cNvSpPr/>
              <p:nvPr/>
            </p:nvSpPr>
            <p:spPr>
              <a:xfrm flipV="1">
                <a:off x="3079599" y="357782"/>
                <a:ext cx="82225" cy="82225"/>
              </a:xfrm>
              <a:custGeom>
                <a:avLst/>
                <a:gdLst>
                  <a:gd name="connsiteX0" fmla="*/ 82673 w 82225"/>
                  <a:gd name="connsiteY0" fmla="*/ 82593 h 82225"/>
                  <a:gd name="connsiteX1" fmla="*/ 448 w 82225"/>
                  <a:gd name="connsiteY1" fmla="*/ 368 h 82225"/>
                </a:gdLst>
                <a:ahLst/>
                <a:cxnLst>
                  <a:cxn ang="0">
                    <a:pos x="connsiteX0" y="connsiteY0"/>
                  </a:cxn>
                  <a:cxn ang="0">
                    <a:pos x="connsiteX1" y="connsiteY1"/>
                  </a:cxn>
                </a:cxnLst>
                <a:rect l="l" t="t" r="r" b="b"/>
                <a:pathLst>
                  <a:path w="82225" h="82225">
                    <a:moveTo>
                      <a:pt x="82673" y="82593"/>
                    </a:moveTo>
                    <a:lnTo>
                      <a:pt x="448" y="368"/>
                    </a:lnTo>
                  </a:path>
                </a:pathLst>
              </a:custGeom>
              <a:noFill/>
              <a:ln w="19050" cap="rnd">
                <a:solidFill>
                  <a:schemeClr val="bg1"/>
                </a:solidFill>
                <a:prstDash val="solid"/>
                <a:round/>
              </a:ln>
            </p:spPr>
            <p:txBody>
              <a:bodyPr rtlCol="0" anchor="ctr"/>
              <a:lstStyle/>
              <a:p>
                <a:endParaRPr lang="en-GB"/>
              </a:p>
            </p:txBody>
          </p:sp>
          <p:sp>
            <p:nvSpPr>
              <p:cNvPr id="271" name="Freeform 270">
                <a:extLst>
                  <a:ext uri="{FF2B5EF4-FFF2-40B4-BE49-F238E27FC236}">
                    <a16:creationId xmlns:a16="http://schemas.microsoft.com/office/drawing/2014/main" id="{8EAA8BF8-8930-75FF-63CB-E1E7EBD57901}"/>
                  </a:ext>
                </a:extLst>
              </p:cNvPr>
              <p:cNvSpPr/>
              <p:nvPr/>
            </p:nvSpPr>
            <p:spPr>
              <a:xfrm flipV="1">
                <a:off x="3058840" y="236391"/>
                <a:ext cx="97243" cy="63763"/>
              </a:xfrm>
              <a:custGeom>
                <a:avLst/>
                <a:gdLst>
                  <a:gd name="connsiteX0" fmla="*/ 330 w 97243"/>
                  <a:gd name="connsiteY0" fmla="*/ 63930 h 63763"/>
                  <a:gd name="connsiteX1" fmla="*/ 97574 w 97243"/>
                  <a:gd name="connsiteY1" fmla="*/ 167 h 63763"/>
                </a:gdLst>
                <a:ahLst/>
                <a:cxnLst>
                  <a:cxn ang="0">
                    <a:pos x="connsiteX0" y="connsiteY0"/>
                  </a:cxn>
                  <a:cxn ang="0">
                    <a:pos x="connsiteX1" y="connsiteY1"/>
                  </a:cxn>
                </a:cxnLst>
                <a:rect l="l" t="t" r="r" b="b"/>
                <a:pathLst>
                  <a:path w="97243" h="63763">
                    <a:moveTo>
                      <a:pt x="330" y="63930"/>
                    </a:moveTo>
                    <a:lnTo>
                      <a:pt x="97574" y="167"/>
                    </a:lnTo>
                  </a:path>
                </a:pathLst>
              </a:custGeom>
              <a:noFill/>
              <a:ln w="19050" cap="rnd">
                <a:solidFill>
                  <a:schemeClr val="bg1"/>
                </a:solidFill>
                <a:prstDash val="solid"/>
                <a:round/>
              </a:ln>
            </p:spPr>
            <p:txBody>
              <a:bodyPr rtlCol="0" anchor="ctr"/>
              <a:lstStyle/>
              <a:p>
                <a:endParaRPr lang="en-GB"/>
              </a:p>
            </p:txBody>
          </p:sp>
          <p:grpSp>
            <p:nvGrpSpPr>
              <p:cNvPr id="272" name="Graphic 173">
                <a:extLst>
                  <a:ext uri="{FF2B5EF4-FFF2-40B4-BE49-F238E27FC236}">
                    <a16:creationId xmlns:a16="http://schemas.microsoft.com/office/drawing/2014/main" id="{0512A98F-CA84-80BE-E4AD-A8DF4FD54B8A}"/>
                  </a:ext>
                </a:extLst>
              </p:cNvPr>
              <p:cNvGrpSpPr/>
              <p:nvPr/>
            </p:nvGrpSpPr>
            <p:grpSpPr>
              <a:xfrm>
                <a:off x="2858504" y="214070"/>
                <a:ext cx="412954" cy="225937"/>
                <a:chOff x="2858504" y="214070"/>
                <a:chExt cx="412954" cy="225937"/>
              </a:xfrm>
              <a:noFill/>
            </p:grpSpPr>
            <p:sp>
              <p:nvSpPr>
                <p:cNvPr id="273" name="Freeform 272">
                  <a:extLst>
                    <a:ext uri="{FF2B5EF4-FFF2-40B4-BE49-F238E27FC236}">
                      <a16:creationId xmlns:a16="http://schemas.microsoft.com/office/drawing/2014/main" id="{20122CD2-CCB4-169F-C534-32BF4E50D723}"/>
                    </a:ext>
                  </a:extLst>
                </p:cNvPr>
                <p:cNvSpPr/>
                <p:nvPr/>
              </p:nvSpPr>
              <p:spPr>
                <a:xfrm flipV="1">
                  <a:off x="3189233" y="357782"/>
                  <a:ext cx="82225" cy="82225"/>
                </a:xfrm>
                <a:custGeom>
                  <a:avLst/>
                  <a:gdLst>
                    <a:gd name="connsiteX0" fmla="*/ 82833 w 82225"/>
                    <a:gd name="connsiteY0" fmla="*/ 82593 h 82225"/>
                    <a:gd name="connsiteX1" fmla="*/ 608 w 82225"/>
                    <a:gd name="connsiteY1" fmla="*/ 368 h 82225"/>
                  </a:gdLst>
                  <a:ahLst/>
                  <a:cxnLst>
                    <a:cxn ang="0">
                      <a:pos x="connsiteX0" y="connsiteY0"/>
                    </a:cxn>
                    <a:cxn ang="0">
                      <a:pos x="connsiteX1" y="connsiteY1"/>
                    </a:cxn>
                  </a:cxnLst>
                  <a:rect l="l" t="t" r="r" b="b"/>
                  <a:pathLst>
                    <a:path w="82225" h="82225">
                      <a:moveTo>
                        <a:pt x="82833" y="82593"/>
                      </a:moveTo>
                      <a:lnTo>
                        <a:pt x="608" y="368"/>
                      </a:lnTo>
                    </a:path>
                  </a:pathLst>
                </a:custGeom>
                <a:noFill/>
                <a:ln w="19050" cap="rnd">
                  <a:solidFill>
                    <a:schemeClr val="bg1"/>
                  </a:solidFill>
                  <a:prstDash val="solid"/>
                  <a:round/>
                </a:ln>
              </p:spPr>
              <p:txBody>
                <a:bodyPr rtlCol="0" anchor="ctr"/>
                <a:lstStyle/>
                <a:p>
                  <a:endParaRPr lang="en-GB"/>
                </a:p>
              </p:txBody>
            </p:sp>
            <p:sp>
              <p:nvSpPr>
                <p:cNvPr id="274" name="Freeform 273">
                  <a:extLst>
                    <a:ext uri="{FF2B5EF4-FFF2-40B4-BE49-F238E27FC236}">
                      <a16:creationId xmlns:a16="http://schemas.microsoft.com/office/drawing/2014/main" id="{F09D4F8D-EC44-348A-BFC8-F386767AF5C4}"/>
                    </a:ext>
                  </a:extLst>
                </p:cNvPr>
                <p:cNvSpPr/>
                <p:nvPr/>
              </p:nvSpPr>
              <p:spPr>
                <a:xfrm flipV="1">
                  <a:off x="3166178" y="214070"/>
                  <a:ext cx="97243" cy="63763"/>
                </a:xfrm>
                <a:custGeom>
                  <a:avLst/>
                  <a:gdLst>
                    <a:gd name="connsiteX0" fmla="*/ 487 w 97243"/>
                    <a:gd name="connsiteY0" fmla="*/ 63897 h 63763"/>
                    <a:gd name="connsiteX1" fmla="*/ 97730 w 97243"/>
                    <a:gd name="connsiteY1" fmla="*/ 134 h 63763"/>
                  </a:gdLst>
                  <a:ahLst/>
                  <a:cxnLst>
                    <a:cxn ang="0">
                      <a:pos x="connsiteX0" y="connsiteY0"/>
                    </a:cxn>
                    <a:cxn ang="0">
                      <a:pos x="connsiteX1" y="connsiteY1"/>
                    </a:cxn>
                  </a:cxnLst>
                  <a:rect l="l" t="t" r="r" b="b"/>
                  <a:pathLst>
                    <a:path w="97243" h="63763">
                      <a:moveTo>
                        <a:pt x="487" y="63897"/>
                      </a:moveTo>
                      <a:lnTo>
                        <a:pt x="97730" y="134"/>
                      </a:lnTo>
                    </a:path>
                  </a:pathLst>
                </a:custGeom>
                <a:noFill/>
                <a:ln w="19050" cap="rnd">
                  <a:solidFill>
                    <a:schemeClr val="bg1"/>
                  </a:solidFill>
                  <a:prstDash val="solid"/>
                  <a:round/>
                </a:ln>
              </p:spPr>
              <p:txBody>
                <a:bodyPr rtlCol="0" anchor="ctr"/>
                <a:lstStyle/>
                <a:p>
                  <a:endParaRPr lang="en-GB"/>
                </a:p>
              </p:txBody>
            </p:sp>
            <p:sp>
              <p:nvSpPr>
                <p:cNvPr id="275" name="Freeform 274">
                  <a:extLst>
                    <a:ext uri="{FF2B5EF4-FFF2-40B4-BE49-F238E27FC236}">
                      <a16:creationId xmlns:a16="http://schemas.microsoft.com/office/drawing/2014/main" id="{EDFC9EEC-2E88-401B-0B08-8496668F12F8}"/>
                    </a:ext>
                  </a:extLst>
                </p:cNvPr>
                <p:cNvSpPr/>
                <p:nvPr/>
              </p:nvSpPr>
              <p:spPr>
                <a:xfrm flipV="1">
                  <a:off x="2858504" y="330373"/>
                  <a:ext cx="54816" cy="54816"/>
                </a:xfrm>
                <a:custGeom>
                  <a:avLst/>
                  <a:gdLst>
                    <a:gd name="connsiteX0" fmla="*/ 54907 w 54816"/>
                    <a:gd name="connsiteY0" fmla="*/ 27671 h 54816"/>
                    <a:gd name="connsiteX1" fmla="*/ 27498 w 54816"/>
                    <a:gd name="connsiteY1" fmla="*/ 263 h 54816"/>
                    <a:gd name="connsiteX2" fmla="*/ 90 w 54816"/>
                    <a:gd name="connsiteY2" fmla="*/ 27671 h 54816"/>
                    <a:gd name="connsiteX3" fmla="*/ 27498 w 54816"/>
                    <a:gd name="connsiteY3" fmla="*/ 55080 h 54816"/>
                    <a:gd name="connsiteX4" fmla="*/ 54907 w 54816"/>
                    <a:gd name="connsiteY4" fmla="*/ 27671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4907" y="27671"/>
                      </a:moveTo>
                      <a:cubicBezTo>
                        <a:pt x="54907" y="12534"/>
                        <a:pt x="42635" y="263"/>
                        <a:pt x="27498" y="263"/>
                      </a:cubicBezTo>
                      <a:cubicBezTo>
                        <a:pt x="12362" y="263"/>
                        <a:pt x="90" y="12534"/>
                        <a:pt x="90" y="27671"/>
                      </a:cubicBezTo>
                      <a:cubicBezTo>
                        <a:pt x="90" y="42808"/>
                        <a:pt x="12362" y="55080"/>
                        <a:pt x="27498" y="55080"/>
                      </a:cubicBezTo>
                      <a:cubicBezTo>
                        <a:pt x="42635" y="55080"/>
                        <a:pt x="54907" y="42808"/>
                        <a:pt x="54907" y="27671"/>
                      </a:cubicBezTo>
                      <a:close/>
                    </a:path>
                  </a:pathLst>
                </a:custGeom>
                <a:noFill/>
                <a:ln w="19050" cap="rnd">
                  <a:solidFill>
                    <a:schemeClr val="bg1"/>
                  </a:solidFill>
                  <a:prstDash val="solid"/>
                  <a:round/>
                </a:ln>
              </p:spPr>
              <p:txBody>
                <a:bodyPr rtlCol="0" anchor="ctr"/>
                <a:lstStyle/>
                <a:p>
                  <a:endParaRPr lang="en-GB"/>
                </a:p>
              </p:txBody>
            </p:sp>
          </p:grpSp>
        </p:grpSp>
      </p:grpSp>
      <p:grpSp>
        <p:nvGrpSpPr>
          <p:cNvPr id="26" name="Group 25">
            <a:extLst>
              <a:ext uri="{FF2B5EF4-FFF2-40B4-BE49-F238E27FC236}">
                <a16:creationId xmlns:a16="http://schemas.microsoft.com/office/drawing/2014/main" id="{C69E27A6-0AFF-2789-0AEB-F77A40CAA43E}"/>
              </a:ext>
            </a:extLst>
          </p:cNvPr>
          <p:cNvGrpSpPr/>
          <p:nvPr/>
        </p:nvGrpSpPr>
        <p:grpSpPr>
          <a:xfrm>
            <a:off x="4849233" y="2466383"/>
            <a:ext cx="712224" cy="712224"/>
            <a:chOff x="4849233" y="2466383"/>
            <a:chExt cx="712224" cy="712224"/>
          </a:xfrm>
        </p:grpSpPr>
        <p:sp>
          <p:nvSpPr>
            <p:cNvPr id="496" name="Oval 495">
              <a:extLst>
                <a:ext uri="{FF2B5EF4-FFF2-40B4-BE49-F238E27FC236}">
                  <a16:creationId xmlns:a16="http://schemas.microsoft.com/office/drawing/2014/main" id="{8412147C-3016-F984-C397-D965B681C2CE}"/>
                </a:ext>
              </a:extLst>
            </p:cNvPr>
            <p:cNvSpPr/>
            <p:nvPr/>
          </p:nvSpPr>
          <p:spPr>
            <a:xfrm>
              <a:off x="48492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aphic 240">
              <a:extLst>
                <a:ext uri="{FF2B5EF4-FFF2-40B4-BE49-F238E27FC236}">
                  <a16:creationId xmlns:a16="http://schemas.microsoft.com/office/drawing/2014/main" id="{BCCB8987-ACCB-BAE8-78DF-EFAE6236905A}"/>
                </a:ext>
              </a:extLst>
            </p:cNvPr>
            <p:cNvGrpSpPr/>
            <p:nvPr/>
          </p:nvGrpSpPr>
          <p:grpSpPr>
            <a:xfrm>
              <a:off x="5061377" y="2679124"/>
              <a:ext cx="287937" cy="286742"/>
              <a:chOff x="2858504" y="192417"/>
              <a:chExt cx="440363" cy="438535"/>
            </a:xfrm>
            <a:noFill/>
          </p:grpSpPr>
          <p:sp>
            <p:nvSpPr>
              <p:cNvPr id="280" name="Freeform 279">
                <a:extLst>
                  <a:ext uri="{FF2B5EF4-FFF2-40B4-BE49-F238E27FC236}">
                    <a16:creationId xmlns:a16="http://schemas.microsoft.com/office/drawing/2014/main" id="{63CB5278-AFAB-41D5-54E3-6EE33D5E6A42}"/>
                  </a:ext>
                </a:extLst>
              </p:cNvPr>
              <p:cNvSpPr/>
              <p:nvPr/>
            </p:nvSpPr>
            <p:spPr>
              <a:xfrm flipV="1">
                <a:off x="2858504" y="192417"/>
                <a:ext cx="255812" cy="438535"/>
              </a:xfrm>
              <a:custGeom>
                <a:avLst/>
                <a:gdLst>
                  <a:gd name="connsiteX0" fmla="*/ 182990 w 255812"/>
                  <a:gd name="connsiteY0" fmla="*/ 439117 h 438535"/>
                  <a:gd name="connsiteX1" fmla="*/ 182990 w 255812"/>
                  <a:gd name="connsiteY1" fmla="*/ 408135 h 438535"/>
                  <a:gd name="connsiteX2" fmla="*/ 112185 w 255812"/>
                  <a:gd name="connsiteY2" fmla="*/ 378882 h 438535"/>
                  <a:gd name="connsiteX3" fmla="*/ 90330 w 255812"/>
                  <a:gd name="connsiteY3" fmla="*/ 400736 h 438535"/>
                  <a:gd name="connsiteX4" fmla="*/ 38648 w 255812"/>
                  <a:gd name="connsiteY4" fmla="*/ 349055 h 438535"/>
                  <a:gd name="connsiteX5" fmla="*/ 60501 w 255812"/>
                  <a:gd name="connsiteY5" fmla="*/ 327200 h 438535"/>
                  <a:gd name="connsiteX6" fmla="*/ 31249 w 255812"/>
                  <a:gd name="connsiteY6" fmla="*/ 256394 h 438535"/>
                  <a:gd name="connsiteX7" fmla="*/ 267 w 255812"/>
                  <a:gd name="connsiteY7" fmla="*/ 256394 h 438535"/>
                  <a:gd name="connsiteX8" fmla="*/ 267 w 255812"/>
                  <a:gd name="connsiteY8" fmla="*/ 183305 h 438535"/>
                  <a:gd name="connsiteX9" fmla="*/ 31249 w 255812"/>
                  <a:gd name="connsiteY9" fmla="*/ 183305 h 438535"/>
                  <a:gd name="connsiteX10" fmla="*/ 60502 w 255812"/>
                  <a:gd name="connsiteY10" fmla="*/ 112498 h 438535"/>
                  <a:gd name="connsiteX11" fmla="*/ 38648 w 255812"/>
                  <a:gd name="connsiteY11" fmla="*/ 90644 h 438535"/>
                  <a:gd name="connsiteX12" fmla="*/ 90330 w 255812"/>
                  <a:gd name="connsiteY12" fmla="*/ 38963 h 438535"/>
                  <a:gd name="connsiteX13" fmla="*/ 112184 w 255812"/>
                  <a:gd name="connsiteY13" fmla="*/ 60817 h 438535"/>
                  <a:gd name="connsiteX14" fmla="*/ 182990 w 255812"/>
                  <a:gd name="connsiteY14" fmla="*/ 31564 h 438535"/>
                  <a:gd name="connsiteX15" fmla="*/ 182990 w 255812"/>
                  <a:gd name="connsiteY15" fmla="*/ 581 h 438535"/>
                  <a:gd name="connsiteX16" fmla="*/ 256079 w 255812"/>
                  <a:gd name="connsiteY16" fmla="*/ 581 h 438535"/>
                  <a:gd name="connsiteX17" fmla="*/ 256079 w 255812"/>
                  <a:gd name="connsiteY17" fmla="*/ 439117 h 4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812" h="438535">
                    <a:moveTo>
                      <a:pt x="182990" y="439117"/>
                    </a:moveTo>
                    <a:lnTo>
                      <a:pt x="182990" y="408135"/>
                    </a:lnTo>
                    <a:cubicBezTo>
                      <a:pt x="157180" y="403154"/>
                      <a:pt x="133186" y="393086"/>
                      <a:pt x="112185" y="378882"/>
                    </a:cubicBezTo>
                    <a:lnTo>
                      <a:pt x="90330" y="400736"/>
                    </a:lnTo>
                    <a:lnTo>
                      <a:pt x="38648" y="349055"/>
                    </a:lnTo>
                    <a:lnTo>
                      <a:pt x="60501" y="327200"/>
                    </a:lnTo>
                    <a:cubicBezTo>
                      <a:pt x="46296" y="306199"/>
                      <a:pt x="36231" y="282203"/>
                      <a:pt x="31249" y="256394"/>
                    </a:cubicBezTo>
                    <a:lnTo>
                      <a:pt x="267" y="256394"/>
                    </a:lnTo>
                    <a:lnTo>
                      <a:pt x="267" y="183305"/>
                    </a:lnTo>
                    <a:lnTo>
                      <a:pt x="31249" y="183305"/>
                    </a:lnTo>
                    <a:cubicBezTo>
                      <a:pt x="36231" y="157496"/>
                      <a:pt x="46297" y="133501"/>
                      <a:pt x="60502" y="112498"/>
                    </a:cubicBezTo>
                    <a:lnTo>
                      <a:pt x="38648" y="90644"/>
                    </a:lnTo>
                    <a:lnTo>
                      <a:pt x="90330" y="38963"/>
                    </a:lnTo>
                    <a:lnTo>
                      <a:pt x="112184" y="60817"/>
                    </a:lnTo>
                    <a:cubicBezTo>
                      <a:pt x="133185" y="46612"/>
                      <a:pt x="157180" y="36545"/>
                      <a:pt x="182990" y="31564"/>
                    </a:cubicBezTo>
                    <a:lnTo>
                      <a:pt x="182990" y="581"/>
                    </a:lnTo>
                    <a:lnTo>
                      <a:pt x="256079" y="581"/>
                    </a:lnTo>
                    <a:lnTo>
                      <a:pt x="256079" y="439117"/>
                    </a:lnTo>
                    <a:close/>
                  </a:path>
                </a:pathLst>
              </a:custGeom>
              <a:noFill/>
              <a:ln w="19050" cap="rnd">
                <a:solidFill>
                  <a:schemeClr val="bg1"/>
                </a:solidFill>
                <a:prstDash val="solid"/>
                <a:round/>
              </a:ln>
            </p:spPr>
            <p:txBody>
              <a:bodyPr rtlCol="0" anchor="ctr"/>
              <a:lstStyle/>
              <a:p>
                <a:endParaRPr lang="en-GB"/>
              </a:p>
            </p:txBody>
          </p:sp>
          <p:sp>
            <p:nvSpPr>
              <p:cNvPr id="281" name="Freeform 280">
                <a:extLst>
                  <a:ext uri="{FF2B5EF4-FFF2-40B4-BE49-F238E27FC236}">
                    <a16:creationId xmlns:a16="http://schemas.microsoft.com/office/drawing/2014/main" id="{F1A37FD1-FD13-3E58-43A1-CFCF7E752866}"/>
                  </a:ext>
                </a:extLst>
              </p:cNvPr>
              <p:cNvSpPr/>
              <p:nvPr/>
            </p:nvSpPr>
            <p:spPr>
              <a:xfrm flipV="1">
                <a:off x="2968138" y="302051"/>
                <a:ext cx="146178" cy="219267"/>
              </a:xfrm>
              <a:custGeom>
                <a:avLst/>
                <a:gdLst>
                  <a:gd name="connsiteX0" fmla="*/ 146545 w 146178"/>
                  <a:gd name="connsiteY0" fmla="*/ 213350 h 219267"/>
                  <a:gd name="connsiteX1" fmla="*/ 110001 w 146178"/>
                  <a:gd name="connsiteY1" fmla="*/ 219722 h 219267"/>
                  <a:gd name="connsiteX2" fmla="*/ 367 w 146178"/>
                  <a:gd name="connsiteY2" fmla="*/ 110088 h 219267"/>
                  <a:gd name="connsiteX3" fmla="*/ 110001 w 146178"/>
                  <a:gd name="connsiteY3" fmla="*/ 454 h 219267"/>
                  <a:gd name="connsiteX4" fmla="*/ 146545 w 146178"/>
                  <a:gd name="connsiteY4" fmla="*/ 6826 h 21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78" h="219267">
                    <a:moveTo>
                      <a:pt x="146545" y="213350"/>
                    </a:moveTo>
                    <a:cubicBezTo>
                      <a:pt x="135100" y="217403"/>
                      <a:pt x="122835" y="219722"/>
                      <a:pt x="110001" y="219722"/>
                    </a:cubicBezTo>
                    <a:cubicBezTo>
                      <a:pt x="49452" y="219722"/>
                      <a:pt x="367" y="170637"/>
                      <a:pt x="367" y="110088"/>
                    </a:cubicBezTo>
                    <a:cubicBezTo>
                      <a:pt x="367" y="49539"/>
                      <a:pt x="49452" y="454"/>
                      <a:pt x="110001" y="454"/>
                    </a:cubicBezTo>
                    <a:cubicBezTo>
                      <a:pt x="122835" y="454"/>
                      <a:pt x="135100" y="2774"/>
                      <a:pt x="146545" y="6826"/>
                    </a:cubicBezTo>
                  </a:path>
                </a:pathLst>
              </a:custGeom>
              <a:noFill/>
              <a:ln w="19050" cap="rnd">
                <a:solidFill>
                  <a:schemeClr val="bg1"/>
                </a:solidFill>
                <a:prstDash val="solid"/>
                <a:round/>
              </a:ln>
            </p:spPr>
            <p:txBody>
              <a:bodyPr rtlCol="0" anchor="ctr"/>
              <a:lstStyle/>
              <a:p>
                <a:endParaRPr lang="en-GB"/>
              </a:p>
            </p:txBody>
          </p:sp>
          <p:sp>
            <p:nvSpPr>
              <p:cNvPr id="282" name="Freeform 281">
                <a:extLst>
                  <a:ext uri="{FF2B5EF4-FFF2-40B4-BE49-F238E27FC236}">
                    <a16:creationId xmlns:a16="http://schemas.microsoft.com/office/drawing/2014/main" id="{7F260923-A4FB-16CA-E150-A99DD3B57C9C}"/>
                  </a:ext>
                </a:extLst>
              </p:cNvPr>
              <p:cNvSpPr/>
              <p:nvPr/>
            </p:nvSpPr>
            <p:spPr>
              <a:xfrm flipV="1">
                <a:off x="3244050" y="384277"/>
                <a:ext cx="54816" cy="54816"/>
              </a:xfrm>
              <a:custGeom>
                <a:avLst/>
                <a:gdLst>
                  <a:gd name="connsiteX0" fmla="*/ 55470 w 54816"/>
                  <a:gd name="connsiteY0" fmla="*/ 27750 h 54816"/>
                  <a:gd name="connsiteX1" fmla="*/ 28061 w 54816"/>
                  <a:gd name="connsiteY1" fmla="*/ 341 h 54816"/>
                  <a:gd name="connsiteX2" fmla="*/ 653 w 54816"/>
                  <a:gd name="connsiteY2" fmla="*/ 27750 h 54816"/>
                  <a:gd name="connsiteX3" fmla="*/ 28061 w 54816"/>
                  <a:gd name="connsiteY3" fmla="*/ 55158 h 54816"/>
                  <a:gd name="connsiteX4" fmla="*/ 55470 w 54816"/>
                  <a:gd name="connsiteY4" fmla="*/ 2775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750"/>
                    </a:moveTo>
                    <a:cubicBezTo>
                      <a:pt x="55470" y="12613"/>
                      <a:pt x="43198" y="341"/>
                      <a:pt x="28061" y="341"/>
                    </a:cubicBezTo>
                    <a:cubicBezTo>
                      <a:pt x="12924" y="341"/>
                      <a:pt x="653" y="12613"/>
                      <a:pt x="653" y="27750"/>
                    </a:cubicBezTo>
                    <a:cubicBezTo>
                      <a:pt x="653" y="42887"/>
                      <a:pt x="12924" y="55158"/>
                      <a:pt x="28061" y="55158"/>
                    </a:cubicBezTo>
                    <a:cubicBezTo>
                      <a:pt x="43198" y="55158"/>
                      <a:pt x="55470" y="42887"/>
                      <a:pt x="55470" y="27750"/>
                    </a:cubicBezTo>
                    <a:close/>
                  </a:path>
                </a:pathLst>
              </a:custGeom>
              <a:noFill/>
              <a:ln w="19050" cap="rnd">
                <a:solidFill>
                  <a:schemeClr val="bg1"/>
                </a:solidFill>
                <a:prstDash val="solid"/>
                <a:round/>
              </a:ln>
            </p:spPr>
            <p:txBody>
              <a:bodyPr rtlCol="0" anchor="ctr"/>
              <a:lstStyle/>
              <a:p>
                <a:endParaRPr lang="en-GB"/>
              </a:p>
            </p:txBody>
          </p:sp>
          <p:sp>
            <p:nvSpPr>
              <p:cNvPr id="283" name="Freeform 282">
                <a:extLst>
                  <a:ext uri="{FF2B5EF4-FFF2-40B4-BE49-F238E27FC236}">
                    <a16:creationId xmlns:a16="http://schemas.microsoft.com/office/drawing/2014/main" id="{CCC5D659-3937-5689-012F-2B7E938907AD}"/>
                  </a:ext>
                </a:extLst>
              </p:cNvPr>
              <p:cNvSpPr/>
              <p:nvPr/>
            </p:nvSpPr>
            <p:spPr>
              <a:xfrm flipV="1">
                <a:off x="3244050" y="493911"/>
                <a:ext cx="54816" cy="54816"/>
              </a:xfrm>
              <a:custGeom>
                <a:avLst/>
                <a:gdLst>
                  <a:gd name="connsiteX0" fmla="*/ 55470 w 54816"/>
                  <a:gd name="connsiteY0" fmla="*/ 27910 h 54816"/>
                  <a:gd name="connsiteX1" fmla="*/ 28061 w 54816"/>
                  <a:gd name="connsiteY1" fmla="*/ 501 h 54816"/>
                  <a:gd name="connsiteX2" fmla="*/ 653 w 54816"/>
                  <a:gd name="connsiteY2" fmla="*/ 27910 h 54816"/>
                  <a:gd name="connsiteX3" fmla="*/ 28061 w 54816"/>
                  <a:gd name="connsiteY3" fmla="*/ 55318 h 54816"/>
                  <a:gd name="connsiteX4" fmla="*/ 55470 w 54816"/>
                  <a:gd name="connsiteY4" fmla="*/ 2791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910"/>
                    </a:moveTo>
                    <a:cubicBezTo>
                      <a:pt x="55470" y="12773"/>
                      <a:pt x="43198" y="501"/>
                      <a:pt x="28061" y="501"/>
                    </a:cubicBezTo>
                    <a:cubicBezTo>
                      <a:pt x="12924" y="501"/>
                      <a:pt x="653" y="12773"/>
                      <a:pt x="653" y="27910"/>
                    </a:cubicBezTo>
                    <a:cubicBezTo>
                      <a:pt x="653" y="43047"/>
                      <a:pt x="12924" y="55318"/>
                      <a:pt x="28061" y="55318"/>
                    </a:cubicBezTo>
                    <a:cubicBezTo>
                      <a:pt x="43198" y="55318"/>
                      <a:pt x="55470" y="43047"/>
                      <a:pt x="55470" y="27910"/>
                    </a:cubicBezTo>
                    <a:close/>
                  </a:path>
                </a:pathLst>
              </a:custGeom>
              <a:noFill/>
              <a:ln w="19050" cap="rnd">
                <a:solidFill>
                  <a:schemeClr val="bg1"/>
                </a:solidFill>
                <a:prstDash val="solid"/>
                <a:round/>
              </a:ln>
            </p:spPr>
            <p:txBody>
              <a:bodyPr rtlCol="0" anchor="ctr"/>
              <a:lstStyle/>
              <a:p>
                <a:endParaRPr lang="en-GB"/>
              </a:p>
            </p:txBody>
          </p:sp>
          <p:sp>
            <p:nvSpPr>
              <p:cNvPr id="284" name="Freeform 283">
                <a:extLst>
                  <a:ext uri="{FF2B5EF4-FFF2-40B4-BE49-F238E27FC236}">
                    <a16:creationId xmlns:a16="http://schemas.microsoft.com/office/drawing/2014/main" id="{B6F916E2-10FC-B5E0-DFE5-90B52B127F4C}"/>
                  </a:ext>
                </a:extLst>
              </p:cNvPr>
              <p:cNvSpPr/>
              <p:nvPr/>
            </p:nvSpPr>
            <p:spPr>
              <a:xfrm flipV="1">
                <a:off x="3180097" y="576136"/>
                <a:ext cx="54816" cy="54816"/>
              </a:xfrm>
              <a:custGeom>
                <a:avLst/>
                <a:gdLst>
                  <a:gd name="connsiteX0" fmla="*/ 55376 w 54816"/>
                  <a:gd name="connsiteY0" fmla="*/ 28030 h 54816"/>
                  <a:gd name="connsiteX1" fmla="*/ 27968 w 54816"/>
                  <a:gd name="connsiteY1" fmla="*/ 621 h 54816"/>
                  <a:gd name="connsiteX2" fmla="*/ 559 w 54816"/>
                  <a:gd name="connsiteY2" fmla="*/ 28030 h 54816"/>
                  <a:gd name="connsiteX3" fmla="*/ 27968 w 54816"/>
                  <a:gd name="connsiteY3" fmla="*/ 55438 h 54816"/>
                  <a:gd name="connsiteX4" fmla="*/ 55376 w 54816"/>
                  <a:gd name="connsiteY4" fmla="*/ 2803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8030"/>
                    </a:moveTo>
                    <a:cubicBezTo>
                      <a:pt x="55376" y="12893"/>
                      <a:pt x="43105" y="621"/>
                      <a:pt x="27968" y="621"/>
                    </a:cubicBezTo>
                    <a:cubicBezTo>
                      <a:pt x="12831" y="621"/>
                      <a:pt x="559" y="12893"/>
                      <a:pt x="559" y="28030"/>
                    </a:cubicBezTo>
                    <a:cubicBezTo>
                      <a:pt x="559" y="43167"/>
                      <a:pt x="12831" y="55438"/>
                      <a:pt x="27968" y="55438"/>
                    </a:cubicBezTo>
                    <a:cubicBezTo>
                      <a:pt x="43105" y="55438"/>
                      <a:pt x="55376" y="43167"/>
                      <a:pt x="55376" y="28030"/>
                    </a:cubicBezTo>
                    <a:close/>
                  </a:path>
                </a:pathLst>
              </a:custGeom>
              <a:noFill/>
              <a:ln w="19050" cap="rnd">
                <a:solidFill>
                  <a:schemeClr val="bg1"/>
                </a:solidFill>
                <a:prstDash val="solid"/>
                <a:round/>
              </a:ln>
            </p:spPr>
            <p:txBody>
              <a:bodyPr rtlCol="0" anchor="ctr"/>
              <a:lstStyle/>
              <a:p>
                <a:endParaRPr lang="en-GB"/>
              </a:p>
            </p:txBody>
          </p:sp>
          <p:sp>
            <p:nvSpPr>
              <p:cNvPr id="285" name="Freeform 284">
                <a:extLst>
                  <a:ext uri="{FF2B5EF4-FFF2-40B4-BE49-F238E27FC236}">
                    <a16:creationId xmlns:a16="http://schemas.microsoft.com/office/drawing/2014/main" id="{04F5B49B-CDE6-FF0B-443C-5A39676B94BB}"/>
                  </a:ext>
                </a:extLst>
              </p:cNvPr>
              <p:cNvSpPr/>
              <p:nvPr/>
            </p:nvSpPr>
            <p:spPr>
              <a:xfrm flipV="1">
                <a:off x="3114316" y="411685"/>
                <a:ext cx="129733" cy="685"/>
              </a:xfrm>
              <a:custGeom>
                <a:avLst/>
                <a:gdLst>
                  <a:gd name="connsiteX0" fmla="*/ 130293 w 129733"/>
                  <a:gd name="connsiteY0" fmla="*/ 341 h 685"/>
                  <a:gd name="connsiteX1" fmla="*/ 559 w 129733"/>
                  <a:gd name="connsiteY1" fmla="*/ 341 h 685"/>
                </a:gdLst>
                <a:ahLst/>
                <a:cxnLst>
                  <a:cxn ang="0">
                    <a:pos x="connsiteX0" y="connsiteY0"/>
                  </a:cxn>
                  <a:cxn ang="0">
                    <a:pos x="connsiteX1" y="connsiteY1"/>
                  </a:cxn>
                </a:cxnLst>
                <a:rect l="l" t="t" r="r" b="b"/>
                <a:pathLst>
                  <a:path w="129733" h="685">
                    <a:moveTo>
                      <a:pt x="130293" y="341"/>
                    </a:moveTo>
                    <a:lnTo>
                      <a:pt x="559" y="341"/>
                    </a:lnTo>
                  </a:path>
                </a:pathLst>
              </a:custGeom>
              <a:noFill/>
              <a:ln w="19050" cap="rnd">
                <a:solidFill>
                  <a:schemeClr val="bg1"/>
                </a:solidFill>
                <a:prstDash val="solid"/>
                <a:round/>
              </a:ln>
            </p:spPr>
            <p:txBody>
              <a:bodyPr rtlCol="0" anchor="ctr"/>
              <a:lstStyle/>
              <a:p>
                <a:endParaRPr lang="en-GB"/>
              </a:p>
            </p:txBody>
          </p:sp>
          <p:sp>
            <p:nvSpPr>
              <p:cNvPr id="286" name="Freeform 285">
                <a:extLst>
                  <a:ext uri="{FF2B5EF4-FFF2-40B4-BE49-F238E27FC236}">
                    <a16:creationId xmlns:a16="http://schemas.microsoft.com/office/drawing/2014/main" id="{0C10CB59-778E-1075-DD31-F9627D8C1AC4}"/>
                  </a:ext>
                </a:extLst>
              </p:cNvPr>
              <p:cNvSpPr/>
              <p:nvPr/>
            </p:nvSpPr>
            <p:spPr>
              <a:xfrm flipV="1">
                <a:off x="3244050" y="274643"/>
                <a:ext cx="54816" cy="54816"/>
              </a:xfrm>
              <a:custGeom>
                <a:avLst/>
                <a:gdLst>
                  <a:gd name="connsiteX0" fmla="*/ 55470 w 54816"/>
                  <a:gd name="connsiteY0" fmla="*/ 27590 h 54816"/>
                  <a:gd name="connsiteX1" fmla="*/ 28061 w 54816"/>
                  <a:gd name="connsiteY1" fmla="*/ 54998 h 54816"/>
                  <a:gd name="connsiteX2" fmla="*/ 653 w 54816"/>
                  <a:gd name="connsiteY2" fmla="*/ 27590 h 54816"/>
                  <a:gd name="connsiteX3" fmla="*/ 28061 w 54816"/>
                  <a:gd name="connsiteY3" fmla="*/ 181 h 54816"/>
                  <a:gd name="connsiteX4" fmla="*/ 55470 w 54816"/>
                  <a:gd name="connsiteY4" fmla="*/ 275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590"/>
                    </a:moveTo>
                    <a:cubicBezTo>
                      <a:pt x="55470" y="42727"/>
                      <a:pt x="43198" y="54998"/>
                      <a:pt x="28061" y="54998"/>
                    </a:cubicBezTo>
                    <a:cubicBezTo>
                      <a:pt x="12924" y="54998"/>
                      <a:pt x="653" y="42727"/>
                      <a:pt x="653" y="27590"/>
                    </a:cubicBezTo>
                    <a:cubicBezTo>
                      <a:pt x="653" y="12453"/>
                      <a:pt x="12924" y="181"/>
                      <a:pt x="28061" y="181"/>
                    </a:cubicBezTo>
                    <a:cubicBezTo>
                      <a:pt x="43198" y="181"/>
                      <a:pt x="55470" y="12453"/>
                      <a:pt x="55470" y="27590"/>
                    </a:cubicBezTo>
                    <a:close/>
                  </a:path>
                </a:pathLst>
              </a:custGeom>
              <a:noFill/>
              <a:ln w="19050" cap="rnd">
                <a:solidFill>
                  <a:schemeClr val="bg1"/>
                </a:solidFill>
                <a:prstDash val="solid"/>
                <a:round/>
              </a:ln>
            </p:spPr>
            <p:txBody>
              <a:bodyPr rtlCol="0" anchor="ctr"/>
              <a:lstStyle/>
              <a:p>
                <a:endParaRPr lang="en-GB"/>
              </a:p>
            </p:txBody>
          </p:sp>
          <p:sp>
            <p:nvSpPr>
              <p:cNvPr id="287" name="Freeform 286">
                <a:extLst>
                  <a:ext uri="{FF2B5EF4-FFF2-40B4-BE49-F238E27FC236}">
                    <a16:creationId xmlns:a16="http://schemas.microsoft.com/office/drawing/2014/main" id="{F43388D4-EC74-7200-D3F7-2DE2B82F3A49}"/>
                  </a:ext>
                </a:extLst>
              </p:cNvPr>
              <p:cNvSpPr/>
              <p:nvPr/>
            </p:nvSpPr>
            <p:spPr>
              <a:xfrm flipV="1">
                <a:off x="3114316" y="603545"/>
                <a:ext cx="65780" cy="685"/>
              </a:xfrm>
              <a:custGeom>
                <a:avLst/>
                <a:gdLst>
                  <a:gd name="connsiteX0" fmla="*/ 405 w 65780"/>
                  <a:gd name="connsiteY0" fmla="*/ 621 h 685"/>
                  <a:gd name="connsiteX1" fmla="*/ 66186 w 65780"/>
                  <a:gd name="connsiteY1" fmla="*/ 621 h 685"/>
                </a:gdLst>
                <a:ahLst/>
                <a:cxnLst>
                  <a:cxn ang="0">
                    <a:pos x="connsiteX0" y="connsiteY0"/>
                  </a:cxn>
                  <a:cxn ang="0">
                    <a:pos x="connsiteX1" y="connsiteY1"/>
                  </a:cxn>
                </a:cxnLst>
                <a:rect l="l" t="t" r="r" b="b"/>
                <a:pathLst>
                  <a:path w="65780" h="685">
                    <a:moveTo>
                      <a:pt x="405" y="621"/>
                    </a:moveTo>
                    <a:lnTo>
                      <a:pt x="66186" y="621"/>
                    </a:lnTo>
                  </a:path>
                </a:pathLst>
              </a:custGeom>
              <a:noFill/>
              <a:ln w="19050" cap="rnd">
                <a:solidFill>
                  <a:schemeClr val="bg1"/>
                </a:solidFill>
                <a:prstDash val="solid"/>
                <a:round/>
              </a:ln>
            </p:spPr>
            <p:txBody>
              <a:bodyPr rtlCol="0" anchor="ctr"/>
              <a:lstStyle/>
              <a:p>
                <a:endParaRPr lang="en-GB"/>
              </a:p>
            </p:txBody>
          </p:sp>
          <p:sp>
            <p:nvSpPr>
              <p:cNvPr id="288" name="Freeform 287">
                <a:extLst>
                  <a:ext uri="{FF2B5EF4-FFF2-40B4-BE49-F238E27FC236}">
                    <a16:creationId xmlns:a16="http://schemas.microsoft.com/office/drawing/2014/main" id="{64830089-559F-8EF0-2E3A-07DACAB97C47}"/>
                  </a:ext>
                </a:extLst>
              </p:cNvPr>
              <p:cNvSpPr/>
              <p:nvPr/>
            </p:nvSpPr>
            <p:spPr>
              <a:xfrm flipV="1">
                <a:off x="3180097" y="192417"/>
                <a:ext cx="54816" cy="54816"/>
              </a:xfrm>
              <a:custGeom>
                <a:avLst/>
                <a:gdLst>
                  <a:gd name="connsiteX0" fmla="*/ 55376 w 54816"/>
                  <a:gd name="connsiteY0" fmla="*/ 27470 h 54816"/>
                  <a:gd name="connsiteX1" fmla="*/ 27968 w 54816"/>
                  <a:gd name="connsiteY1" fmla="*/ 54878 h 54816"/>
                  <a:gd name="connsiteX2" fmla="*/ 559 w 54816"/>
                  <a:gd name="connsiteY2" fmla="*/ 27470 h 54816"/>
                  <a:gd name="connsiteX3" fmla="*/ 27968 w 54816"/>
                  <a:gd name="connsiteY3" fmla="*/ 61 h 54816"/>
                  <a:gd name="connsiteX4" fmla="*/ 55376 w 54816"/>
                  <a:gd name="connsiteY4" fmla="*/ 2747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7470"/>
                    </a:moveTo>
                    <a:cubicBezTo>
                      <a:pt x="55376" y="42607"/>
                      <a:pt x="43105" y="54878"/>
                      <a:pt x="27968" y="54878"/>
                    </a:cubicBezTo>
                    <a:cubicBezTo>
                      <a:pt x="12831" y="54878"/>
                      <a:pt x="559" y="42607"/>
                      <a:pt x="559" y="27470"/>
                    </a:cubicBezTo>
                    <a:cubicBezTo>
                      <a:pt x="559" y="12333"/>
                      <a:pt x="12831" y="61"/>
                      <a:pt x="27968" y="61"/>
                    </a:cubicBezTo>
                    <a:cubicBezTo>
                      <a:pt x="43105" y="61"/>
                      <a:pt x="55376" y="12333"/>
                      <a:pt x="55376" y="27470"/>
                    </a:cubicBezTo>
                    <a:close/>
                  </a:path>
                </a:pathLst>
              </a:custGeom>
              <a:noFill/>
              <a:ln w="19050" cap="rnd">
                <a:solidFill>
                  <a:schemeClr val="bg1"/>
                </a:solidFill>
                <a:prstDash val="solid"/>
                <a:round/>
              </a:ln>
            </p:spPr>
            <p:txBody>
              <a:bodyPr rtlCol="0" anchor="ctr"/>
              <a:lstStyle/>
              <a:p>
                <a:endParaRPr lang="en-GB"/>
              </a:p>
            </p:txBody>
          </p:sp>
          <p:sp>
            <p:nvSpPr>
              <p:cNvPr id="289" name="Freeform 288">
                <a:extLst>
                  <a:ext uri="{FF2B5EF4-FFF2-40B4-BE49-F238E27FC236}">
                    <a16:creationId xmlns:a16="http://schemas.microsoft.com/office/drawing/2014/main" id="{E0FA53C7-F191-E28A-2B26-0432CDA5519D}"/>
                  </a:ext>
                </a:extLst>
              </p:cNvPr>
              <p:cNvSpPr/>
              <p:nvPr/>
            </p:nvSpPr>
            <p:spPr>
              <a:xfrm flipV="1">
                <a:off x="3114316" y="219826"/>
                <a:ext cx="65780" cy="685"/>
              </a:xfrm>
              <a:custGeom>
                <a:avLst/>
                <a:gdLst>
                  <a:gd name="connsiteX0" fmla="*/ 405 w 65780"/>
                  <a:gd name="connsiteY0" fmla="*/ 61 h 685"/>
                  <a:gd name="connsiteX1" fmla="*/ 66186 w 65780"/>
                  <a:gd name="connsiteY1" fmla="*/ 61 h 685"/>
                </a:gdLst>
                <a:ahLst/>
                <a:cxnLst>
                  <a:cxn ang="0">
                    <a:pos x="connsiteX0" y="connsiteY0"/>
                  </a:cxn>
                  <a:cxn ang="0">
                    <a:pos x="connsiteX1" y="connsiteY1"/>
                  </a:cxn>
                </a:cxnLst>
                <a:rect l="l" t="t" r="r" b="b"/>
                <a:pathLst>
                  <a:path w="65780" h="685">
                    <a:moveTo>
                      <a:pt x="405" y="61"/>
                    </a:moveTo>
                    <a:lnTo>
                      <a:pt x="66186" y="61"/>
                    </a:lnTo>
                  </a:path>
                </a:pathLst>
              </a:custGeom>
              <a:noFill/>
              <a:ln w="19050" cap="rnd">
                <a:solidFill>
                  <a:schemeClr val="bg1"/>
                </a:solidFill>
                <a:prstDash val="solid"/>
                <a:round/>
              </a:ln>
            </p:spPr>
            <p:txBody>
              <a:bodyPr rtlCol="0" anchor="ctr"/>
              <a:lstStyle/>
              <a:p>
                <a:endParaRPr lang="en-GB"/>
              </a:p>
            </p:txBody>
          </p:sp>
          <p:sp>
            <p:nvSpPr>
              <p:cNvPr id="290" name="Freeform 289">
                <a:extLst>
                  <a:ext uri="{FF2B5EF4-FFF2-40B4-BE49-F238E27FC236}">
                    <a16:creationId xmlns:a16="http://schemas.microsoft.com/office/drawing/2014/main" id="{EC0A23FC-C7C2-5A74-7BF3-8236F20B475B}"/>
                  </a:ext>
                </a:extLst>
              </p:cNvPr>
              <p:cNvSpPr/>
              <p:nvPr/>
            </p:nvSpPr>
            <p:spPr>
              <a:xfrm flipV="1">
                <a:off x="3114316" y="319518"/>
                <a:ext cx="136181" cy="28214"/>
              </a:xfrm>
              <a:custGeom>
                <a:avLst/>
                <a:gdLst>
                  <a:gd name="connsiteX0" fmla="*/ 418 w 136181"/>
                  <a:gd name="connsiteY0" fmla="*/ 212 h 28214"/>
                  <a:gd name="connsiteX1" fmla="*/ 102743 w 136181"/>
                  <a:gd name="connsiteY1" fmla="*/ 212 h 28214"/>
                  <a:gd name="connsiteX2" fmla="*/ 136600 w 136181"/>
                  <a:gd name="connsiteY2" fmla="*/ 28426 h 28214"/>
                </a:gdLst>
                <a:ahLst/>
                <a:cxnLst>
                  <a:cxn ang="0">
                    <a:pos x="connsiteX0" y="connsiteY0"/>
                  </a:cxn>
                  <a:cxn ang="0">
                    <a:pos x="connsiteX1" y="connsiteY1"/>
                  </a:cxn>
                  <a:cxn ang="0">
                    <a:pos x="connsiteX2" y="connsiteY2"/>
                  </a:cxn>
                </a:cxnLst>
                <a:rect l="l" t="t" r="r" b="b"/>
                <a:pathLst>
                  <a:path w="136181" h="28214">
                    <a:moveTo>
                      <a:pt x="418" y="212"/>
                    </a:moveTo>
                    <a:lnTo>
                      <a:pt x="102743" y="212"/>
                    </a:lnTo>
                    <a:lnTo>
                      <a:pt x="136600" y="28426"/>
                    </a:lnTo>
                  </a:path>
                </a:pathLst>
              </a:custGeom>
              <a:noFill/>
              <a:ln w="19050" cap="rnd">
                <a:solidFill>
                  <a:schemeClr val="bg1"/>
                </a:solidFill>
                <a:prstDash val="solid"/>
                <a:round/>
              </a:ln>
            </p:spPr>
            <p:txBody>
              <a:bodyPr rtlCol="0" anchor="ctr"/>
              <a:lstStyle/>
              <a:p>
                <a:endParaRPr lang="en-GB"/>
              </a:p>
            </p:txBody>
          </p:sp>
          <p:sp>
            <p:nvSpPr>
              <p:cNvPr id="291" name="Freeform 290">
                <a:extLst>
                  <a:ext uri="{FF2B5EF4-FFF2-40B4-BE49-F238E27FC236}">
                    <a16:creationId xmlns:a16="http://schemas.microsoft.com/office/drawing/2014/main" id="{B3B4F2C8-2284-B8ED-9596-8175E234D171}"/>
                  </a:ext>
                </a:extLst>
              </p:cNvPr>
              <p:cNvSpPr/>
              <p:nvPr/>
            </p:nvSpPr>
            <p:spPr>
              <a:xfrm flipV="1">
                <a:off x="3114316" y="475638"/>
                <a:ext cx="136181" cy="28214"/>
              </a:xfrm>
              <a:custGeom>
                <a:avLst/>
                <a:gdLst>
                  <a:gd name="connsiteX0" fmla="*/ 136749 w 136181"/>
                  <a:gd name="connsiteY0" fmla="*/ 440 h 28214"/>
                  <a:gd name="connsiteX1" fmla="*/ 102892 w 136181"/>
                  <a:gd name="connsiteY1" fmla="*/ 28654 h 28214"/>
                  <a:gd name="connsiteX2" fmla="*/ 567 w 136181"/>
                  <a:gd name="connsiteY2" fmla="*/ 28654 h 28214"/>
                </a:gdLst>
                <a:ahLst/>
                <a:cxnLst>
                  <a:cxn ang="0">
                    <a:pos x="connsiteX0" y="connsiteY0"/>
                  </a:cxn>
                  <a:cxn ang="0">
                    <a:pos x="connsiteX1" y="connsiteY1"/>
                  </a:cxn>
                  <a:cxn ang="0">
                    <a:pos x="connsiteX2" y="connsiteY2"/>
                  </a:cxn>
                </a:cxnLst>
                <a:rect l="l" t="t" r="r" b="b"/>
                <a:pathLst>
                  <a:path w="136181" h="28214">
                    <a:moveTo>
                      <a:pt x="136749" y="440"/>
                    </a:moveTo>
                    <a:lnTo>
                      <a:pt x="102892" y="28654"/>
                    </a:lnTo>
                    <a:lnTo>
                      <a:pt x="567" y="28654"/>
                    </a:lnTo>
                  </a:path>
                </a:pathLst>
              </a:custGeom>
              <a:noFill/>
              <a:ln w="19050" cap="rnd">
                <a:solidFill>
                  <a:schemeClr val="bg1"/>
                </a:solidFill>
                <a:prstDash val="solid"/>
                <a:round/>
              </a:ln>
            </p:spPr>
            <p:txBody>
              <a:bodyPr rtlCol="0" anchor="ctr"/>
              <a:lstStyle/>
              <a:p>
                <a:endParaRPr lang="en-GB"/>
              </a:p>
            </p:txBody>
          </p:sp>
        </p:grpSp>
      </p:grpSp>
      <p:grpSp>
        <p:nvGrpSpPr>
          <p:cNvPr id="27" name="Group 26">
            <a:extLst>
              <a:ext uri="{FF2B5EF4-FFF2-40B4-BE49-F238E27FC236}">
                <a16:creationId xmlns:a16="http://schemas.microsoft.com/office/drawing/2014/main" id="{7C91EAB1-C213-AAB2-49EE-D3A02E1AB95F}"/>
              </a:ext>
            </a:extLst>
          </p:cNvPr>
          <p:cNvGrpSpPr/>
          <p:nvPr/>
        </p:nvGrpSpPr>
        <p:grpSpPr>
          <a:xfrm>
            <a:off x="3948391" y="2466383"/>
            <a:ext cx="712224" cy="712224"/>
            <a:chOff x="3948391" y="2466383"/>
            <a:chExt cx="712224" cy="712224"/>
          </a:xfrm>
        </p:grpSpPr>
        <p:sp>
          <p:nvSpPr>
            <p:cNvPr id="495" name="Oval 494">
              <a:extLst>
                <a:ext uri="{FF2B5EF4-FFF2-40B4-BE49-F238E27FC236}">
                  <a16:creationId xmlns:a16="http://schemas.microsoft.com/office/drawing/2014/main" id="{5DDD93FB-56A0-1BF5-D402-7BA607D60542}"/>
                </a:ext>
              </a:extLst>
            </p:cNvPr>
            <p:cNvSpPr/>
            <p:nvPr/>
          </p:nvSpPr>
          <p:spPr>
            <a:xfrm>
              <a:off x="394839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aphic 275">
              <a:extLst>
                <a:ext uri="{FF2B5EF4-FFF2-40B4-BE49-F238E27FC236}">
                  <a16:creationId xmlns:a16="http://schemas.microsoft.com/office/drawing/2014/main" id="{C44BC2C5-23F8-73A9-300E-2AACE592FC48}"/>
                </a:ext>
              </a:extLst>
            </p:cNvPr>
            <p:cNvGrpSpPr/>
            <p:nvPr/>
          </p:nvGrpSpPr>
          <p:grpSpPr>
            <a:xfrm>
              <a:off x="4160535" y="2678448"/>
              <a:ext cx="287937" cy="288094"/>
              <a:chOff x="2858504" y="191263"/>
              <a:chExt cx="440363" cy="440603"/>
            </a:xfrm>
            <a:noFill/>
          </p:grpSpPr>
          <p:sp>
            <p:nvSpPr>
              <p:cNvPr id="293" name="Freeform 292">
                <a:extLst>
                  <a:ext uri="{FF2B5EF4-FFF2-40B4-BE49-F238E27FC236}">
                    <a16:creationId xmlns:a16="http://schemas.microsoft.com/office/drawing/2014/main" id="{C0C6AAD5-F5E4-D5F7-518A-3C0E0B19FEE0}"/>
                  </a:ext>
                </a:extLst>
              </p:cNvPr>
              <p:cNvSpPr/>
              <p:nvPr/>
            </p:nvSpPr>
            <p:spPr>
              <a:xfrm flipV="1">
                <a:off x="3013243" y="312181"/>
                <a:ext cx="150024" cy="150024"/>
              </a:xfrm>
              <a:custGeom>
                <a:avLst/>
                <a:gdLst>
                  <a:gd name="connsiteX0" fmla="*/ 150462 w 150024"/>
                  <a:gd name="connsiteY0" fmla="*/ 75318 h 150024"/>
                  <a:gd name="connsiteX1" fmla="*/ 75451 w 150024"/>
                  <a:gd name="connsiteY1" fmla="*/ 306 h 150024"/>
                  <a:gd name="connsiteX2" fmla="*/ 437 w 150024"/>
                  <a:gd name="connsiteY2" fmla="*/ 75318 h 150024"/>
                  <a:gd name="connsiteX3" fmla="*/ 75451 w 150024"/>
                  <a:gd name="connsiteY3" fmla="*/ 150330 h 150024"/>
                  <a:gd name="connsiteX4" fmla="*/ 150462 w 150024"/>
                  <a:gd name="connsiteY4" fmla="*/ 75318 h 15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24" h="150024">
                    <a:moveTo>
                      <a:pt x="150462" y="75318"/>
                    </a:moveTo>
                    <a:cubicBezTo>
                      <a:pt x="150462" y="33889"/>
                      <a:pt x="116878" y="306"/>
                      <a:pt x="75451" y="306"/>
                    </a:cubicBezTo>
                    <a:cubicBezTo>
                      <a:pt x="34022" y="306"/>
                      <a:pt x="437" y="33889"/>
                      <a:pt x="437" y="75318"/>
                    </a:cubicBezTo>
                    <a:cubicBezTo>
                      <a:pt x="437" y="116747"/>
                      <a:pt x="34022" y="150330"/>
                      <a:pt x="75451" y="150330"/>
                    </a:cubicBezTo>
                    <a:cubicBezTo>
                      <a:pt x="116878" y="150330"/>
                      <a:pt x="150462" y="116747"/>
                      <a:pt x="150462" y="75318"/>
                    </a:cubicBezTo>
                    <a:close/>
                  </a:path>
                </a:pathLst>
              </a:custGeom>
              <a:noFill/>
              <a:ln w="19050" cap="rnd">
                <a:solidFill>
                  <a:schemeClr val="bg1"/>
                </a:solidFill>
                <a:prstDash val="solid"/>
                <a:round/>
              </a:ln>
            </p:spPr>
            <p:txBody>
              <a:bodyPr rtlCol="0" anchor="ctr"/>
              <a:lstStyle/>
              <a:p>
                <a:endParaRPr lang="en-GB"/>
              </a:p>
            </p:txBody>
          </p:sp>
          <p:sp>
            <p:nvSpPr>
              <p:cNvPr id="294" name="Freeform 293">
                <a:extLst>
                  <a:ext uri="{FF2B5EF4-FFF2-40B4-BE49-F238E27FC236}">
                    <a16:creationId xmlns:a16="http://schemas.microsoft.com/office/drawing/2014/main" id="{90A62666-8875-EE5A-B13F-92BFA6A5B5A7}"/>
                  </a:ext>
                </a:extLst>
              </p:cNvPr>
              <p:cNvSpPr/>
              <p:nvPr/>
            </p:nvSpPr>
            <p:spPr>
              <a:xfrm flipV="1">
                <a:off x="2858576" y="191263"/>
                <a:ext cx="64750" cy="64751"/>
              </a:xfrm>
              <a:custGeom>
                <a:avLst/>
                <a:gdLst>
                  <a:gd name="connsiteX0" fmla="*/ 64854 w 64750"/>
                  <a:gd name="connsiteY0" fmla="*/ 32443 h 64751"/>
                  <a:gd name="connsiteX1" fmla="*/ 32478 w 64750"/>
                  <a:gd name="connsiteY1" fmla="*/ 67 h 64751"/>
                  <a:gd name="connsiteX2" fmla="*/ 103 w 64750"/>
                  <a:gd name="connsiteY2" fmla="*/ 32443 h 64751"/>
                  <a:gd name="connsiteX3" fmla="*/ 32478 w 64750"/>
                  <a:gd name="connsiteY3" fmla="*/ 64819 h 64751"/>
                  <a:gd name="connsiteX4" fmla="*/ 64854 w 64750"/>
                  <a:gd name="connsiteY4" fmla="*/ 32443 h 64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0" h="64751">
                    <a:moveTo>
                      <a:pt x="64854" y="32443"/>
                    </a:moveTo>
                    <a:cubicBezTo>
                      <a:pt x="64854" y="14563"/>
                      <a:pt x="50358" y="67"/>
                      <a:pt x="32478" y="67"/>
                    </a:cubicBezTo>
                    <a:cubicBezTo>
                      <a:pt x="14598" y="67"/>
                      <a:pt x="103" y="14563"/>
                      <a:pt x="103" y="32443"/>
                    </a:cubicBezTo>
                    <a:cubicBezTo>
                      <a:pt x="103" y="50323"/>
                      <a:pt x="14598" y="64819"/>
                      <a:pt x="32478" y="64819"/>
                    </a:cubicBezTo>
                    <a:cubicBezTo>
                      <a:pt x="50358" y="64819"/>
                      <a:pt x="64854" y="50323"/>
                      <a:pt x="64854" y="32443"/>
                    </a:cubicBezTo>
                    <a:close/>
                  </a:path>
                </a:pathLst>
              </a:custGeom>
              <a:noFill/>
              <a:ln w="19050" cap="rnd">
                <a:solidFill>
                  <a:schemeClr val="bg1"/>
                </a:solidFill>
                <a:prstDash val="solid"/>
                <a:round/>
              </a:ln>
            </p:spPr>
            <p:txBody>
              <a:bodyPr rtlCol="0" anchor="ctr"/>
              <a:lstStyle/>
              <a:p>
                <a:endParaRPr lang="en-GB"/>
              </a:p>
            </p:txBody>
          </p:sp>
          <p:sp>
            <p:nvSpPr>
              <p:cNvPr id="295" name="Freeform 294">
                <a:extLst>
                  <a:ext uri="{FF2B5EF4-FFF2-40B4-BE49-F238E27FC236}">
                    <a16:creationId xmlns:a16="http://schemas.microsoft.com/office/drawing/2014/main" id="{3F59FB4D-D114-C94F-BEDC-4E20D76803B6}"/>
                  </a:ext>
                </a:extLst>
              </p:cNvPr>
              <p:cNvSpPr/>
              <p:nvPr/>
            </p:nvSpPr>
            <p:spPr>
              <a:xfrm flipV="1">
                <a:off x="2858504" y="441593"/>
                <a:ext cx="82068" cy="82068"/>
              </a:xfrm>
              <a:custGeom>
                <a:avLst/>
                <a:gdLst>
                  <a:gd name="connsiteX0" fmla="*/ 82193 w 82068"/>
                  <a:gd name="connsiteY0" fmla="*/ 41479 h 82068"/>
                  <a:gd name="connsiteX1" fmla="*/ 41159 w 82068"/>
                  <a:gd name="connsiteY1" fmla="*/ 445 h 82068"/>
                  <a:gd name="connsiteX2" fmla="*/ 125 w 82068"/>
                  <a:gd name="connsiteY2" fmla="*/ 41479 h 82068"/>
                  <a:gd name="connsiteX3" fmla="*/ 41159 w 82068"/>
                  <a:gd name="connsiteY3" fmla="*/ 82513 h 82068"/>
                  <a:gd name="connsiteX4" fmla="*/ 82193 w 82068"/>
                  <a:gd name="connsiteY4" fmla="*/ 41479 h 8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 h="82068">
                    <a:moveTo>
                      <a:pt x="82193" y="41479"/>
                    </a:moveTo>
                    <a:cubicBezTo>
                      <a:pt x="82193" y="18817"/>
                      <a:pt x="63821" y="445"/>
                      <a:pt x="41159" y="445"/>
                    </a:cubicBezTo>
                    <a:cubicBezTo>
                      <a:pt x="18497" y="445"/>
                      <a:pt x="125" y="18817"/>
                      <a:pt x="125" y="41479"/>
                    </a:cubicBezTo>
                    <a:cubicBezTo>
                      <a:pt x="125" y="64142"/>
                      <a:pt x="18497" y="82513"/>
                      <a:pt x="41159" y="82513"/>
                    </a:cubicBezTo>
                    <a:cubicBezTo>
                      <a:pt x="63821" y="82513"/>
                      <a:pt x="82193" y="64142"/>
                      <a:pt x="82193" y="41479"/>
                    </a:cubicBezTo>
                    <a:close/>
                  </a:path>
                </a:pathLst>
              </a:custGeom>
              <a:noFill/>
              <a:ln w="19050" cap="rnd">
                <a:solidFill>
                  <a:schemeClr val="bg1"/>
                </a:solidFill>
                <a:prstDash val="solid"/>
                <a:round/>
              </a:ln>
            </p:spPr>
            <p:txBody>
              <a:bodyPr rtlCol="0" anchor="ctr"/>
              <a:lstStyle/>
              <a:p>
                <a:endParaRPr lang="en-GB"/>
              </a:p>
            </p:txBody>
          </p:sp>
          <p:sp>
            <p:nvSpPr>
              <p:cNvPr id="296" name="Freeform 295">
                <a:extLst>
                  <a:ext uri="{FF2B5EF4-FFF2-40B4-BE49-F238E27FC236}">
                    <a16:creationId xmlns:a16="http://schemas.microsoft.com/office/drawing/2014/main" id="{6241DCA4-1523-0592-EF4E-A40B2FAB320C}"/>
                  </a:ext>
                </a:extLst>
              </p:cNvPr>
              <p:cNvSpPr/>
              <p:nvPr/>
            </p:nvSpPr>
            <p:spPr>
              <a:xfrm flipV="1">
                <a:off x="3218264" y="191504"/>
                <a:ext cx="80602" cy="80601"/>
              </a:xfrm>
              <a:custGeom>
                <a:avLst/>
                <a:gdLst>
                  <a:gd name="connsiteX0" fmla="*/ 81251 w 80602"/>
                  <a:gd name="connsiteY0" fmla="*/ 40379 h 80601"/>
                  <a:gd name="connsiteX1" fmla="*/ 40949 w 80602"/>
                  <a:gd name="connsiteY1" fmla="*/ 79 h 80601"/>
                  <a:gd name="connsiteX2" fmla="*/ 648 w 80602"/>
                  <a:gd name="connsiteY2" fmla="*/ 40379 h 80601"/>
                  <a:gd name="connsiteX3" fmla="*/ 40949 w 80602"/>
                  <a:gd name="connsiteY3" fmla="*/ 80681 h 80601"/>
                  <a:gd name="connsiteX4" fmla="*/ 81251 w 80602"/>
                  <a:gd name="connsiteY4" fmla="*/ 40379 h 8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02" h="80601">
                    <a:moveTo>
                      <a:pt x="81251" y="40379"/>
                    </a:moveTo>
                    <a:cubicBezTo>
                      <a:pt x="81251" y="18122"/>
                      <a:pt x="63207" y="79"/>
                      <a:pt x="40949" y="79"/>
                    </a:cubicBezTo>
                    <a:cubicBezTo>
                      <a:pt x="18691" y="79"/>
                      <a:pt x="648" y="18122"/>
                      <a:pt x="648" y="40379"/>
                    </a:cubicBezTo>
                    <a:cubicBezTo>
                      <a:pt x="648" y="62637"/>
                      <a:pt x="18691" y="80681"/>
                      <a:pt x="40949" y="80681"/>
                    </a:cubicBezTo>
                    <a:cubicBezTo>
                      <a:pt x="63207" y="80681"/>
                      <a:pt x="81251" y="62637"/>
                      <a:pt x="81251" y="40379"/>
                    </a:cubicBezTo>
                    <a:close/>
                  </a:path>
                </a:pathLst>
              </a:custGeom>
              <a:noFill/>
              <a:ln w="19050" cap="rnd">
                <a:solidFill>
                  <a:schemeClr val="bg1"/>
                </a:solidFill>
                <a:prstDash val="solid"/>
                <a:round/>
              </a:ln>
            </p:spPr>
            <p:txBody>
              <a:bodyPr rtlCol="0" anchor="ctr"/>
              <a:lstStyle/>
              <a:p>
                <a:endParaRPr lang="en-GB"/>
              </a:p>
            </p:txBody>
          </p:sp>
          <p:sp>
            <p:nvSpPr>
              <p:cNvPr id="297" name="Freeform 296">
                <a:extLst>
                  <a:ext uri="{FF2B5EF4-FFF2-40B4-BE49-F238E27FC236}">
                    <a16:creationId xmlns:a16="http://schemas.microsoft.com/office/drawing/2014/main" id="{77B4494B-AEA5-1CBE-FBC0-48E7FFCA65A7}"/>
                  </a:ext>
                </a:extLst>
              </p:cNvPr>
              <p:cNvSpPr/>
              <p:nvPr/>
            </p:nvSpPr>
            <p:spPr>
              <a:xfrm flipV="1">
                <a:off x="3242756" y="442508"/>
                <a:ext cx="56111" cy="56111"/>
              </a:xfrm>
              <a:custGeom>
                <a:avLst/>
                <a:gdLst>
                  <a:gd name="connsiteX0" fmla="*/ 56764 w 56111"/>
                  <a:gd name="connsiteY0" fmla="*/ 28483 h 56111"/>
                  <a:gd name="connsiteX1" fmla="*/ 28708 w 56111"/>
                  <a:gd name="connsiteY1" fmla="*/ 427 h 56111"/>
                  <a:gd name="connsiteX2" fmla="*/ 652 w 56111"/>
                  <a:gd name="connsiteY2" fmla="*/ 28483 h 56111"/>
                  <a:gd name="connsiteX3" fmla="*/ 28708 w 56111"/>
                  <a:gd name="connsiteY3" fmla="*/ 56539 h 56111"/>
                  <a:gd name="connsiteX4" fmla="*/ 56764 w 56111"/>
                  <a:gd name="connsiteY4" fmla="*/ 28483 h 56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1" h="56111">
                    <a:moveTo>
                      <a:pt x="56764" y="28483"/>
                    </a:moveTo>
                    <a:cubicBezTo>
                      <a:pt x="56764" y="12989"/>
                      <a:pt x="44203" y="427"/>
                      <a:pt x="28708" y="427"/>
                    </a:cubicBezTo>
                    <a:cubicBezTo>
                      <a:pt x="13214" y="427"/>
                      <a:pt x="652" y="12989"/>
                      <a:pt x="652" y="28483"/>
                    </a:cubicBezTo>
                    <a:cubicBezTo>
                      <a:pt x="652" y="43978"/>
                      <a:pt x="13214" y="56539"/>
                      <a:pt x="28708" y="56539"/>
                    </a:cubicBezTo>
                    <a:cubicBezTo>
                      <a:pt x="44203" y="56539"/>
                      <a:pt x="56764" y="43978"/>
                      <a:pt x="56764" y="28483"/>
                    </a:cubicBezTo>
                    <a:close/>
                  </a:path>
                </a:pathLst>
              </a:custGeom>
              <a:noFill/>
              <a:ln w="19050" cap="rnd">
                <a:solidFill>
                  <a:schemeClr val="bg1"/>
                </a:solidFill>
                <a:prstDash val="solid"/>
                <a:round/>
              </a:ln>
            </p:spPr>
            <p:txBody>
              <a:bodyPr rtlCol="0" anchor="ctr"/>
              <a:lstStyle/>
              <a:p>
                <a:endParaRPr lang="en-GB"/>
              </a:p>
            </p:txBody>
          </p:sp>
          <p:sp>
            <p:nvSpPr>
              <p:cNvPr id="298" name="Freeform 297">
                <a:extLst>
                  <a:ext uri="{FF2B5EF4-FFF2-40B4-BE49-F238E27FC236}">
                    <a16:creationId xmlns:a16="http://schemas.microsoft.com/office/drawing/2014/main" id="{2ABB81D2-AFA6-134A-621A-60DFA68F3119}"/>
                  </a:ext>
                </a:extLst>
              </p:cNvPr>
              <p:cNvSpPr/>
              <p:nvPr/>
            </p:nvSpPr>
            <p:spPr>
              <a:xfrm flipV="1">
                <a:off x="3038004" y="564699"/>
                <a:ext cx="67168" cy="67167"/>
              </a:xfrm>
              <a:custGeom>
                <a:avLst/>
                <a:gdLst>
                  <a:gd name="connsiteX0" fmla="*/ 67536 w 67168"/>
                  <a:gd name="connsiteY0" fmla="*/ 34197 h 67167"/>
                  <a:gd name="connsiteX1" fmla="*/ 33951 w 67168"/>
                  <a:gd name="connsiteY1" fmla="*/ 614 h 67167"/>
                  <a:gd name="connsiteX2" fmla="*/ 368 w 67168"/>
                  <a:gd name="connsiteY2" fmla="*/ 34197 h 67167"/>
                  <a:gd name="connsiteX3" fmla="*/ 33951 w 67168"/>
                  <a:gd name="connsiteY3" fmla="*/ 67781 h 67167"/>
                  <a:gd name="connsiteX4" fmla="*/ 67536 w 67168"/>
                  <a:gd name="connsiteY4" fmla="*/ 34197 h 6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8" h="67167">
                    <a:moveTo>
                      <a:pt x="67536" y="34197"/>
                    </a:moveTo>
                    <a:cubicBezTo>
                      <a:pt x="67536" y="15649"/>
                      <a:pt x="52500" y="614"/>
                      <a:pt x="33951" y="614"/>
                    </a:cubicBezTo>
                    <a:cubicBezTo>
                      <a:pt x="15404" y="614"/>
                      <a:pt x="368" y="15649"/>
                      <a:pt x="368" y="34197"/>
                    </a:cubicBezTo>
                    <a:cubicBezTo>
                      <a:pt x="368" y="52746"/>
                      <a:pt x="15404" y="67781"/>
                      <a:pt x="33951" y="67781"/>
                    </a:cubicBezTo>
                    <a:cubicBezTo>
                      <a:pt x="52500" y="67781"/>
                      <a:pt x="67536" y="52746"/>
                      <a:pt x="67536" y="34197"/>
                    </a:cubicBezTo>
                    <a:close/>
                  </a:path>
                </a:pathLst>
              </a:custGeom>
              <a:noFill/>
              <a:ln w="19050" cap="rnd">
                <a:solidFill>
                  <a:schemeClr val="bg1"/>
                </a:solidFill>
                <a:prstDash val="solid"/>
                <a:round/>
              </a:ln>
            </p:spPr>
            <p:txBody>
              <a:bodyPr rtlCol="0" anchor="ctr"/>
              <a:lstStyle/>
              <a:p>
                <a:endParaRPr lang="en-GB"/>
              </a:p>
            </p:txBody>
          </p:sp>
          <p:sp>
            <p:nvSpPr>
              <p:cNvPr id="299" name="Freeform 298">
                <a:extLst>
                  <a:ext uri="{FF2B5EF4-FFF2-40B4-BE49-F238E27FC236}">
                    <a16:creationId xmlns:a16="http://schemas.microsoft.com/office/drawing/2014/main" id="{F9165F28-7019-33C8-44F0-164289B27EAB}"/>
                  </a:ext>
                </a:extLst>
              </p:cNvPr>
              <p:cNvSpPr/>
              <p:nvPr/>
            </p:nvSpPr>
            <p:spPr>
              <a:xfrm flipV="1">
                <a:off x="3157933" y="414944"/>
                <a:ext cx="88414" cy="41934"/>
              </a:xfrm>
              <a:custGeom>
                <a:avLst/>
                <a:gdLst>
                  <a:gd name="connsiteX0" fmla="*/ 473 w 88414"/>
                  <a:gd name="connsiteY0" fmla="*/ 42335 h 41934"/>
                  <a:gd name="connsiteX1" fmla="*/ 88887 w 88414"/>
                  <a:gd name="connsiteY1" fmla="*/ 400 h 41934"/>
                </a:gdLst>
                <a:ahLst/>
                <a:cxnLst>
                  <a:cxn ang="0">
                    <a:pos x="connsiteX0" y="connsiteY0"/>
                  </a:cxn>
                  <a:cxn ang="0">
                    <a:pos x="connsiteX1" y="connsiteY1"/>
                  </a:cxn>
                </a:cxnLst>
                <a:rect l="l" t="t" r="r" b="b"/>
                <a:pathLst>
                  <a:path w="88414" h="41934">
                    <a:moveTo>
                      <a:pt x="473" y="42335"/>
                    </a:moveTo>
                    <a:lnTo>
                      <a:pt x="88887" y="400"/>
                    </a:lnTo>
                  </a:path>
                </a:pathLst>
              </a:custGeom>
              <a:noFill/>
              <a:ln w="19050" cap="rnd">
                <a:solidFill>
                  <a:schemeClr val="bg1"/>
                </a:solidFill>
                <a:prstDash val="solid"/>
                <a:round/>
              </a:ln>
            </p:spPr>
            <p:txBody>
              <a:bodyPr rtlCol="0" anchor="ctr"/>
              <a:lstStyle/>
              <a:p>
                <a:endParaRPr lang="en-GB"/>
              </a:p>
            </p:txBody>
          </p:sp>
          <p:sp>
            <p:nvSpPr>
              <p:cNvPr id="300" name="Freeform 299">
                <a:extLst>
                  <a:ext uri="{FF2B5EF4-FFF2-40B4-BE49-F238E27FC236}">
                    <a16:creationId xmlns:a16="http://schemas.microsoft.com/office/drawing/2014/main" id="{9970A3BC-DED4-3406-70E6-CFEFF2A81428}"/>
                  </a:ext>
                </a:extLst>
              </p:cNvPr>
              <p:cNvSpPr/>
              <p:nvPr/>
            </p:nvSpPr>
            <p:spPr>
              <a:xfrm flipV="1">
                <a:off x="3073415" y="461795"/>
                <a:ext cx="4336" cy="102905"/>
              </a:xfrm>
              <a:custGeom>
                <a:avLst/>
                <a:gdLst>
                  <a:gd name="connsiteX0" fmla="*/ 334 w 4336"/>
                  <a:gd name="connsiteY0" fmla="*/ 433 h 102905"/>
                  <a:gd name="connsiteX1" fmla="*/ 4671 w 4336"/>
                  <a:gd name="connsiteY1" fmla="*/ 103338 h 102905"/>
                </a:gdLst>
                <a:ahLst/>
                <a:cxnLst>
                  <a:cxn ang="0">
                    <a:pos x="connsiteX0" y="connsiteY0"/>
                  </a:cxn>
                  <a:cxn ang="0">
                    <a:pos x="connsiteX1" y="connsiteY1"/>
                  </a:cxn>
                </a:cxnLst>
                <a:rect l="l" t="t" r="r" b="b"/>
                <a:pathLst>
                  <a:path w="4336" h="102905">
                    <a:moveTo>
                      <a:pt x="334" y="433"/>
                    </a:moveTo>
                    <a:lnTo>
                      <a:pt x="4671" y="103338"/>
                    </a:lnTo>
                  </a:path>
                </a:pathLst>
              </a:custGeom>
              <a:noFill/>
              <a:ln w="19050" cap="rnd">
                <a:solidFill>
                  <a:schemeClr val="bg1"/>
                </a:solidFill>
                <a:prstDash val="solid"/>
                <a:round/>
              </a:ln>
            </p:spPr>
            <p:txBody>
              <a:bodyPr rtlCol="0" anchor="ctr"/>
              <a:lstStyle/>
              <a:p>
                <a:endParaRPr lang="en-GB"/>
              </a:p>
            </p:txBody>
          </p:sp>
          <p:sp>
            <p:nvSpPr>
              <p:cNvPr id="301" name="Freeform 300">
                <a:extLst>
                  <a:ext uri="{FF2B5EF4-FFF2-40B4-BE49-F238E27FC236}">
                    <a16:creationId xmlns:a16="http://schemas.microsoft.com/office/drawing/2014/main" id="{B972369E-21C4-9F55-22E5-79197A3720B4}"/>
                  </a:ext>
                </a:extLst>
              </p:cNvPr>
              <p:cNvSpPr/>
              <p:nvPr/>
            </p:nvSpPr>
            <p:spPr>
              <a:xfrm flipV="1">
                <a:off x="3141324" y="259118"/>
                <a:ext cx="87596" cy="75010"/>
              </a:xfrm>
              <a:custGeom>
                <a:avLst/>
                <a:gdLst>
                  <a:gd name="connsiteX0" fmla="*/ 449 w 87596"/>
                  <a:gd name="connsiteY0" fmla="*/ 132 h 75010"/>
                  <a:gd name="connsiteX1" fmla="*/ 88045 w 87596"/>
                  <a:gd name="connsiteY1" fmla="*/ 75143 h 75010"/>
                </a:gdLst>
                <a:ahLst/>
                <a:cxnLst>
                  <a:cxn ang="0">
                    <a:pos x="connsiteX0" y="connsiteY0"/>
                  </a:cxn>
                  <a:cxn ang="0">
                    <a:pos x="connsiteX1" y="connsiteY1"/>
                  </a:cxn>
                </a:cxnLst>
                <a:rect l="l" t="t" r="r" b="b"/>
                <a:pathLst>
                  <a:path w="87596" h="75010">
                    <a:moveTo>
                      <a:pt x="449" y="132"/>
                    </a:moveTo>
                    <a:lnTo>
                      <a:pt x="88045" y="75143"/>
                    </a:lnTo>
                  </a:path>
                </a:pathLst>
              </a:custGeom>
              <a:noFill/>
              <a:ln w="19050" cap="rnd">
                <a:solidFill>
                  <a:schemeClr val="bg1"/>
                </a:solidFill>
                <a:prstDash val="solid"/>
                <a:round/>
              </a:ln>
            </p:spPr>
            <p:txBody>
              <a:bodyPr rtlCol="0" anchor="ctr"/>
              <a:lstStyle/>
              <a:p>
                <a:endParaRPr lang="en-GB"/>
              </a:p>
            </p:txBody>
          </p:sp>
          <p:sp>
            <p:nvSpPr>
              <p:cNvPr id="302" name="Freeform 301">
                <a:extLst>
                  <a:ext uri="{FF2B5EF4-FFF2-40B4-BE49-F238E27FC236}">
                    <a16:creationId xmlns:a16="http://schemas.microsoft.com/office/drawing/2014/main" id="{903A9B26-D631-8951-5AF2-68ABD01D407E}"/>
                  </a:ext>
                </a:extLst>
              </p:cNvPr>
              <p:cNvSpPr/>
              <p:nvPr/>
            </p:nvSpPr>
            <p:spPr>
              <a:xfrm flipV="1">
                <a:off x="2916755" y="243081"/>
                <a:ext cx="113754" cy="96177"/>
              </a:xfrm>
              <a:custGeom>
                <a:avLst/>
                <a:gdLst>
                  <a:gd name="connsiteX0" fmla="*/ 126 w 113754"/>
                  <a:gd name="connsiteY0" fmla="*/ 96395 h 96177"/>
                  <a:gd name="connsiteX1" fmla="*/ 113880 w 113754"/>
                  <a:gd name="connsiteY1" fmla="*/ 218 h 96177"/>
                </a:gdLst>
                <a:ahLst/>
                <a:cxnLst>
                  <a:cxn ang="0">
                    <a:pos x="connsiteX0" y="connsiteY0"/>
                  </a:cxn>
                  <a:cxn ang="0">
                    <a:pos x="connsiteX1" y="connsiteY1"/>
                  </a:cxn>
                </a:cxnLst>
                <a:rect l="l" t="t" r="r" b="b"/>
                <a:pathLst>
                  <a:path w="113754" h="96177">
                    <a:moveTo>
                      <a:pt x="126" y="96395"/>
                    </a:moveTo>
                    <a:lnTo>
                      <a:pt x="113880" y="218"/>
                    </a:lnTo>
                  </a:path>
                </a:pathLst>
              </a:custGeom>
              <a:noFill/>
              <a:ln w="19050" cap="rnd">
                <a:solidFill>
                  <a:schemeClr val="bg1"/>
                </a:solidFill>
                <a:prstDash val="solid"/>
                <a:round/>
              </a:ln>
            </p:spPr>
            <p:txBody>
              <a:bodyPr rtlCol="0" anchor="ctr"/>
              <a:lstStyle/>
              <a:p>
                <a:endParaRPr lang="en-GB"/>
              </a:p>
            </p:txBody>
          </p:sp>
          <p:sp>
            <p:nvSpPr>
              <p:cNvPr id="303" name="Freeform 302">
                <a:extLst>
                  <a:ext uri="{FF2B5EF4-FFF2-40B4-BE49-F238E27FC236}">
                    <a16:creationId xmlns:a16="http://schemas.microsoft.com/office/drawing/2014/main" id="{58ECEE52-9070-B1B4-03C4-42353A8AAB99}"/>
                  </a:ext>
                </a:extLst>
              </p:cNvPr>
              <p:cNvSpPr/>
              <p:nvPr/>
            </p:nvSpPr>
            <p:spPr>
              <a:xfrm flipV="1">
                <a:off x="2936528" y="416835"/>
                <a:ext cx="82782" cy="47439"/>
              </a:xfrm>
              <a:custGeom>
                <a:avLst/>
                <a:gdLst>
                  <a:gd name="connsiteX0" fmla="*/ 149 w 82782"/>
                  <a:gd name="connsiteY0" fmla="*/ 358 h 47439"/>
                  <a:gd name="connsiteX1" fmla="*/ 82932 w 82782"/>
                  <a:gd name="connsiteY1" fmla="*/ 47797 h 47439"/>
                </a:gdLst>
                <a:ahLst/>
                <a:cxnLst>
                  <a:cxn ang="0">
                    <a:pos x="connsiteX0" y="connsiteY0"/>
                  </a:cxn>
                  <a:cxn ang="0">
                    <a:pos x="connsiteX1" y="connsiteY1"/>
                  </a:cxn>
                </a:cxnLst>
                <a:rect l="l" t="t" r="r" b="b"/>
                <a:pathLst>
                  <a:path w="82782" h="47439">
                    <a:moveTo>
                      <a:pt x="149" y="358"/>
                    </a:moveTo>
                    <a:lnTo>
                      <a:pt x="82932" y="47797"/>
                    </a:lnTo>
                  </a:path>
                </a:pathLst>
              </a:custGeom>
              <a:noFill/>
              <a:ln w="19050" cap="rnd">
                <a:solidFill>
                  <a:schemeClr val="bg1"/>
                </a:solidFill>
                <a:prstDash val="solid"/>
                <a:round/>
              </a:ln>
            </p:spPr>
            <p:txBody>
              <a:bodyPr rtlCol="0" anchor="ctr"/>
              <a:lstStyle/>
              <a:p>
                <a:endParaRPr lang="en-GB"/>
              </a:p>
            </p:txBody>
          </p:sp>
        </p:grpSp>
      </p:grpSp>
      <p:grpSp>
        <p:nvGrpSpPr>
          <p:cNvPr id="25" name="Group 24">
            <a:extLst>
              <a:ext uri="{FF2B5EF4-FFF2-40B4-BE49-F238E27FC236}">
                <a16:creationId xmlns:a16="http://schemas.microsoft.com/office/drawing/2014/main" id="{F9FC779A-C14A-EBBF-AC62-FD3470021BBA}"/>
              </a:ext>
            </a:extLst>
          </p:cNvPr>
          <p:cNvGrpSpPr/>
          <p:nvPr/>
        </p:nvGrpSpPr>
        <p:grpSpPr>
          <a:xfrm>
            <a:off x="5740243" y="2466383"/>
            <a:ext cx="712224" cy="712224"/>
            <a:chOff x="5740243" y="2466383"/>
            <a:chExt cx="712224" cy="712224"/>
          </a:xfrm>
        </p:grpSpPr>
        <p:sp>
          <p:nvSpPr>
            <p:cNvPr id="497" name="Oval 496">
              <a:extLst>
                <a:ext uri="{FF2B5EF4-FFF2-40B4-BE49-F238E27FC236}">
                  <a16:creationId xmlns:a16="http://schemas.microsoft.com/office/drawing/2014/main" id="{ACE3E658-956F-8E1D-B7B4-D1DBE2A2926C}"/>
                </a:ext>
              </a:extLst>
            </p:cNvPr>
            <p:cNvSpPr/>
            <p:nvPr/>
          </p:nvSpPr>
          <p:spPr>
            <a:xfrm>
              <a:off x="574024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Graphic 309">
              <a:extLst>
                <a:ext uri="{FF2B5EF4-FFF2-40B4-BE49-F238E27FC236}">
                  <a16:creationId xmlns:a16="http://schemas.microsoft.com/office/drawing/2014/main" id="{2B22341D-AC46-4B18-3FD5-908ACF59B060}"/>
                </a:ext>
              </a:extLst>
            </p:cNvPr>
            <p:cNvSpPr/>
            <p:nvPr/>
          </p:nvSpPr>
          <p:spPr>
            <a:xfrm flipV="1">
              <a:off x="5955374" y="2681514"/>
              <a:ext cx="281962" cy="281962"/>
            </a:xfrm>
            <a:custGeom>
              <a:avLst/>
              <a:gdLst>
                <a:gd name="connsiteX0" fmla="*/ 269917 w 431225"/>
                <a:gd name="connsiteY0" fmla="*/ 377841 h 431225"/>
                <a:gd name="connsiteX1" fmla="*/ 377723 w 431225"/>
                <a:gd name="connsiteY1" fmla="*/ 270035 h 431225"/>
                <a:gd name="connsiteX2" fmla="*/ 311115 w 431225"/>
                <a:gd name="connsiteY2" fmla="*/ 419039 h 431225"/>
                <a:gd name="connsiteX3" fmla="*/ 108207 w 431225"/>
                <a:gd name="connsiteY3" fmla="*/ 216131 h 431225"/>
                <a:gd name="connsiteX4" fmla="*/ 108207 w 431225"/>
                <a:gd name="connsiteY4" fmla="*/ 107266 h 431225"/>
                <a:gd name="connsiteX5" fmla="*/ 215260 w 431225"/>
                <a:gd name="connsiteY5" fmla="*/ 107571 h 431225"/>
                <a:gd name="connsiteX6" fmla="*/ 418921 w 431225"/>
                <a:gd name="connsiteY6" fmla="*/ 311233 h 431225"/>
                <a:gd name="connsiteX7" fmla="*/ 431626 w 431225"/>
                <a:gd name="connsiteY7" fmla="*/ 341906 h 431225"/>
                <a:gd name="connsiteX8" fmla="*/ 418921 w 431225"/>
                <a:gd name="connsiteY8" fmla="*/ 372579 h 431225"/>
                <a:gd name="connsiteX9" fmla="*/ 372461 w 431225"/>
                <a:gd name="connsiteY9" fmla="*/ 419039 h 431225"/>
                <a:gd name="connsiteX10" fmla="*/ 341788 w 431225"/>
                <a:gd name="connsiteY10" fmla="*/ 431744 h 431225"/>
                <a:gd name="connsiteX11" fmla="*/ 311115 w 431225"/>
                <a:gd name="connsiteY11" fmla="*/ 419039 h 431225"/>
                <a:gd name="connsiteX12" fmla="*/ 431626 w 431225"/>
                <a:gd name="connsiteY12" fmla="*/ 216131 h 431225"/>
                <a:gd name="connsiteX13" fmla="*/ 431626 w 431225"/>
                <a:gd name="connsiteY13" fmla="*/ 117801 h 431225"/>
                <a:gd name="connsiteX14" fmla="*/ 399515 w 431225"/>
                <a:gd name="connsiteY14" fmla="*/ 40279 h 431225"/>
                <a:gd name="connsiteX15" fmla="*/ 391866 w 431225"/>
                <a:gd name="connsiteY15" fmla="*/ 32629 h 431225"/>
                <a:gd name="connsiteX16" fmla="*/ 314344 w 431225"/>
                <a:gd name="connsiteY16" fmla="*/ 518 h 431225"/>
                <a:gd name="connsiteX17" fmla="*/ 117683 w 431225"/>
                <a:gd name="connsiteY17" fmla="*/ 518 h 431225"/>
                <a:gd name="connsiteX18" fmla="*/ 40161 w 431225"/>
                <a:gd name="connsiteY18" fmla="*/ 32629 h 431225"/>
                <a:gd name="connsiteX19" fmla="*/ 32511 w 431225"/>
                <a:gd name="connsiteY19" fmla="*/ 40279 h 431225"/>
                <a:gd name="connsiteX20" fmla="*/ 400 w 431225"/>
                <a:gd name="connsiteY20" fmla="*/ 117801 h 431225"/>
                <a:gd name="connsiteX21" fmla="*/ 400 w 431225"/>
                <a:gd name="connsiteY21" fmla="*/ 314462 h 431225"/>
                <a:gd name="connsiteX22" fmla="*/ 32511 w 431225"/>
                <a:gd name="connsiteY22" fmla="*/ 391984 h 431225"/>
                <a:gd name="connsiteX23" fmla="*/ 40161 w 431225"/>
                <a:gd name="connsiteY23" fmla="*/ 399633 h 431225"/>
                <a:gd name="connsiteX24" fmla="*/ 117683 w 431225"/>
                <a:gd name="connsiteY24" fmla="*/ 431744 h 431225"/>
                <a:gd name="connsiteX25" fmla="*/ 216013 w 431225"/>
                <a:gd name="connsiteY25" fmla="*/ 431744 h 43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225" h="431225">
                  <a:moveTo>
                    <a:pt x="269917" y="377841"/>
                  </a:moveTo>
                  <a:lnTo>
                    <a:pt x="377723" y="270035"/>
                  </a:lnTo>
                  <a:moveTo>
                    <a:pt x="311115" y="419039"/>
                  </a:moveTo>
                  <a:lnTo>
                    <a:pt x="108207" y="216131"/>
                  </a:lnTo>
                  <a:lnTo>
                    <a:pt x="108207" y="107266"/>
                  </a:lnTo>
                  <a:lnTo>
                    <a:pt x="215260" y="107571"/>
                  </a:lnTo>
                  <a:lnTo>
                    <a:pt x="418921" y="311233"/>
                  </a:lnTo>
                  <a:cubicBezTo>
                    <a:pt x="427056" y="319368"/>
                    <a:pt x="431626" y="330401"/>
                    <a:pt x="431626" y="341906"/>
                  </a:cubicBezTo>
                  <a:cubicBezTo>
                    <a:pt x="431626" y="353410"/>
                    <a:pt x="427056" y="364443"/>
                    <a:pt x="418921" y="372579"/>
                  </a:cubicBezTo>
                  <a:lnTo>
                    <a:pt x="372461" y="419039"/>
                  </a:lnTo>
                  <a:cubicBezTo>
                    <a:pt x="364326" y="427174"/>
                    <a:pt x="353292" y="431744"/>
                    <a:pt x="341788" y="431744"/>
                  </a:cubicBezTo>
                  <a:cubicBezTo>
                    <a:pt x="330283" y="431744"/>
                    <a:pt x="319250" y="427174"/>
                    <a:pt x="311115" y="419039"/>
                  </a:cubicBezTo>
                  <a:close/>
                  <a:moveTo>
                    <a:pt x="431626" y="216131"/>
                  </a:moveTo>
                  <a:lnTo>
                    <a:pt x="431626" y="117801"/>
                  </a:lnTo>
                  <a:cubicBezTo>
                    <a:pt x="431626" y="88724"/>
                    <a:pt x="420075" y="60839"/>
                    <a:pt x="399515" y="40279"/>
                  </a:cubicBezTo>
                  <a:lnTo>
                    <a:pt x="391866" y="32629"/>
                  </a:lnTo>
                  <a:cubicBezTo>
                    <a:pt x="371307" y="12069"/>
                    <a:pt x="343420" y="518"/>
                    <a:pt x="314344" y="518"/>
                  </a:cubicBezTo>
                  <a:lnTo>
                    <a:pt x="117683" y="518"/>
                  </a:lnTo>
                  <a:cubicBezTo>
                    <a:pt x="88606" y="518"/>
                    <a:pt x="60721" y="12069"/>
                    <a:pt x="40161" y="32629"/>
                  </a:cubicBezTo>
                  <a:lnTo>
                    <a:pt x="32511" y="40279"/>
                  </a:lnTo>
                  <a:cubicBezTo>
                    <a:pt x="11951" y="60839"/>
                    <a:pt x="400" y="88724"/>
                    <a:pt x="400" y="117801"/>
                  </a:cubicBezTo>
                  <a:lnTo>
                    <a:pt x="400" y="314462"/>
                  </a:lnTo>
                  <a:cubicBezTo>
                    <a:pt x="400" y="343538"/>
                    <a:pt x="11951" y="371424"/>
                    <a:pt x="32511" y="391984"/>
                  </a:cubicBezTo>
                  <a:lnTo>
                    <a:pt x="40161" y="399633"/>
                  </a:lnTo>
                  <a:cubicBezTo>
                    <a:pt x="60721" y="420193"/>
                    <a:pt x="88606" y="431744"/>
                    <a:pt x="117683" y="431744"/>
                  </a:cubicBezTo>
                  <a:lnTo>
                    <a:pt x="216013" y="431744"/>
                  </a:lnTo>
                </a:path>
              </a:pathLst>
            </a:custGeom>
            <a:noFill/>
            <a:ln w="19050" cap="rnd">
              <a:solidFill>
                <a:schemeClr val="bg1"/>
              </a:solidFill>
              <a:prstDash val="solid"/>
              <a:round/>
            </a:ln>
          </p:spPr>
          <p:txBody>
            <a:bodyPr rtlCol="0" anchor="ctr"/>
            <a:lstStyle/>
            <a:p>
              <a:endParaRPr lang="en-GB"/>
            </a:p>
          </p:txBody>
        </p:sp>
      </p:grpSp>
      <p:grpSp>
        <p:nvGrpSpPr>
          <p:cNvPr id="22" name="Group 21">
            <a:extLst>
              <a:ext uri="{FF2B5EF4-FFF2-40B4-BE49-F238E27FC236}">
                <a16:creationId xmlns:a16="http://schemas.microsoft.com/office/drawing/2014/main" id="{416E60FA-7648-846A-E461-1195B10FA521}"/>
              </a:ext>
            </a:extLst>
          </p:cNvPr>
          <p:cNvGrpSpPr/>
          <p:nvPr/>
        </p:nvGrpSpPr>
        <p:grpSpPr>
          <a:xfrm>
            <a:off x="8428023" y="2466383"/>
            <a:ext cx="712224" cy="712224"/>
            <a:chOff x="8428023" y="2466383"/>
            <a:chExt cx="712224" cy="712224"/>
          </a:xfrm>
        </p:grpSpPr>
        <p:sp>
          <p:nvSpPr>
            <p:cNvPr id="500" name="Oval 499">
              <a:extLst>
                <a:ext uri="{FF2B5EF4-FFF2-40B4-BE49-F238E27FC236}">
                  <a16:creationId xmlns:a16="http://schemas.microsoft.com/office/drawing/2014/main" id="{98C23AE6-F299-505A-A40C-00D2C244F5B2}"/>
                </a:ext>
              </a:extLst>
            </p:cNvPr>
            <p:cNvSpPr/>
            <p:nvPr/>
          </p:nvSpPr>
          <p:spPr>
            <a:xfrm>
              <a:off x="842802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304">
              <a:extLst>
                <a:ext uri="{FF2B5EF4-FFF2-40B4-BE49-F238E27FC236}">
                  <a16:creationId xmlns:a16="http://schemas.microsoft.com/office/drawing/2014/main" id="{1B421781-2CFB-9197-C341-E617FA7C35EF}"/>
                </a:ext>
              </a:extLst>
            </p:cNvPr>
            <p:cNvGrpSpPr>
              <a:grpSpLocks noChangeAspect="1"/>
            </p:cNvGrpSpPr>
            <p:nvPr/>
          </p:nvGrpSpPr>
          <p:grpSpPr>
            <a:xfrm>
              <a:off x="8631131" y="2669491"/>
              <a:ext cx="306008" cy="306008"/>
              <a:chOff x="3675881" y="-420368"/>
              <a:chExt cx="1683149" cy="1683149"/>
            </a:xfrm>
          </p:grpSpPr>
          <p:sp>
            <p:nvSpPr>
              <p:cNvPr id="306" name="Freeform 305">
                <a:extLst>
                  <a:ext uri="{FF2B5EF4-FFF2-40B4-BE49-F238E27FC236}">
                    <a16:creationId xmlns:a16="http://schemas.microsoft.com/office/drawing/2014/main" id="{344E47B8-5932-D1E3-7356-09B9196AC126}"/>
                  </a:ext>
                </a:extLst>
              </p:cNvPr>
              <p:cNvSpPr/>
              <p:nvPr/>
            </p:nvSpPr>
            <p:spPr>
              <a:xfrm>
                <a:off x="4232178" y="406942"/>
                <a:ext cx="3566" cy="285280"/>
              </a:xfrm>
              <a:custGeom>
                <a:avLst/>
                <a:gdLst>
                  <a:gd name="connsiteX0" fmla="*/ 0 w 914"/>
                  <a:gd name="connsiteY0" fmla="*/ 0 h 73125"/>
                  <a:gd name="connsiteX1" fmla="*/ 0 w 914"/>
                  <a:gd name="connsiteY1" fmla="*/ 73125 h 73125"/>
                </a:gdLst>
                <a:ahLst/>
                <a:cxnLst>
                  <a:cxn ang="0">
                    <a:pos x="connsiteX0" y="connsiteY0"/>
                  </a:cxn>
                  <a:cxn ang="0">
                    <a:pos x="connsiteX1" y="connsiteY1"/>
                  </a:cxn>
                </a:cxnLst>
                <a:rect l="l" t="t" r="r" b="b"/>
                <a:pathLst>
                  <a:path w="914" h="73125">
                    <a:moveTo>
                      <a:pt x="0" y="0"/>
                    </a:moveTo>
                    <a:lnTo>
                      <a:pt x="0" y="73125"/>
                    </a:lnTo>
                  </a:path>
                </a:pathLst>
              </a:custGeom>
              <a:ln w="19050" cap="rnd">
                <a:solidFill>
                  <a:schemeClr val="bg1"/>
                </a:solidFill>
                <a:prstDash val="solid"/>
                <a:round/>
              </a:ln>
            </p:spPr>
            <p:txBody>
              <a:bodyPr rtlCol="0" anchor="ctr"/>
              <a:lstStyle/>
              <a:p>
                <a:endParaRPr lang="en-GB"/>
              </a:p>
            </p:txBody>
          </p:sp>
          <p:sp>
            <p:nvSpPr>
              <p:cNvPr id="307" name="Freeform 306">
                <a:extLst>
                  <a:ext uri="{FF2B5EF4-FFF2-40B4-BE49-F238E27FC236}">
                    <a16:creationId xmlns:a16="http://schemas.microsoft.com/office/drawing/2014/main" id="{B06D7E3B-F4FD-EFC1-5D84-9A90C5011407}"/>
                  </a:ext>
                </a:extLst>
              </p:cNvPr>
              <p:cNvSpPr/>
              <p:nvPr/>
            </p:nvSpPr>
            <p:spPr>
              <a:xfrm>
                <a:off x="4089536" y="549583"/>
                <a:ext cx="285280"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08" name="Freeform 307">
                <a:extLst>
                  <a:ext uri="{FF2B5EF4-FFF2-40B4-BE49-F238E27FC236}">
                    <a16:creationId xmlns:a16="http://schemas.microsoft.com/office/drawing/2014/main" id="{2FB9AE1C-2FF1-FCF5-81AA-608BF779E854}"/>
                  </a:ext>
                </a:extLst>
              </p:cNvPr>
              <p:cNvSpPr/>
              <p:nvPr/>
            </p:nvSpPr>
            <p:spPr>
              <a:xfrm>
                <a:off x="3675881" y="121662"/>
                <a:ext cx="1683149" cy="1141119"/>
              </a:xfrm>
              <a:custGeom>
                <a:avLst/>
                <a:gdLst>
                  <a:gd name="connsiteX0" fmla="*/ 431016 w 431437"/>
                  <a:gd name="connsiteY0" fmla="*/ 250363 h 292500"/>
                  <a:gd name="connsiteX1" fmla="*/ 403923 w 431437"/>
                  <a:gd name="connsiteY1" fmla="*/ 62677 h 292500"/>
                  <a:gd name="connsiteX2" fmla="*/ 331549 w 431437"/>
                  <a:gd name="connsiteY2" fmla="*/ 0 h 292500"/>
                  <a:gd name="connsiteX3" fmla="*/ 99890 w 431437"/>
                  <a:gd name="connsiteY3" fmla="*/ 0 h 292500"/>
                  <a:gd name="connsiteX4" fmla="*/ 27515 w 431437"/>
                  <a:gd name="connsiteY4" fmla="*/ 62677 h 292500"/>
                  <a:gd name="connsiteX5" fmla="*/ 422 w 431437"/>
                  <a:gd name="connsiteY5" fmla="*/ 250363 h 292500"/>
                  <a:gd name="connsiteX6" fmla="*/ 0 w 431437"/>
                  <a:gd name="connsiteY6" fmla="*/ 255938 h 292500"/>
                  <a:gd name="connsiteX7" fmla="*/ 36563 w 431437"/>
                  <a:gd name="connsiteY7" fmla="*/ 292500 h 292500"/>
                  <a:gd name="connsiteX8" fmla="*/ 64300 w 431437"/>
                  <a:gd name="connsiteY8" fmla="*/ 278785 h 292500"/>
                  <a:gd name="connsiteX9" fmla="*/ 109688 w 431437"/>
                  <a:gd name="connsiteY9" fmla="*/ 219375 h 292500"/>
                  <a:gd name="connsiteX10" fmla="*/ 321750 w 431437"/>
                  <a:gd name="connsiteY10" fmla="*/ 219375 h 292500"/>
                  <a:gd name="connsiteX11" fmla="*/ 367138 w 431437"/>
                  <a:gd name="connsiteY11" fmla="*/ 278785 h 292500"/>
                  <a:gd name="connsiteX12" fmla="*/ 394875 w 431437"/>
                  <a:gd name="connsiteY12" fmla="*/ 292500 h 292500"/>
                  <a:gd name="connsiteX13" fmla="*/ 431438 w 431437"/>
                  <a:gd name="connsiteY13" fmla="*/ 255938 h 292500"/>
                  <a:gd name="connsiteX14" fmla="*/ 431016 w 431437"/>
                  <a:gd name="connsiteY14" fmla="*/ 250363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437" h="292500">
                    <a:moveTo>
                      <a:pt x="431016" y="250363"/>
                    </a:moveTo>
                    <a:lnTo>
                      <a:pt x="403923" y="62677"/>
                    </a:lnTo>
                    <a:cubicBezTo>
                      <a:pt x="398730" y="26700"/>
                      <a:pt x="367898" y="0"/>
                      <a:pt x="331549" y="0"/>
                    </a:cubicBezTo>
                    <a:lnTo>
                      <a:pt x="99890" y="0"/>
                    </a:lnTo>
                    <a:cubicBezTo>
                      <a:pt x="63540" y="0"/>
                      <a:pt x="32708" y="26701"/>
                      <a:pt x="27515" y="62677"/>
                    </a:cubicBezTo>
                    <a:lnTo>
                      <a:pt x="422" y="250363"/>
                    </a:lnTo>
                    <a:cubicBezTo>
                      <a:pt x="145" y="252182"/>
                      <a:pt x="0" y="254043"/>
                      <a:pt x="0" y="255938"/>
                    </a:cubicBezTo>
                    <a:cubicBezTo>
                      <a:pt x="0" y="276129"/>
                      <a:pt x="16369" y="292500"/>
                      <a:pt x="36563" y="292500"/>
                    </a:cubicBezTo>
                    <a:cubicBezTo>
                      <a:pt x="47440" y="292500"/>
                      <a:pt x="57696" y="287429"/>
                      <a:pt x="64300" y="278785"/>
                    </a:cubicBezTo>
                    <a:lnTo>
                      <a:pt x="109688" y="219375"/>
                    </a:lnTo>
                    <a:lnTo>
                      <a:pt x="321750" y="219375"/>
                    </a:lnTo>
                    <a:lnTo>
                      <a:pt x="367138" y="278785"/>
                    </a:lnTo>
                    <a:cubicBezTo>
                      <a:pt x="373742" y="287429"/>
                      <a:pt x="383998" y="292500"/>
                      <a:pt x="394875" y="292500"/>
                    </a:cubicBezTo>
                    <a:cubicBezTo>
                      <a:pt x="415068" y="292500"/>
                      <a:pt x="431438" y="276129"/>
                      <a:pt x="431438" y="255938"/>
                    </a:cubicBezTo>
                    <a:cubicBezTo>
                      <a:pt x="431438" y="254043"/>
                      <a:pt x="431292" y="252182"/>
                      <a:pt x="431016" y="250363"/>
                    </a:cubicBezTo>
                    <a:close/>
                  </a:path>
                </a:pathLst>
              </a:custGeom>
              <a:noFill/>
              <a:ln w="19050" cap="rnd">
                <a:solidFill>
                  <a:schemeClr val="bg1"/>
                </a:solidFill>
                <a:prstDash val="solid"/>
                <a:round/>
              </a:ln>
            </p:spPr>
            <p:txBody>
              <a:bodyPr rtlCol="0" anchor="ctr"/>
              <a:lstStyle/>
              <a:p>
                <a:endParaRPr lang="en-GB"/>
              </a:p>
            </p:txBody>
          </p:sp>
          <p:sp>
            <p:nvSpPr>
              <p:cNvPr id="309" name="Freeform 308">
                <a:extLst>
                  <a:ext uri="{FF2B5EF4-FFF2-40B4-BE49-F238E27FC236}">
                    <a16:creationId xmlns:a16="http://schemas.microsoft.com/office/drawing/2014/main" id="{1C2DCA76-38D8-8C10-D6FC-F9825F3BCF92}"/>
                  </a:ext>
                </a:extLst>
              </p:cNvPr>
              <p:cNvSpPr/>
              <p:nvPr/>
            </p:nvSpPr>
            <p:spPr>
              <a:xfrm>
                <a:off x="4517457" y="-420368"/>
                <a:ext cx="570560" cy="542030"/>
              </a:xfrm>
              <a:custGeom>
                <a:avLst/>
                <a:gdLst>
                  <a:gd name="connsiteX0" fmla="*/ 146250 w 146250"/>
                  <a:gd name="connsiteY0" fmla="*/ 0 h 138937"/>
                  <a:gd name="connsiteX1" fmla="*/ 109688 w 146250"/>
                  <a:gd name="connsiteY1" fmla="*/ 36563 h 138937"/>
                  <a:gd name="connsiteX2" fmla="*/ 73125 w 146250"/>
                  <a:gd name="connsiteY2" fmla="*/ 36563 h 138937"/>
                  <a:gd name="connsiteX3" fmla="*/ 0 w 146250"/>
                  <a:gd name="connsiteY3" fmla="*/ 109688 h 138937"/>
                  <a:gd name="connsiteX4" fmla="*/ 0 w 146250"/>
                  <a:gd name="connsiteY4" fmla="*/ 138938 h 13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 h="138937">
                    <a:moveTo>
                      <a:pt x="146250" y="0"/>
                    </a:moveTo>
                    <a:cubicBezTo>
                      <a:pt x="146250" y="20193"/>
                      <a:pt x="129880" y="36563"/>
                      <a:pt x="109688" y="36563"/>
                    </a:cubicBezTo>
                    <a:lnTo>
                      <a:pt x="73125" y="36563"/>
                    </a:lnTo>
                    <a:cubicBezTo>
                      <a:pt x="32739" y="36563"/>
                      <a:pt x="0" y="69301"/>
                      <a:pt x="0" y="109688"/>
                    </a:cubicBezTo>
                    <a:lnTo>
                      <a:pt x="0" y="138938"/>
                    </a:lnTo>
                  </a:path>
                </a:pathLst>
              </a:custGeom>
              <a:noFill/>
              <a:ln w="19050" cap="rnd">
                <a:solidFill>
                  <a:schemeClr val="bg1"/>
                </a:solidFill>
                <a:prstDash val="solid"/>
                <a:round/>
              </a:ln>
            </p:spPr>
            <p:txBody>
              <a:bodyPr rtlCol="0" anchor="ctr"/>
              <a:lstStyle/>
              <a:p>
                <a:endParaRPr lang="en-GB"/>
              </a:p>
            </p:txBody>
          </p:sp>
          <p:sp>
            <p:nvSpPr>
              <p:cNvPr id="310" name="Freeform 309">
                <a:extLst>
                  <a:ext uri="{FF2B5EF4-FFF2-40B4-BE49-F238E27FC236}">
                    <a16:creationId xmlns:a16="http://schemas.microsoft.com/office/drawing/2014/main" id="{3DA957FD-392F-A754-89B6-9EC5AB5190F4}"/>
                  </a:ext>
                </a:extLst>
              </p:cNvPr>
              <p:cNvSpPr/>
              <p:nvPr/>
            </p:nvSpPr>
            <p:spPr>
              <a:xfrm>
                <a:off x="4708040"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1" name="Freeform 310">
                <a:extLst>
                  <a:ext uri="{FF2B5EF4-FFF2-40B4-BE49-F238E27FC236}">
                    <a16:creationId xmlns:a16="http://schemas.microsoft.com/office/drawing/2014/main" id="{1E3DDD0D-7A80-469A-E465-EB75DDD21D26}"/>
                  </a:ext>
                </a:extLst>
              </p:cNvPr>
              <p:cNvSpPr/>
              <p:nvPr/>
            </p:nvSpPr>
            <p:spPr>
              <a:xfrm>
                <a:off x="4912781"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2" name="Freeform 311">
                <a:extLst>
                  <a:ext uri="{FF2B5EF4-FFF2-40B4-BE49-F238E27FC236}">
                    <a16:creationId xmlns:a16="http://schemas.microsoft.com/office/drawing/2014/main" id="{2C74ADEC-28AA-E50C-8C46-D6C070B30046}"/>
                  </a:ext>
                </a:extLst>
              </p:cNvPr>
              <p:cNvSpPr/>
              <p:nvPr/>
            </p:nvSpPr>
            <p:spPr>
              <a:xfrm>
                <a:off x="4814356" y="434891"/>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3" name="Freeform 312">
                <a:extLst>
                  <a:ext uri="{FF2B5EF4-FFF2-40B4-BE49-F238E27FC236}">
                    <a16:creationId xmlns:a16="http://schemas.microsoft.com/office/drawing/2014/main" id="{CF4E2C2B-0DEE-9A92-74D2-5625CD1205C1}"/>
                  </a:ext>
                </a:extLst>
              </p:cNvPr>
              <p:cNvSpPr/>
              <p:nvPr/>
            </p:nvSpPr>
            <p:spPr>
              <a:xfrm>
                <a:off x="4814356" y="6603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grpSp>
      </p:grpSp>
      <p:grpSp>
        <p:nvGrpSpPr>
          <p:cNvPr id="20" name="Group 19">
            <a:extLst>
              <a:ext uri="{FF2B5EF4-FFF2-40B4-BE49-F238E27FC236}">
                <a16:creationId xmlns:a16="http://schemas.microsoft.com/office/drawing/2014/main" id="{6B16F316-9A01-C52F-AE7E-58ED27E47B48}"/>
              </a:ext>
            </a:extLst>
          </p:cNvPr>
          <p:cNvGrpSpPr/>
          <p:nvPr/>
        </p:nvGrpSpPr>
        <p:grpSpPr>
          <a:xfrm>
            <a:off x="10214959" y="2466383"/>
            <a:ext cx="712224" cy="712224"/>
            <a:chOff x="10214959" y="2466383"/>
            <a:chExt cx="712224" cy="712224"/>
          </a:xfrm>
        </p:grpSpPr>
        <p:sp>
          <p:nvSpPr>
            <p:cNvPr id="502" name="Oval 501">
              <a:extLst>
                <a:ext uri="{FF2B5EF4-FFF2-40B4-BE49-F238E27FC236}">
                  <a16:creationId xmlns:a16="http://schemas.microsoft.com/office/drawing/2014/main" id="{A7FE12E6-1DAB-E990-6EF9-E05904364E53}"/>
                </a:ext>
              </a:extLst>
            </p:cNvPr>
            <p:cNvSpPr/>
            <p:nvPr/>
          </p:nvSpPr>
          <p:spPr>
            <a:xfrm>
              <a:off x="1021495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aphic 339">
              <a:extLst>
                <a:ext uri="{FF2B5EF4-FFF2-40B4-BE49-F238E27FC236}">
                  <a16:creationId xmlns:a16="http://schemas.microsoft.com/office/drawing/2014/main" id="{812DD16E-E1AE-6144-2032-79A376D6796D}"/>
                </a:ext>
              </a:extLst>
            </p:cNvPr>
            <p:cNvGrpSpPr/>
            <p:nvPr/>
          </p:nvGrpSpPr>
          <p:grpSpPr>
            <a:xfrm>
              <a:off x="10427895" y="2687050"/>
              <a:ext cx="286353" cy="270891"/>
              <a:chOff x="2860248" y="211178"/>
              <a:chExt cx="437940" cy="414293"/>
            </a:xfrm>
            <a:noFill/>
          </p:grpSpPr>
          <p:sp>
            <p:nvSpPr>
              <p:cNvPr id="315" name="Freeform 314">
                <a:extLst>
                  <a:ext uri="{FF2B5EF4-FFF2-40B4-BE49-F238E27FC236}">
                    <a16:creationId xmlns:a16="http://schemas.microsoft.com/office/drawing/2014/main" id="{631F1C27-1B40-3875-254F-BBBF47119572}"/>
                  </a:ext>
                </a:extLst>
              </p:cNvPr>
              <p:cNvSpPr/>
              <p:nvPr/>
            </p:nvSpPr>
            <p:spPr>
              <a:xfrm flipV="1">
                <a:off x="2860248" y="443604"/>
                <a:ext cx="106541" cy="181867"/>
              </a:xfrm>
              <a:custGeom>
                <a:avLst/>
                <a:gdLst>
                  <a:gd name="connsiteX0" fmla="*/ 106700 w 106541"/>
                  <a:gd name="connsiteY0" fmla="*/ 421 h 181867"/>
                  <a:gd name="connsiteX1" fmla="*/ 49341 w 106541"/>
                  <a:gd name="connsiteY1" fmla="*/ 421 h 181867"/>
                  <a:gd name="connsiteX2" fmla="*/ 159 w 106541"/>
                  <a:gd name="connsiteY2" fmla="*/ 49604 h 181867"/>
                  <a:gd name="connsiteX3" fmla="*/ 159 w 106541"/>
                  <a:gd name="connsiteY3" fmla="*/ 133105 h 181867"/>
                  <a:gd name="connsiteX4" fmla="*/ 49341 w 106541"/>
                  <a:gd name="connsiteY4" fmla="*/ 182288 h 181867"/>
                  <a:gd name="connsiteX5" fmla="*/ 106700 w 106541"/>
                  <a:gd name="connsiteY5" fmla="*/ 182288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41" h="181867">
                    <a:moveTo>
                      <a:pt x="106700" y="421"/>
                    </a:moveTo>
                    <a:lnTo>
                      <a:pt x="49341" y="421"/>
                    </a:lnTo>
                    <a:cubicBezTo>
                      <a:pt x="22178" y="421"/>
                      <a:pt x="159" y="22441"/>
                      <a:pt x="159" y="49604"/>
                    </a:cubicBezTo>
                    <a:lnTo>
                      <a:pt x="159" y="133105"/>
                    </a:lnTo>
                    <a:cubicBezTo>
                      <a:pt x="159" y="160268"/>
                      <a:pt x="22178" y="182288"/>
                      <a:pt x="49341" y="182288"/>
                    </a:cubicBezTo>
                    <a:lnTo>
                      <a:pt x="106700" y="182288"/>
                    </a:lnTo>
                    <a:close/>
                  </a:path>
                </a:pathLst>
              </a:custGeom>
              <a:noFill/>
              <a:ln w="19050" cap="flat">
                <a:solidFill>
                  <a:schemeClr val="bg1"/>
                </a:solidFill>
                <a:prstDash val="solid"/>
                <a:miter/>
              </a:ln>
            </p:spPr>
            <p:txBody>
              <a:bodyPr rtlCol="0" anchor="ctr"/>
              <a:lstStyle/>
              <a:p>
                <a:endParaRPr lang="en-GB"/>
              </a:p>
            </p:txBody>
          </p:sp>
          <p:sp>
            <p:nvSpPr>
              <p:cNvPr id="316" name="Freeform 315">
                <a:extLst>
                  <a:ext uri="{FF2B5EF4-FFF2-40B4-BE49-F238E27FC236}">
                    <a16:creationId xmlns:a16="http://schemas.microsoft.com/office/drawing/2014/main" id="{EC23A4BA-D75A-82AA-7B86-9F35FC58B982}"/>
                  </a:ext>
                </a:extLst>
              </p:cNvPr>
              <p:cNvSpPr/>
              <p:nvPr/>
            </p:nvSpPr>
            <p:spPr>
              <a:xfrm flipV="1">
                <a:off x="3191646" y="443604"/>
                <a:ext cx="106542" cy="181867"/>
              </a:xfrm>
              <a:custGeom>
                <a:avLst/>
                <a:gdLst>
                  <a:gd name="connsiteX0" fmla="*/ 57948 w 106542"/>
                  <a:gd name="connsiteY0" fmla="*/ 421 h 181867"/>
                  <a:gd name="connsiteX1" fmla="*/ 588 w 106542"/>
                  <a:gd name="connsiteY1" fmla="*/ 421 h 181867"/>
                  <a:gd name="connsiteX2" fmla="*/ 588 w 106542"/>
                  <a:gd name="connsiteY2" fmla="*/ 182288 h 181867"/>
                  <a:gd name="connsiteX3" fmla="*/ 57948 w 106542"/>
                  <a:gd name="connsiteY3" fmla="*/ 182288 h 181867"/>
                  <a:gd name="connsiteX4" fmla="*/ 107131 w 106542"/>
                  <a:gd name="connsiteY4" fmla="*/ 133105 h 181867"/>
                  <a:gd name="connsiteX5" fmla="*/ 107131 w 106542"/>
                  <a:gd name="connsiteY5" fmla="*/ 49604 h 181867"/>
                  <a:gd name="connsiteX6" fmla="*/ 57948 w 106542"/>
                  <a:gd name="connsiteY6" fmla="*/ 421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42" h="181867">
                    <a:moveTo>
                      <a:pt x="57948" y="421"/>
                    </a:moveTo>
                    <a:lnTo>
                      <a:pt x="588" y="421"/>
                    </a:lnTo>
                    <a:lnTo>
                      <a:pt x="588" y="182288"/>
                    </a:lnTo>
                    <a:lnTo>
                      <a:pt x="57948" y="182288"/>
                    </a:lnTo>
                    <a:cubicBezTo>
                      <a:pt x="85111" y="182288"/>
                      <a:pt x="107131" y="160268"/>
                      <a:pt x="107131" y="133105"/>
                    </a:cubicBezTo>
                    <a:lnTo>
                      <a:pt x="107131" y="49604"/>
                    </a:lnTo>
                    <a:cubicBezTo>
                      <a:pt x="107131" y="22441"/>
                      <a:pt x="85111" y="421"/>
                      <a:pt x="57948" y="421"/>
                    </a:cubicBezTo>
                    <a:close/>
                  </a:path>
                </a:pathLst>
              </a:custGeom>
              <a:noFill/>
              <a:ln w="19050" cap="flat">
                <a:solidFill>
                  <a:schemeClr val="bg1"/>
                </a:solidFill>
                <a:prstDash val="solid"/>
                <a:miter/>
              </a:ln>
            </p:spPr>
            <p:txBody>
              <a:bodyPr rtlCol="0" anchor="ctr"/>
              <a:lstStyle/>
              <a:p>
                <a:endParaRPr lang="en-GB"/>
              </a:p>
            </p:txBody>
          </p:sp>
          <p:sp>
            <p:nvSpPr>
              <p:cNvPr id="317" name="Freeform 316">
                <a:extLst>
                  <a:ext uri="{FF2B5EF4-FFF2-40B4-BE49-F238E27FC236}">
                    <a16:creationId xmlns:a16="http://schemas.microsoft.com/office/drawing/2014/main" id="{ACEDDC7F-9C8C-E285-3040-967D3C149135}"/>
                  </a:ext>
                </a:extLst>
              </p:cNvPr>
              <p:cNvSpPr/>
              <p:nvPr/>
            </p:nvSpPr>
            <p:spPr>
              <a:xfrm flipV="1">
                <a:off x="2947497" y="266396"/>
                <a:ext cx="262264" cy="177208"/>
              </a:xfrm>
              <a:custGeom>
                <a:avLst/>
                <a:gdLst>
                  <a:gd name="connsiteX0" fmla="*/ 198 w 262264"/>
                  <a:gd name="connsiteY0" fmla="*/ 162 h 177208"/>
                  <a:gd name="connsiteX1" fmla="*/ 198 w 262264"/>
                  <a:gd name="connsiteY1" fmla="*/ 41178 h 177208"/>
                  <a:gd name="connsiteX2" fmla="*/ 131330 w 262264"/>
                  <a:gd name="connsiteY2" fmla="*/ 177370 h 177208"/>
                  <a:gd name="connsiteX3" fmla="*/ 262462 w 262264"/>
                  <a:gd name="connsiteY3" fmla="*/ 41178 h 177208"/>
                  <a:gd name="connsiteX4" fmla="*/ 262462 w 262264"/>
                  <a:gd name="connsiteY4" fmla="*/ 162 h 17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4" h="177208">
                    <a:moveTo>
                      <a:pt x="198" y="162"/>
                    </a:moveTo>
                    <a:lnTo>
                      <a:pt x="198" y="41178"/>
                    </a:lnTo>
                    <a:cubicBezTo>
                      <a:pt x="198" y="116396"/>
                      <a:pt x="58908" y="177370"/>
                      <a:pt x="131330" y="177370"/>
                    </a:cubicBezTo>
                    <a:cubicBezTo>
                      <a:pt x="203753" y="177370"/>
                      <a:pt x="262462" y="116396"/>
                      <a:pt x="262462" y="41178"/>
                    </a:cubicBezTo>
                    <a:lnTo>
                      <a:pt x="262462" y="162"/>
                    </a:lnTo>
                  </a:path>
                </a:pathLst>
              </a:custGeom>
              <a:noFill/>
              <a:ln w="19050" cap="flat">
                <a:solidFill>
                  <a:schemeClr val="bg1"/>
                </a:solidFill>
                <a:prstDash val="solid"/>
                <a:miter/>
              </a:ln>
            </p:spPr>
            <p:txBody>
              <a:bodyPr rtlCol="0" anchor="ctr"/>
              <a:lstStyle/>
              <a:p>
                <a:endParaRPr lang="en-GB"/>
              </a:p>
            </p:txBody>
          </p:sp>
          <p:sp>
            <p:nvSpPr>
              <p:cNvPr id="318" name="Freeform 317">
                <a:extLst>
                  <a:ext uri="{FF2B5EF4-FFF2-40B4-BE49-F238E27FC236}">
                    <a16:creationId xmlns:a16="http://schemas.microsoft.com/office/drawing/2014/main" id="{96F1939E-0D33-5FA9-AD32-6F09D6BF7806}"/>
                  </a:ext>
                </a:extLst>
              </p:cNvPr>
              <p:cNvSpPr/>
              <p:nvPr/>
            </p:nvSpPr>
            <p:spPr>
              <a:xfrm flipV="1">
                <a:off x="2892663" y="211178"/>
                <a:ext cx="371933" cy="232425"/>
              </a:xfrm>
              <a:custGeom>
                <a:avLst/>
                <a:gdLst>
                  <a:gd name="connsiteX0" fmla="*/ 138 w 371933"/>
                  <a:gd name="connsiteY0" fmla="*/ 91 h 232425"/>
                  <a:gd name="connsiteX1" fmla="*/ 138 w 371933"/>
                  <a:gd name="connsiteY1" fmla="*/ 46551 h 232425"/>
                  <a:gd name="connsiteX2" fmla="*/ 186104 w 371933"/>
                  <a:gd name="connsiteY2" fmla="*/ 232517 h 232425"/>
                  <a:gd name="connsiteX3" fmla="*/ 372071 w 371933"/>
                  <a:gd name="connsiteY3" fmla="*/ 46551 h 232425"/>
                  <a:gd name="connsiteX4" fmla="*/ 372071 w 371933"/>
                  <a:gd name="connsiteY4" fmla="*/ 91 h 23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33" h="232425">
                    <a:moveTo>
                      <a:pt x="138" y="91"/>
                    </a:moveTo>
                    <a:lnTo>
                      <a:pt x="138" y="46551"/>
                    </a:lnTo>
                    <a:cubicBezTo>
                      <a:pt x="138" y="149257"/>
                      <a:pt x="83397" y="232517"/>
                      <a:pt x="186104" y="232517"/>
                    </a:cubicBezTo>
                    <a:cubicBezTo>
                      <a:pt x="288810" y="232517"/>
                      <a:pt x="372071" y="149257"/>
                      <a:pt x="372071" y="46551"/>
                    </a:cubicBezTo>
                    <a:lnTo>
                      <a:pt x="372071" y="91"/>
                    </a:lnTo>
                  </a:path>
                </a:pathLst>
              </a:custGeom>
              <a:noFill/>
              <a:ln w="19050" cap="flat">
                <a:solidFill>
                  <a:schemeClr val="bg1"/>
                </a:solidFill>
                <a:prstDash val="solid"/>
                <a:miter/>
              </a:ln>
            </p:spPr>
            <p:txBody>
              <a:bodyPr rtlCol="0" anchor="ctr"/>
              <a:lstStyle/>
              <a:p>
                <a:endParaRPr lang="en-GB"/>
              </a:p>
            </p:txBody>
          </p:sp>
          <p:sp>
            <p:nvSpPr>
              <p:cNvPr id="319" name="Freeform 318">
                <a:extLst>
                  <a:ext uri="{FF2B5EF4-FFF2-40B4-BE49-F238E27FC236}">
                    <a16:creationId xmlns:a16="http://schemas.microsoft.com/office/drawing/2014/main" id="{A9ADFA5B-554C-E60B-50E7-E3C0A6237BE4}"/>
                  </a:ext>
                </a:extLst>
              </p:cNvPr>
              <p:cNvSpPr/>
              <p:nvPr/>
            </p:nvSpPr>
            <p:spPr>
              <a:xfrm flipV="1">
                <a:off x="3029046" y="504084"/>
                <a:ext cx="685" cy="60908"/>
              </a:xfrm>
              <a:custGeom>
                <a:avLst/>
                <a:gdLst>
                  <a:gd name="connsiteX0" fmla="*/ 269 w 685"/>
                  <a:gd name="connsiteY0" fmla="*/ 61462 h 60908"/>
                  <a:gd name="connsiteX1" fmla="*/ 269 w 685"/>
                  <a:gd name="connsiteY1" fmla="*/ 554 h 60908"/>
                </a:gdLst>
                <a:ahLst/>
                <a:cxnLst>
                  <a:cxn ang="0">
                    <a:pos x="connsiteX0" y="connsiteY0"/>
                  </a:cxn>
                  <a:cxn ang="0">
                    <a:pos x="connsiteX1" y="connsiteY1"/>
                  </a:cxn>
                </a:cxnLst>
                <a:rect l="l" t="t" r="r" b="b"/>
                <a:pathLst>
                  <a:path w="685" h="60908">
                    <a:moveTo>
                      <a:pt x="269" y="61462"/>
                    </a:moveTo>
                    <a:lnTo>
                      <a:pt x="269" y="554"/>
                    </a:lnTo>
                  </a:path>
                </a:pathLst>
              </a:custGeom>
              <a:noFill/>
              <a:ln w="19050" cap="flat">
                <a:solidFill>
                  <a:schemeClr val="bg1"/>
                </a:solidFill>
                <a:prstDash val="solid"/>
                <a:miter/>
              </a:ln>
            </p:spPr>
            <p:txBody>
              <a:bodyPr rtlCol="0" anchor="ctr"/>
              <a:lstStyle/>
              <a:p>
                <a:endParaRPr lang="en-GB"/>
              </a:p>
            </p:txBody>
          </p:sp>
          <p:sp>
            <p:nvSpPr>
              <p:cNvPr id="320" name="Freeform 319">
                <a:extLst>
                  <a:ext uri="{FF2B5EF4-FFF2-40B4-BE49-F238E27FC236}">
                    <a16:creationId xmlns:a16="http://schemas.microsoft.com/office/drawing/2014/main" id="{D3786AB2-84CE-F255-2599-5B36509959E7}"/>
                  </a:ext>
                </a:extLst>
              </p:cNvPr>
              <p:cNvSpPr/>
              <p:nvPr/>
            </p:nvSpPr>
            <p:spPr>
              <a:xfrm flipV="1">
                <a:off x="3128325" y="504084"/>
                <a:ext cx="685" cy="60908"/>
              </a:xfrm>
              <a:custGeom>
                <a:avLst/>
                <a:gdLst>
                  <a:gd name="connsiteX0" fmla="*/ 414 w 685"/>
                  <a:gd name="connsiteY0" fmla="*/ 61462 h 60908"/>
                  <a:gd name="connsiteX1" fmla="*/ 414 w 685"/>
                  <a:gd name="connsiteY1" fmla="*/ 554 h 60908"/>
                </a:gdLst>
                <a:ahLst/>
                <a:cxnLst>
                  <a:cxn ang="0">
                    <a:pos x="connsiteX0" y="connsiteY0"/>
                  </a:cxn>
                  <a:cxn ang="0">
                    <a:pos x="connsiteX1" y="connsiteY1"/>
                  </a:cxn>
                </a:cxnLst>
                <a:rect l="l" t="t" r="r" b="b"/>
                <a:pathLst>
                  <a:path w="685" h="60908">
                    <a:moveTo>
                      <a:pt x="414" y="61462"/>
                    </a:moveTo>
                    <a:lnTo>
                      <a:pt x="414" y="554"/>
                    </a:lnTo>
                  </a:path>
                </a:pathLst>
              </a:custGeom>
              <a:noFill/>
              <a:ln w="19050" cap="flat">
                <a:solidFill>
                  <a:schemeClr val="bg1"/>
                </a:solidFill>
                <a:prstDash val="solid"/>
                <a:miter/>
              </a:ln>
            </p:spPr>
            <p:txBody>
              <a:bodyPr rtlCol="0" anchor="ctr"/>
              <a:lstStyle/>
              <a:p>
                <a:endParaRPr lang="en-GB"/>
              </a:p>
            </p:txBody>
          </p:sp>
          <p:sp>
            <p:nvSpPr>
              <p:cNvPr id="321" name="Freeform 320">
                <a:extLst>
                  <a:ext uri="{FF2B5EF4-FFF2-40B4-BE49-F238E27FC236}">
                    <a16:creationId xmlns:a16="http://schemas.microsoft.com/office/drawing/2014/main" id="{3DEFE742-F6F9-81FF-AB6E-24EC80239E94}"/>
                  </a:ext>
                </a:extLst>
              </p:cNvPr>
              <p:cNvSpPr/>
              <p:nvPr/>
            </p:nvSpPr>
            <p:spPr>
              <a:xfrm flipV="1">
                <a:off x="3078685" y="482462"/>
                <a:ext cx="685" cy="104152"/>
              </a:xfrm>
              <a:custGeom>
                <a:avLst/>
                <a:gdLst>
                  <a:gd name="connsiteX0" fmla="*/ 341 w 685"/>
                  <a:gd name="connsiteY0" fmla="*/ 104730 h 104152"/>
                  <a:gd name="connsiteX1" fmla="*/ 341 w 685"/>
                  <a:gd name="connsiteY1" fmla="*/ 578 h 104152"/>
                </a:gdLst>
                <a:ahLst/>
                <a:cxnLst>
                  <a:cxn ang="0">
                    <a:pos x="connsiteX0" y="connsiteY0"/>
                  </a:cxn>
                  <a:cxn ang="0">
                    <a:pos x="connsiteX1" y="connsiteY1"/>
                  </a:cxn>
                </a:cxnLst>
                <a:rect l="l" t="t" r="r" b="b"/>
                <a:pathLst>
                  <a:path w="685" h="104152">
                    <a:moveTo>
                      <a:pt x="341" y="104730"/>
                    </a:moveTo>
                    <a:lnTo>
                      <a:pt x="341" y="578"/>
                    </a:lnTo>
                  </a:path>
                </a:pathLst>
              </a:custGeom>
              <a:noFill/>
              <a:ln w="19050" cap="flat">
                <a:solidFill>
                  <a:schemeClr val="bg1"/>
                </a:solidFill>
                <a:prstDash val="solid"/>
                <a:miter/>
              </a:ln>
            </p:spPr>
            <p:txBody>
              <a:bodyPr rtlCol="0" anchor="ctr"/>
              <a:lstStyle/>
              <a:p>
                <a:endParaRPr lang="en-GB"/>
              </a:p>
            </p:txBody>
          </p:sp>
        </p:grpSp>
      </p:grpSp>
      <p:grpSp>
        <p:nvGrpSpPr>
          <p:cNvPr id="39" name="Group 38">
            <a:extLst>
              <a:ext uri="{FF2B5EF4-FFF2-40B4-BE49-F238E27FC236}">
                <a16:creationId xmlns:a16="http://schemas.microsoft.com/office/drawing/2014/main" id="{58EA03E5-0B24-D1B9-E0BC-8D014C4F8AB2}"/>
              </a:ext>
            </a:extLst>
          </p:cNvPr>
          <p:cNvGrpSpPr/>
          <p:nvPr/>
        </p:nvGrpSpPr>
        <p:grpSpPr>
          <a:xfrm>
            <a:off x="6631254" y="3532485"/>
            <a:ext cx="712224" cy="712224"/>
            <a:chOff x="6631254" y="3532485"/>
            <a:chExt cx="712224" cy="712224"/>
          </a:xfrm>
        </p:grpSpPr>
        <p:sp>
          <p:nvSpPr>
            <p:cNvPr id="541" name="Oval 540">
              <a:extLst>
                <a:ext uri="{FF2B5EF4-FFF2-40B4-BE49-F238E27FC236}">
                  <a16:creationId xmlns:a16="http://schemas.microsoft.com/office/drawing/2014/main" id="{E40BE9E9-5DDE-7906-386E-DEB8A60A1463}"/>
                </a:ext>
              </a:extLst>
            </p:cNvPr>
            <p:cNvSpPr/>
            <p:nvPr/>
          </p:nvSpPr>
          <p:spPr>
            <a:xfrm>
              <a:off x="6631254"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aphic 361">
              <a:extLst>
                <a:ext uri="{FF2B5EF4-FFF2-40B4-BE49-F238E27FC236}">
                  <a16:creationId xmlns:a16="http://schemas.microsoft.com/office/drawing/2014/main" id="{CD9F482E-7E33-7985-D47E-1FDB9CADE0C9}"/>
                </a:ext>
              </a:extLst>
            </p:cNvPr>
            <p:cNvGrpSpPr/>
            <p:nvPr/>
          </p:nvGrpSpPr>
          <p:grpSpPr>
            <a:xfrm>
              <a:off x="6843398" y="3760185"/>
              <a:ext cx="287937" cy="256825"/>
              <a:chOff x="2858504" y="215294"/>
              <a:chExt cx="440363" cy="392781"/>
            </a:xfrm>
            <a:noFill/>
          </p:grpSpPr>
          <p:sp>
            <p:nvSpPr>
              <p:cNvPr id="323" name="Freeform 322">
                <a:extLst>
                  <a:ext uri="{FF2B5EF4-FFF2-40B4-BE49-F238E27FC236}">
                    <a16:creationId xmlns:a16="http://schemas.microsoft.com/office/drawing/2014/main" id="{A652B3A2-26A7-9E19-28A3-13C6F49DBE28}"/>
                  </a:ext>
                </a:extLst>
              </p:cNvPr>
              <p:cNvSpPr/>
              <p:nvPr/>
            </p:nvSpPr>
            <p:spPr>
              <a:xfrm flipV="1">
                <a:off x="2977052" y="288087"/>
                <a:ext cx="203266" cy="175633"/>
              </a:xfrm>
              <a:custGeom>
                <a:avLst/>
                <a:gdLst>
                  <a:gd name="connsiteX0" fmla="*/ 188376 w 203266"/>
                  <a:gd name="connsiteY0" fmla="*/ 86589 h 175633"/>
                  <a:gd name="connsiteX1" fmla="*/ 102074 w 203266"/>
                  <a:gd name="connsiteY1" fmla="*/ 287 h 175633"/>
                  <a:gd name="connsiteX2" fmla="*/ 15763 w 203266"/>
                  <a:gd name="connsiteY2" fmla="*/ 86589 h 175633"/>
                  <a:gd name="connsiteX3" fmla="*/ 15761 w 203266"/>
                  <a:gd name="connsiteY3" fmla="*/ 160592 h 175633"/>
                  <a:gd name="connsiteX4" fmla="*/ 15764 w 203266"/>
                  <a:gd name="connsiteY4" fmla="*/ 160595 h 175633"/>
                  <a:gd name="connsiteX5" fmla="*/ 89765 w 203266"/>
                  <a:gd name="connsiteY5" fmla="*/ 160595 h 175633"/>
                  <a:gd name="connsiteX6" fmla="*/ 102074 w 203266"/>
                  <a:gd name="connsiteY6" fmla="*/ 148287 h 175633"/>
                  <a:gd name="connsiteX7" fmla="*/ 114371 w 203266"/>
                  <a:gd name="connsiteY7" fmla="*/ 160586 h 175633"/>
                  <a:gd name="connsiteX8" fmla="*/ 188376 w 203266"/>
                  <a:gd name="connsiteY8" fmla="*/ 160591 h 175633"/>
                  <a:gd name="connsiteX9" fmla="*/ 188376 w 203266"/>
                  <a:gd name="connsiteY9" fmla="*/ 86589 h 17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66" h="175633">
                    <a:moveTo>
                      <a:pt x="188376" y="86589"/>
                    </a:moveTo>
                    <a:lnTo>
                      <a:pt x="102074" y="287"/>
                    </a:lnTo>
                    <a:lnTo>
                      <a:pt x="15763" y="86589"/>
                    </a:lnTo>
                    <a:cubicBezTo>
                      <a:pt x="-4673" y="107024"/>
                      <a:pt x="-4673" y="140157"/>
                      <a:pt x="15761" y="160592"/>
                    </a:cubicBezTo>
                    <a:lnTo>
                      <a:pt x="15764" y="160595"/>
                    </a:lnTo>
                    <a:cubicBezTo>
                      <a:pt x="36200" y="181030"/>
                      <a:pt x="69330" y="181030"/>
                      <a:pt x="89765" y="160595"/>
                    </a:cubicBezTo>
                    <a:lnTo>
                      <a:pt x="102074" y="148287"/>
                    </a:lnTo>
                    <a:lnTo>
                      <a:pt x="114371" y="160586"/>
                    </a:lnTo>
                    <a:cubicBezTo>
                      <a:pt x="134805" y="181025"/>
                      <a:pt x="167940" y="181027"/>
                      <a:pt x="188376" y="160591"/>
                    </a:cubicBezTo>
                    <a:cubicBezTo>
                      <a:pt x="208811" y="140156"/>
                      <a:pt x="208811" y="107024"/>
                      <a:pt x="188376" y="86589"/>
                    </a:cubicBezTo>
                    <a:close/>
                  </a:path>
                </a:pathLst>
              </a:custGeom>
              <a:noFill/>
              <a:ln w="19050" cap="rnd">
                <a:solidFill>
                  <a:schemeClr val="bg1"/>
                </a:solidFill>
                <a:prstDash val="solid"/>
                <a:round/>
              </a:ln>
            </p:spPr>
            <p:txBody>
              <a:bodyPr rtlCol="0" anchor="ctr"/>
              <a:lstStyle/>
              <a:p>
                <a:endParaRPr lang="en-GB"/>
              </a:p>
            </p:txBody>
          </p:sp>
          <p:sp>
            <p:nvSpPr>
              <p:cNvPr id="324" name="Freeform 323">
                <a:extLst>
                  <a:ext uri="{FF2B5EF4-FFF2-40B4-BE49-F238E27FC236}">
                    <a16:creationId xmlns:a16="http://schemas.microsoft.com/office/drawing/2014/main" id="{6F8765FE-4634-CBFB-EADB-01821EFC81C2}"/>
                  </a:ext>
                </a:extLst>
              </p:cNvPr>
              <p:cNvSpPr/>
              <p:nvPr/>
            </p:nvSpPr>
            <p:spPr>
              <a:xfrm flipV="1">
                <a:off x="2858504" y="215294"/>
                <a:ext cx="440363" cy="392781"/>
              </a:xfrm>
              <a:custGeom>
                <a:avLst/>
                <a:gdLst>
                  <a:gd name="connsiteX0" fmla="*/ 440945 w 440363"/>
                  <a:gd name="connsiteY0" fmla="*/ 323596 h 392781"/>
                  <a:gd name="connsiteX1" fmla="*/ 440945 w 440363"/>
                  <a:gd name="connsiteY1" fmla="*/ 159982 h 392781"/>
                  <a:gd name="connsiteX2" fmla="*/ 371279 w 440363"/>
                  <a:gd name="connsiteY2" fmla="*/ 90316 h 392781"/>
                  <a:gd name="connsiteX3" fmla="*/ 289587 w 440363"/>
                  <a:gd name="connsiteY3" fmla="*/ 90316 h 392781"/>
                  <a:gd name="connsiteX4" fmla="*/ 220764 w 440363"/>
                  <a:gd name="connsiteY4" fmla="*/ 480 h 392781"/>
                  <a:gd name="connsiteX5" fmla="*/ 151941 w 440363"/>
                  <a:gd name="connsiteY5" fmla="*/ 90316 h 392781"/>
                  <a:gd name="connsiteX6" fmla="*/ 70248 w 440363"/>
                  <a:gd name="connsiteY6" fmla="*/ 90316 h 392781"/>
                  <a:gd name="connsiteX7" fmla="*/ 582 w 440363"/>
                  <a:gd name="connsiteY7" fmla="*/ 159982 h 392781"/>
                  <a:gd name="connsiteX8" fmla="*/ 582 w 440363"/>
                  <a:gd name="connsiteY8" fmla="*/ 323596 h 392781"/>
                  <a:gd name="connsiteX9" fmla="*/ 70248 w 440363"/>
                  <a:gd name="connsiteY9" fmla="*/ 393262 h 392781"/>
                  <a:gd name="connsiteX10" fmla="*/ 371279 w 440363"/>
                  <a:gd name="connsiteY10" fmla="*/ 393262 h 392781"/>
                  <a:gd name="connsiteX11" fmla="*/ 440945 w 440363"/>
                  <a:gd name="connsiteY11" fmla="*/ 323596 h 39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3" h="392781">
                    <a:moveTo>
                      <a:pt x="440945" y="323596"/>
                    </a:moveTo>
                    <a:lnTo>
                      <a:pt x="440945" y="159982"/>
                    </a:lnTo>
                    <a:cubicBezTo>
                      <a:pt x="440945" y="121506"/>
                      <a:pt x="409755" y="90316"/>
                      <a:pt x="371279" y="90316"/>
                    </a:cubicBezTo>
                    <a:lnTo>
                      <a:pt x="289587" y="90316"/>
                    </a:lnTo>
                    <a:lnTo>
                      <a:pt x="220764" y="480"/>
                    </a:lnTo>
                    <a:lnTo>
                      <a:pt x="151941" y="90316"/>
                    </a:lnTo>
                    <a:lnTo>
                      <a:pt x="70248" y="90316"/>
                    </a:lnTo>
                    <a:cubicBezTo>
                      <a:pt x="31773" y="90316"/>
                      <a:pt x="582" y="121506"/>
                      <a:pt x="582" y="159982"/>
                    </a:cubicBezTo>
                    <a:lnTo>
                      <a:pt x="582" y="323596"/>
                    </a:lnTo>
                    <a:cubicBezTo>
                      <a:pt x="582" y="362071"/>
                      <a:pt x="31773" y="393262"/>
                      <a:pt x="70248" y="393262"/>
                    </a:cubicBezTo>
                    <a:lnTo>
                      <a:pt x="371279" y="393262"/>
                    </a:lnTo>
                    <a:cubicBezTo>
                      <a:pt x="409755" y="393262"/>
                      <a:pt x="440945" y="362071"/>
                      <a:pt x="440945" y="323596"/>
                    </a:cubicBezTo>
                    <a:close/>
                  </a:path>
                </a:pathLst>
              </a:custGeom>
              <a:noFill/>
              <a:ln w="19050" cap="rnd">
                <a:solidFill>
                  <a:schemeClr val="bg1"/>
                </a:solidFill>
                <a:prstDash val="solid"/>
                <a:round/>
              </a:ln>
            </p:spPr>
            <p:txBody>
              <a:bodyPr rtlCol="0" anchor="ctr"/>
              <a:lstStyle/>
              <a:p>
                <a:endParaRPr lang="en-GB"/>
              </a:p>
            </p:txBody>
          </p:sp>
        </p:grpSp>
      </p:grpSp>
      <p:grpSp>
        <p:nvGrpSpPr>
          <p:cNvPr id="23" name="Group 22">
            <a:extLst>
              <a:ext uri="{FF2B5EF4-FFF2-40B4-BE49-F238E27FC236}">
                <a16:creationId xmlns:a16="http://schemas.microsoft.com/office/drawing/2014/main" id="{97C5AC9E-51FC-6D90-F29A-9E19BFBE8DCA}"/>
              </a:ext>
            </a:extLst>
          </p:cNvPr>
          <p:cNvGrpSpPr/>
          <p:nvPr/>
        </p:nvGrpSpPr>
        <p:grpSpPr>
          <a:xfrm>
            <a:off x="7532096" y="2466383"/>
            <a:ext cx="712224" cy="712224"/>
            <a:chOff x="7532096" y="2466383"/>
            <a:chExt cx="712224" cy="712224"/>
          </a:xfrm>
        </p:grpSpPr>
        <p:sp>
          <p:nvSpPr>
            <p:cNvPr id="499" name="Oval 498">
              <a:extLst>
                <a:ext uri="{FF2B5EF4-FFF2-40B4-BE49-F238E27FC236}">
                  <a16:creationId xmlns:a16="http://schemas.microsoft.com/office/drawing/2014/main" id="{B03559DE-89FF-B9A8-E1DE-542741837FE8}"/>
                </a:ext>
              </a:extLst>
            </p:cNvPr>
            <p:cNvSpPr/>
            <p:nvPr/>
          </p:nvSpPr>
          <p:spPr>
            <a:xfrm>
              <a:off x="7532096"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aphic 398">
              <a:extLst>
                <a:ext uri="{FF2B5EF4-FFF2-40B4-BE49-F238E27FC236}">
                  <a16:creationId xmlns:a16="http://schemas.microsoft.com/office/drawing/2014/main" id="{8F9D4CB3-FC38-B42C-4399-A21A1A1662E2}"/>
                </a:ext>
              </a:extLst>
            </p:cNvPr>
            <p:cNvGrpSpPr/>
            <p:nvPr/>
          </p:nvGrpSpPr>
          <p:grpSpPr>
            <a:xfrm>
              <a:off x="7744240" y="2716919"/>
              <a:ext cx="287936" cy="211152"/>
              <a:chOff x="2858504" y="250220"/>
              <a:chExt cx="440361" cy="322930"/>
            </a:xfrm>
            <a:noFill/>
          </p:grpSpPr>
          <p:sp>
            <p:nvSpPr>
              <p:cNvPr id="326" name="Freeform 325">
                <a:extLst>
                  <a:ext uri="{FF2B5EF4-FFF2-40B4-BE49-F238E27FC236}">
                    <a16:creationId xmlns:a16="http://schemas.microsoft.com/office/drawing/2014/main" id="{71039A46-A3B0-E5BF-C3FB-B584AB523251}"/>
                  </a:ext>
                </a:extLst>
              </p:cNvPr>
              <p:cNvSpPr/>
              <p:nvPr/>
            </p:nvSpPr>
            <p:spPr>
              <a:xfrm flipV="1">
                <a:off x="2858504" y="250220"/>
                <a:ext cx="440361" cy="184899"/>
              </a:xfrm>
              <a:custGeom>
                <a:avLst/>
                <a:gdLst>
                  <a:gd name="connsiteX0" fmla="*/ 12327 w 440361"/>
                  <a:gd name="connsiteY0" fmla="*/ 133010 h 184899"/>
                  <a:gd name="connsiteX1" fmla="*/ 114 w 440361"/>
                  <a:gd name="connsiteY1" fmla="*/ 155820 h 184899"/>
                  <a:gd name="connsiteX2" fmla="*/ 114 w 440361"/>
                  <a:gd name="connsiteY2" fmla="*/ 155843 h 184899"/>
                  <a:gd name="connsiteX3" fmla="*/ 29457 w 440361"/>
                  <a:gd name="connsiteY3" fmla="*/ 185185 h 184899"/>
                  <a:gd name="connsiteX4" fmla="*/ 411132 w 440361"/>
                  <a:gd name="connsiteY4" fmla="*/ 185185 h 184899"/>
                  <a:gd name="connsiteX5" fmla="*/ 440475 w 440361"/>
                  <a:gd name="connsiteY5" fmla="*/ 155843 h 184899"/>
                  <a:gd name="connsiteX6" fmla="*/ 440475 w 440361"/>
                  <a:gd name="connsiteY6" fmla="*/ 155828 h 184899"/>
                  <a:gd name="connsiteX7" fmla="*/ 440475 w 440361"/>
                  <a:gd name="connsiteY7" fmla="*/ 155820 h 184899"/>
                  <a:gd name="connsiteX8" fmla="*/ 428263 w 440361"/>
                  <a:gd name="connsiteY8" fmla="*/ 133010 h 184899"/>
                  <a:gd name="connsiteX9" fmla="*/ 236580 w 440361"/>
                  <a:gd name="connsiteY9" fmla="*/ 5217 h 184899"/>
                  <a:gd name="connsiteX10" fmla="*/ 204009 w 440361"/>
                  <a:gd name="connsiteY10" fmla="*/ 5217 h 184899"/>
                  <a:gd name="connsiteX11" fmla="*/ 12327 w 440361"/>
                  <a:gd name="connsiteY11" fmla="*/ 133010 h 1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1" h="184899">
                    <a:moveTo>
                      <a:pt x="12327" y="133010"/>
                    </a:moveTo>
                    <a:cubicBezTo>
                      <a:pt x="4694" y="138096"/>
                      <a:pt x="114" y="146654"/>
                      <a:pt x="114" y="155820"/>
                    </a:cubicBezTo>
                    <a:lnTo>
                      <a:pt x="114" y="155843"/>
                    </a:lnTo>
                    <a:cubicBezTo>
                      <a:pt x="114" y="172048"/>
                      <a:pt x="13252" y="185185"/>
                      <a:pt x="29457" y="185185"/>
                    </a:cubicBezTo>
                    <a:lnTo>
                      <a:pt x="411132" y="185185"/>
                    </a:lnTo>
                    <a:cubicBezTo>
                      <a:pt x="427337" y="185185"/>
                      <a:pt x="440475" y="172048"/>
                      <a:pt x="440475" y="155843"/>
                    </a:cubicBezTo>
                    <a:lnTo>
                      <a:pt x="440475" y="155828"/>
                    </a:lnTo>
                    <a:lnTo>
                      <a:pt x="440475" y="155820"/>
                    </a:lnTo>
                    <a:cubicBezTo>
                      <a:pt x="440475" y="146654"/>
                      <a:pt x="435896" y="138096"/>
                      <a:pt x="428263" y="133010"/>
                    </a:cubicBezTo>
                    <a:cubicBezTo>
                      <a:pt x="391015" y="108173"/>
                      <a:pt x="278781" y="33356"/>
                      <a:pt x="236580" y="5217"/>
                    </a:cubicBezTo>
                    <a:cubicBezTo>
                      <a:pt x="226717" y="-1359"/>
                      <a:pt x="213873" y="-1359"/>
                      <a:pt x="204009" y="5217"/>
                    </a:cubicBezTo>
                    <a:cubicBezTo>
                      <a:pt x="161807" y="33356"/>
                      <a:pt x="49574" y="108173"/>
                      <a:pt x="12327" y="133010"/>
                    </a:cubicBezTo>
                    <a:close/>
                  </a:path>
                </a:pathLst>
              </a:custGeom>
              <a:noFill/>
              <a:ln w="19050" cap="rnd">
                <a:solidFill>
                  <a:schemeClr val="bg1"/>
                </a:solidFill>
                <a:prstDash val="solid"/>
                <a:round/>
              </a:ln>
            </p:spPr>
            <p:txBody>
              <a:bodyPr rtlCol="0" anchor="ctr"/>
              <a:lstStyle/>
              <a:p>
                <a:endParaRPr lang="en-GB"/>
              </a:p>
            </p:txBody>
          </p:sp>
          <p:sp>
            <p:nvSpPr>
              <p:cNvPr id="327" name="Freeform 326">
                <a:extLst>
                  <a:ext uri="{FF2B5EF4-FFF2-40B4-BE49-F238E27FC236}">
                    <a16:creationId xmlns:a16="http://schemas.microsoft.com/office/drawing/2014/main" id="{E46A9DB9-0AB7-4658-A242-3EB9AD656F3C}"/>
                  </a:ext>
                </a:extLst>
              </p:cNvPr>
              <p:cNvSpPr/>
              <p:nvPr/>
            </p:nvSpPr>
            <p:spPr>
              <a:xfrm flipV="1">
                <a:off x="2858505" y="279577"/>
                <a:ext cx="440361" cy="293574"/>
              </a:xfrm>
              <a:custGeom>
                <a:avLst/>
                <a:gdLst>
                  <a:gd name="connsiteX0" fmla="*/ 100 w 440361"/>
                  <a:gd name="connsiteY0" fmla="*/ 294098 h 293574"/>
                  <a:gd name="connsiteX1" fmla="*/ 100 w 440361"/>
                  <a:gd name="connsiteY1" fmla="*/ 29881 h 293574"/>
                  <a:gd name="connsiteX2" fmla="*/ 8702 w 440361"/>
                  <a:gd name="connsiteY2" fmla="*/ 9125 h 293574"/>
                  <a:gd name="connsiteX3" fmla="*/ 29458 w 440361"/>
                  <a:gd name="connsiteY3" fmla="*/ 523 h 293574"/>
                  <a:gd name="connsiteX4" fmla="*/ 411104 w 440361"/>
                  <a:gd name="connsiteY4" fmla="*/ 523 h 293574"/>
                  <a:gd name="connsiteX5" fmla="*/ 431860 w 440361"/>
                  <a:gd name="connsiteY5" fmla="*/ 9125 h 293574"/>
                  <a:gd name="connsiteX6" fmla="*/ 440462 w 440361"/>
                  <a:gd name="connsiteY6" fmla="*/ 29881 h 293574"/>
                  <a:gd name="connsiteX7" fmla="*/ 440462 w 440361"/>
                  <a:gd name="connsiteY7" fmla="*/ 294098 h 2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361" h="293574">
                    <a:moveTo>
                      <a:pt x="100" y="294098"/>
                    </a:moveTo>
                    <a:lnTo>
                      <a:pt x="100" y="29881"/>
                    </a:lnTo>
                    <a:cubicBezTo>
                      <a:pt x="100" y="22094"/>
                      <a:pt x="3190" y="14630"/>
                      <a:pt x="8702" y="9125"/>
                    </a:cubicBezTo>
                    <a:cubicBezTo>
                      <a:pt x="14207" y="3613"/>
                      <a:pt x="21671" y="523"/>
                      <a:pt x="29458" y="523"/>
                    </a:cubicBezTo>
                    <a:lnTo>
                      <a:pt x="411104" y="523"/>
                    </a:lnTo>
                    <a:cubicBezTo>
                      <a:pt x="418891" y="523"/>
                      <a:pt x="426355" y="3613"/>
                      <a:pt x="431860" y="9125"/>
                    </a:cubicBezTo>
                    <a:cubicBezTo>
                      <a:pt x="437372" y="14630"/>
                      <a:pt x="440462" y="22094"/>
                      <a:pt x="440462" y="29881"/>
                    </a:cubicBezTo>
                    <a:lnTo>
                      <a:pt x="440462" y="294098"/>
                    </a:lnTo>
                  </a:path>
                </a:pathLst>
              </a:custGeom>
              <a:noFill/>
              <a:ln w="19050" cap="rnd">
                <a:solidFill>
                  <a:schemeClr val="bg1"/>
                </a:solidFill>
                <a:prstDash val="solid"/>
                <a:round/>
              </a:ln>
            </p:spPr>
            <p:txBody>
              <a:bodyPr rtlCol="0" anchor="ctr"/>
              <a:lstStyle/>
              <a:p>
                <a:endParaRPr lang="en-GB"/>
              </a:p>
            </p:txBody>
          </p:sp>
        </p:grpSp>
      </p:grpSp>
      <p:grpSp>
        <p:nvGrpSpPr>
          <p:cNvPr id="41" name="Group 40">
            <a:extLst>
              <a:ext uri="{FF2B5EF4-FFF2-40B4-BE49-F238E27FC236}">
                <a16:creationId xmlns:a16="http://schemas.microsoft.com/office/drawing/2014/main" id="{70431ADC-09CD-3675-31D4-73CDA1CA1956}"/>
              </a:ext>
            </a:extLst>
          </p:cNvPr>
          <p:cNvGrpSpPr/>
          <p:nvPr/>
        </p:nvGrpSpPr>
        <p:grpSpPr>
          <a:xfrm>
            <a:off x="8428023" y="3532485"/>
            <a:ext cx="712224" cy="712224"/>
            <a:chOff x="8428023" y="3532485"/>
            <a:chExt cx="712224" cy="712224"/>
          </a:xfrm>
        </p:grpSpPr>
        <p:sp>
          <p:nvSpPr>
            <p:cNvPr id="543" name="Oval 542">
              <a:extLst>
                <a:ext uri="{FF2B5EF4-FFF2-40B4-BE49-F238E27FC236}">
                  <a16:creationId xmlns:a16="http://schemas.microsoft.com/office/drawing/2014/main" id="{B951DF12-7A19-B490-AFD3-FB2994ED1D7D}"/>
                </a:ext>
              </a:extLst>
            </p:cNvPr>
            <p:cNvSpPr/>
            <p:nvPr/>
          </p:nvSpPr>
          <p:spPr>
            <a:xfrm>
              <a:off x="842802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aphic 406">
              <a:extLst>
                <a:ext uri="{FF2B5EF4-FFF2-40B4-BE49-F238E27FC236}">
                  <a16:creationId xmlns:a16="http://schemas.microsoft.com/office/drawing/2014/main" id="{80D6608C-4BA8-65A6-C3F8-C92374A97688}"/>
                </a:ext>
              </a:extLst>
            </p:cNvPr>
            <p:cNvGrpSpPr/>
            <p:nvPr/>
          </p:nvGrpSpPr>
          <p:grpSpPr>
            <a:xfrm>
              <a:off x="8637108" y="3741570"/>
              <a:ext cx="294054" cy="294054"/>
              <a:chOff x="3666740" y="999740"/>
              <a:chExt cx="449718" cy="449718"/>
            </a:xfrm>
            <a:noFill/>
          </p:grpSpPr>
          <p:sp>
            <p:nvSpPr>
              <p:cNvPr id="329" name="Freeform 328">
                <a:extLst>
                  <a:ext uri="{FF2B5EF4-FFF2-40B4-BE49-F238E27FC236}">
                    <a16:creationId xmlns:a16="http://schemas.microsoft.com/office/drawing/2014/main" id="{C42DF3E4-B200-4A21-A0D5-DCB65C3178FE}"/>
                  </a:ext>
                </a:extLst>
              </p:cNvPr>
              <p:cNvSpPr/>
              <p:nvPr/>
            </p:nvSpPr>
            <p:spPr>
              <a:xfrm>
                <a:off x="3870133" y="1134867"/>
                <a:ext cx="123348" cy="160875"/>
              </a:xfrm>
              <a:custGeom>
                <a:avLst/>
                <a:gdLst>
                  <a:gd name="connsiteX0" fmla="*/ 0 w 123348"/>
                  <a:gd name="connsiteY0" fmla="*/ 160876 h 160875"/>
                  <a:gd name="connsiteX1" fmla="*/ 0 w 123348"/>
                  <a:gd name="connsiteY1" fmla="*/ 21532 h 160875"/>
                  <a:gd name="connsiteX2" fmla="*/ 21506 w 123348"/>
                  <a:gd name="connsiteY2" fmla="*/ 0 h 160875"/>
                  <a:gd name="connsiteX3" fmla="*/ 43038 w 123348"/>
                  <a:gd name="connsiteY3" fmla="*/ 21532 h 160875"/>
                  <a:gd name="connsiteX4" fmla="*/ 43038 w 123348"/>
                  <a:gd name="connsiteY4" fmla="*/ 51160 h 160875"/>
                  <a:gd name="connsiteX5" fmla="*/ 95813 w 123348"/>
                  <a:gd name="connsiteY5" fmla="*/ 51160 h 160875"/>
                  <a:gd name="connsiteX6" fmla="*/ 122838 w 123348"/>
                  <a:gd name="connsiteY6" fmla="*/ 83757 h 160875"/>
                  <a:gd name="connsiteX7" fmla="*/ 114559 w 123348"/>
                  <a:gd name="connsiteY7" fmla="*/ 134449 h 160875"/>
                  <a:gd name="connsiteX8" fmla="*/ 85346 w 123348"/>
                  <a:gd name="connsiteY8" fmla="*/ 160876 h 160875"/>
                  <a:gd name="connsiteX9" fmla="*/ 0 w 123348"/>
                  <a:gd name="connsiteY9" fmla="*/ 160876 h 16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348" h="160875">
                    <a:moveTo>
                      <a:pt x="0" y="160876"/>
                    </a:moveTo>
                    <a:lnTo>
                      <a:pt x="0" y="21532"/>
                    </a:lnTo>
                    <a:cubicBezTo>
                      <a:pt x="0" y="9685"/>
                      <a:pt x="9685" y="0"/>
                      <a:pt x="21506" y="0"/>
                    </a:cubicBezTo>
                    <a:cubicBezTo>
                      <a:pt x="33352" y="0"/>
                      <a:pt x="43038" y="9685"/>
                      <a:pt x="43038" y="21532"/>
                    </a:cubicBezTo>
                    <a:lnTo>
                      <a:pt x="43038" y="51160"/>
                    </a:lnTo>
                    <a:lnTo>
                      <a:pt x="95813" y="51160"/>
                    </a:lnTo>
                    <a:cubicBezTo>
                      <a:pt x="115912" y="51160"/>
                      <a:pt x="125780" y="65662"/>
                      <a:pt x="122838" y="83757"/>
                    </a:cubicBezTo>
                    <a:lnTo>
                      <a:pt x="114559" y="134449"/>
                    </a:lnTo>
                    <a:cubicBezTo>
                      <a:pt x="112215" y="148796"/>
                      <a:pt x="104066" y="160876"/>
                      <a:pt x="85346" y="160876"/>
                    </a:cubicBezTo>
                    <a:lnTo>
                      <a:pt x="0" y="160876"/>
                    </a:lnTo>
                    <a:close/>
                  </a:path>
                </a:pathLst>
              </a:custGeom>
              <a:noFill/>
              <a:ln w="19050" cap="rnd">
                <a:solidFill>
                  <a:schemeClr val="bg1"/>
                </a:solidFill>
                <a:prstDash val="solid"/>
                <a:round/>
              </a:ln>
            </p:spPr>
            <p:txBody>
              <a:bodyPr rtlCol="0" anchor="ctr"/>
              <a:lstStyle/>
              <a:p>
                <a:endParaRPr lang="en-GB"/>
              </a:p>
            </p:txBody>
          </p:sp>
          <p:sp>
            <p:nvSpPr>
              <p:cNvPr id="330" name="Freeform 329">
                <a:extLst>
                  <a:ext uri="{FF2B5EF4-FFF2-40B4-BE49-F238E27FC236}">
                    <a16:creationId xmlns:a16="http://schemas.microsoft.com/office/drawing/2014/main" id="{AC57A93A-B827-7774-7A94-31317F3BAAE4}"/>
                  </a:ext>
                </a:extLst>
              </p:cNvPr>
              <p:cNvSpPr/>
              <p:nvPr/>
            </p:nvSpPr>
            <p:spPr>
              <a:xfrm>
                <a:off x="3814390" y="1186027"/>
                <a:ext cx="55743" cy="109715"/>
              </a:xfrm>
              <a:custGeom>
                <a:avLst/>
                <a:gdLst>
                  <a:gd name="connsiteX0" fmla="*/ 0 w 55743"/>
                  <a:gd name="connsiteY0" fmla="*/ 0 h 109715"/>
                  <a:gd name="connsiteX1" fmla="*/ 55743 w 55743"/>
                  <a:gd name="connsiteY1" fmla="*/ 0 h 109715"/>
                  <a:gd name="connsiteX2" fmla="*/ 55743 w 55743"/>
                  <a:gd name="connsiteY2" fmla="*/ 109716 h 109715"/>
                  <a:gd name="connsiteX3" fmla="*/ 0 w 55743"/>
                  <a:gd name="connsiteY3" fmla="*/ 109716 h 109715"/>
                </a:gdLst>
                <a:ahLst/>
                <a:cxnLst>
                  <a:cxn ang="0">
                    <a:pos x="connsiteX0" y="connsiteY0"/>
                  </a:cxn>
                  <a:cxn ang="0">
                    <a:pos x="connsiteX1" y="connsiteY1"/>
                  </a:cxn>
                  <a:cxn ang="0">
                    <a:pos x="connsiteX2" y="connsiteY2"/>
                  </a:cxn>
                  <a:cxn ang="0">
                    <a:pos x="connsiteX3" y="connsiteY3"/>
                  </a:cxn>
                </a:cxnLst>
                <a:rect l="l" t="t" r="r" b="b"/>
                <a:pathLst>
                  <a:path w="55743" h="109715">
                    <a:moveTo>
                      <a:pt x="0" y="0"/>
                    </a:moveTo>
                    <a:lnTo>
                      <a:pt x="55743" y="0"/>
                    </a:lnTo>
                    <a:lnTo>
                      <a:pt x="55743" y="109716"/>
                    </a:lnTo>
                    <a:lnTo>
                      <a:pt x="0" y="109716"/>
                    </a:lnTo>
                    <a:close/>
                  </a:path>
                </a:pathLst>
              </a:custGeom>
              <a:noFill/>
              <a:ln w="19050" cap="rnd">
                <a:solidFill>
                  <a:schemeClr val="bg1"/>
                </a:solidFill>
                <a:prstDash val="solid"/>
                <a:round/>
              </a:ln>
            </p:spPr>
            <p:txBody>
              <a:bodyPr rtlCol="0" anchor="ctr"/>
              <a:lstStyle/>
              <a:p>
                <a:endParaRPr lang="en-GB"/>
              </a:p>
            </p:txBody>
          </p:sp>
          <p:sp>
            <p:nvSpPr>
              <p:cNvPr id="331" name="Freeform 330">
                <a:extLst>
                  <a:ext uri="{FF2B5EF4-FFF2-40B4-BE49-F238E27FC236}">
                    <a16:creationId xmlns:a16="http://schemas.microsoft.com/office/drawing/2014/main" id="{A2BDBC60-CFDE-6122-F78D-668185AC733D}"/>
                  </a:ext>
                </a:extLst>
              </p:cNvPr>
              <p:cNvSpPr/>
              <p:nvPr/>
            </p:nvSpPr>
            <p:spPr>
              <a:xfrm>
                <a:off x="3666740" y="999740"/>
                <a:ext cx="449718" cy="449718"/>
              </a:xfrm>
              <a:custGeom>
                <a:avLst/>
                <a:gdLst>
                  <a:gd name="connsiteX0" fmla="*/ 224847 w 449718"/>
                  <a:gd name="connsiteY0" fmla="*/ 0 h 449718"/>
                  <a:gd name="connsiteX1" fmla="*/ 298971 w 449718"/>
                  <a:gd name="connsiteY1" fmla="*/ 45927 h 449718"/>
                  <a:gd name="connsiteX2" fmla="*/ 383848 w 449718"/>
                  <a:gd name="connsiteY2" fmla="*/ 65844 h 449718"/>
                  <a:gd name="connsiteX3" fmla="*/ 403765 w 449718"/>
                  <a:gd name="connsiteY3" fmla="*/ 150747 h 449718"/>
                  <a:gd name="connsiteX4" fmla="*/ 449719 w 449718"/>
                  <a:gd name="connsiteY4" fmla="*/ 224847 h 449718"/>
                  <a:gd name="connsiteX5" fmla="*/ 403765 w 449718"/>
                  <a:gd name="connsiteY5" fmla="*/ 298971 h 449718"/>
                  <a:gd name="connsiteX6" fmla="*/ 383848 w 449718"/>
                  <a:gd name="connsiteY6" fmla="*/ 383848 h 449718"/>
                  <a:gd name="connsiteX7" fmla="*/ 298971 w 449718"/>
                  <a:gd name="connsiteY7" fmla="*/ 403765 h 449718"/>
                  <a:gd name="connsiteX8" fmla="*/ 224847 w 449718"/>
                  <a:gd name="connsiteY8" fmla="*/ 449719 h 449718"/>
                  <a:gd name="connsiteX9" fmla="*/ 150748 w 449718"/>
                  <a:gd name="connsiteY9" fmla="*/ 403765 h 449718"/>
                  <a:gd name="connsiteX10" fmla="*/ 65844 w 449718"/>
                  <a:gd name="connsiteY10" fmla="*/ 383848 h 449718"/>
                  <a:gd name="connsiteX11" fmla="*/ 45927 w 449718"/>
                  <a:gd name="connsiteY11" fmla="*/ 298971 h 449718"/>
                  <a:gd name="connsiteX12" fmla="*/ 0 w 449718"/>
                  <a:gd name="connsiteY12" fmla="*/ 224847 h 449718"/>
                  <a:gd name="connsiteX13" fmla="*/ 45927 w 449718"/>
                  <a:gd name="connsiteY13" fmla="*/ 150748 h 449718"/>
                  <a:gd name="connsiteX14" fmla="*/ 65844 w 449718"/>
                  <a:gd name="connsiteY14" fmla="*/ 65845 h 449718"/>
                  <a:gd name="connsiteX15" fmla="*/ 150748 w 449718"/>
                  <a:gd name="connsiteY15" fmla="*/ 45928 h 449718"/>
                  <a:gd name="connsiteX16" fmla="*/ 224847 w 449718"/>
                  <a:gd name="connsiteY16" fmla="*/ 0 h 449718"/>
                  <a:gd name="connsiteX17" fmla="*/ 224847 w 449718"/>
                  <a:gd name="connsiteY17" fmla="*/ 0 h 4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9718" h="449718">
                    <a:moveTo>
                      <a:pt x="224847" y="0"/>
                    </a:moveTo>
                    <a:cubicBezTo>
                      <a:pt x="266218" y="0"/>
                      <a:pt x="271841" y="34706"/>
                      <a:pt x="298971" y="45927"/>
                    </a:cubicBezTo>
                    <a:cubicBezTo>
                      <a:pt x="326100" y="57175"/>
                      <a:pt x="354610" y="36606"/>
                      <a:pt x="383848" y="65844"/>
                    </a:cubicBezTo>
                    <a:cubicBezTo>
                      <a:pt x="413086" y="95109"/>
                      <a:pt x="392518" y="123618"/>
                      <a:pt x="403765" y="150747"/>
                    </a:cubicBezTo>
                    <a:cubicBezTo>
                      <a:pt x="415013" y="177877"/>
                      <a:pt x="449719" y="183502"/>
                      <a:pt x="449719" y="224847"/>
                    </a:cubicBezTo>
                    <a:cubicBezTo>
                      <a:pt x="449719" y="266218"/>
                      <a:pt x="415013" y="271841"/>
                      <a:pt x="403765" y="298971"/>
                    </a:cubicBezTo>
                    <a:cubicBezTo>
                      <a:pt x="392518" y="326100"/>
                      <a:pt x="413086" y="354610"/>
                      <a:pt x="383848" y="383848"/>
                    </a:cubicBezTo>
                    <a:cubicBezTo>
                      <a:pt x="354610" y="413086"/>
                      <a:pt x="326100" y="392518"/>
                      <a:pt x="298971" y="403765"/>
                    </a:cubicBezTo>
                    <a:cubicBezTo>
                      <a:pt x="271841" y="415013"/>
                      <a:pt x="266217" y="449719"/>
                      <a:pt x="224847" y="449719"/>
                    </a:cubicBezTo>
                    <a:cubicBezTo>
                      <a:pt x="183502" y="449719"/>
                      <a:pt x="177877" y="415013"/>
                      <a:pt x="150748" y="403765"/>
                    </a:cubicBezTo>
                    <a:cubicBezTo>
                      <a:pt x="123619" y="392518"/>
                      <a:pt x="95109" y="413086"/>
                      <a:pt x="65844" y="383848"/>
                    </a:cubicBezTo>
                    <a:cubicBezTo>
                      <a:pt x="36606" y="354610"/>
                      <a:pt x="57175" y="326100"/>
                      <a:pt x="45927" y="298971"/>
                    </a:cubicBezTo>
                    <a:cubicBezTo>
                      <a:pt x="34706" y="271841"/>
                      <a:pt x="0" y="266217"/>
                      <a:pt x="0" y="224847"/>
                    </a:cubicBezTo>
                    <a:cubicBezTo>
                      <a:pt x="0" y="183502"/>
                      <a:pt x="34706" y="177877"/>
                      <a:pt x="45927" y="150748"/>
                    </a:cubicBezTo>
                    <a:cubicBezTo>
                      <a:pt x="57175" y="123619"/>
                      <a:pt x="36606" y="95109"/>
                      <a:pt x="65844" y="65845"/>
                    </a:cubicBezTo>
                    <a:cubicBezTo>
                      <a:pt x="95109" y="36607"/>
                      <a:pt x="123618" y="57176"/>
                      <a:pt x="150748" y="45928"/>
                    </a:cubicBezTo>
                    <a:cubicBezTo>
                      <a:pt x="177877" y="34706"/>
                      <a:pt x="183502" y="0"/>
                      <a:pt x="224847" y="0"/>
                    </a:cubicBezTo>
                    <a:lnTo>
                      <a:pt x="224847" y="0"/>
                    </a:lnTo>
                    <a:close/>
                  </a:path>
                </a:pathLst>
              </a:custGeom>
              <a:noFill/>
              <a:ln w="19050" cap="rnd">
                <a:solidFill>
                  <a:schemeClr val="bg1"/>
                </a:solidFill>
                <a:prstDash val="solid"/>
                <a:round/>
              </a:ln>
            </p:spPr>
            <p:txBody>
              <a:bodyPr rtlCol="0" anchor="ctr"/>
              <a:lstStyle/>
              <a:p>
                <a:endParaRPr lang="en-GB"/>
              </a:p>
            </p:txBody>
          </p:sp>
          <p:sp>
            <p:nvSpPr>
              <p:cNvPr id="332" name="Freeform 331">
                <a:extLst>
                  <a:ext uri="{FF2B5EF4-FFF2-40B4-BE49-F238E27FC236}">
                    <a16:creationId xmlns:a16="http://schemas.microsoft.com/office/drawing/2014/main" id="{D490DE0D-825B-0E77-FBC5-1398FAAAC241}"/>
                  </a:ext>
                </a:extLst>
              </p:cNvPr>
              <p:cNvSpPr/>
              <p:nvPr/>
            </p:nvSpPr>
            <p:spPr>
              <a:xfrm>
                <a:off x="3740396" y="1073396"/>
                <a:ext cx="302381" cy="302381"/>
              </a:xfrm>
              <a:custGeom>
                <a:avLst/>
                <a:gdLst>
                  <a:gd name="connsiteX0" fmla="*/ 151191 w 302381"/>
                  <a:gd name="connsiteY0" fmla="*/ 302381 h 302381"/>
                  <a:gd name="connsiteX1" fmla="*/ 302381 w 302381"/>
                  <a:gd name="connsiteY1" fmla="*/ 151191 h 302381"/>
                  <a:gd name="connsiteX2" fmla="*/ 151191 w 302381"/>
                  <a:gd name="connsiteY2" fmla="*/ 0 h 302381"/>
                  <a:gd name="connsiteX3" fmla="*/ 0 w 302381"/>
                  <a:gd name="connsiteY3" fmla="*/ 151191 h 302381"/>
                  <a:gd name="connsiteX4" fmla="*/ 151191 w 302381"/>
                  <a:gd name="connsiteY4" fmla="*/ 302381 h 302381"/>
                  <a:gd name="connsiteX5" fmla="*/ 151191 w 302381"/>
                  <a:gd name="connsiteY5" fmla="*/ 302381 h 30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81" h="302381">
                    <a:moveTo>
                      <a:pt x="151191" y="302381"/>
                    </a:moveTo>
                    <a:cubicBezTo>
                      <a:pt x="234480" y="302381"/>
                      <a:pt x="302381" y="234479"/>
                      <a:pt x="302381" y="151191"/>
                    </a:cubicBezTo>
                    <a:cubicBezTo>
                      <a:pt x="302381" y="67928"/>
                      <a:pt x="234479" y="0"/>
                      <a:pt x="151191" y="0"/>
                    </a:cubicBezTo>
                    <a:cubicBezTo>
                      <a:pt x="67928" y="0"/>
                      <a:pt x="0" y="67928"/>
                      <a:pt x="0" y="151191"/>
                    </a:cubicBezTo>
                    <a:cubicBezTo>
                      <a:pt x="0" y="234479"/>
                      <a:pt x="67928" y="302381"/>
                      <a:pt x="151191" y="302381"/>
                    </a:cubicBezTo>
                    <a:lnTo>
                      <a:pt x="151191" y="302381"/>
                    </a:lnTo>
                    <a:close/>
                  </a:path>
                </a:pathLst>
              </a:custGeom>
              <a:noFill/>
              <a:ln w="19050" cap="rnd">
                <a:solidFill>
                  <a:schemeClr val="bg1"/>
                </a:solidFill>
                <a:prstDash val="solid"/>
                <a:round/>
              </a:ln>
            </p:spPr>
            <p:txBody>
              <a:bodyPr rtlCol="0" anchor="ctr"/>
              <a:lstStyle/>
              <a:p>
                <a:endParaRPr lang="en-GB"/>
              </a:p>
            </p:txBody>
          </p:sp>
        </p:grpSp>
      </p:grpSp>
      <p:grpSp>
        <p:nvGrpSpPr>
          <p:cNvPr id="21" name="Group 20">
            <a:extLst>
              <a:ext uri="{FF2B5EF4-FFF2-40B4-BE49-F238E27FC236}">
                <a16:creationId xmlns:a16="http://schemas.microsoft.com/office/drawing/2014/main" id="{2CB57FCA-D4C0-00DD-F063-721388E55799}"/>
              </a:ext>
            </a:extLst>
          </p:cNvPr>
          <p:cNvGrpSpPr/>
          <p:nvPr/>
        </p:nvGrpSpPr>
        <p:grpSpPr>
          <a:xfrm>
            <a:off x="9333781" y="2466383"/>
            <a:ext cx="712224" cy="712224"/>
            <a:chOff x="9333781" y="2466383"/>
            <a:chExt cx="712224" cy="712224"/>
          </a:xfrm>
        </p:grpSpPr>
        <p:sp>
          <p:nvSpPr>
            <p:cNvPr id="501" name="Oval 500">
              <a:extLst>
                <a:ext uri="{FF2B5EF4-FFF2-40B4-BE49-F238E27FC236}">
                  <a16:creationId xmlns:a16="http://schemas.microsoft.com/office/drawing/2014/main" id="{FDB20E64-B6DD-47CE-7437-23BD27E35C6F}"/>
                </a:ext>
              </a:extLst>
            </p:cNvPr>
            <p:cNvSpPr/>
            <p:nvPr/>
          </p:nvSpPr>
          <p:spPr>
            <a:xfrm>
              <a:off x="933378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aphic 428">
              <a:extLst>
                <a:ext uri="{FF2B5EF4-FFF2-40B4-BE49-F238E27FC236}">
                  <a16:creationId xmlns:a16="http://schemas.microsoft.com/office/drawing/2014/main" id="{4EB3D00F-4275-6D6F-6EA5-3EC6AE32B610}"/>
                </a:ext>
              </a:extLst>
            </p:cNvPr>
            <p:cNvGrpSpPr/>
            <p:nvPr/>
          </p:nvGrpSpPr>
          <p:grpSpPr>
            <a:xfrm>
              <a:off x="9575196" y="2678528"/>
              <a:ext cx="229394" cy="287934"/>
              <a:chOff x="2903271" y="191506"/>
              <a:chExt cx="350829" cy="440358"/>
            </a:xfrm>
            <a:noFill/>
          </p:grpSpPr>
          <p:sp>
            <p:nvSpPr>
              <p:cNvPr id="338" name="Freeform 337">
                <a:extLst>
                  <a:ext uri="{FF2B5EF4-FFF2-40B4-BE49-F238E27FC236}">
                    <a16:creationId xmlns:a16="http://schemas.microsoft.com/office/drawing/2014/main" id="{A9546729-18EF-6B6E-F4BE-8E971BD479DD}"/>
                  </a:ext>
                </a:extLst>
              </p:cNvPr>
              <p:cNvSpPr/>
              <p:nvPr/>
            </p:nvSpPr>
            <p:spPr>
              <a:xfrm flipV="1">
                <a:off x="2958088" y="209777"/>
                <a:ext cx="296011" cy="364532"/>
              </a:xfrm>
              <a:custGeom>
                <a:avLst/>
                <a:gdLst>
                  <a:gd name="connsiteX0" fmla="*/ 219 w 296011"/>
                  <a:gd name="connsiteY0" fmla="*/ 365045 h 364532"/>
                  <a:gd name="connsiteX1" fmla="*/ 296231 w 296011"/>
                  <a:gd name="connsiteY1" fmla="*/ 365045 h 364532"/>
                  <a:gd name="connsiteX2" fmla="*/ 296231 w 296011"/>
                  <a:gd name="connsiteY2" fmla="*/ 512 h 364532"/>
                  <a:gd name="connsiteX3" fmla="*/ 219 w 296011"/>
                  <a:gd name="connsiteY3" fmla="*/ 512 h 364532"/>
                </a:gdLst>
                <a:ahLst/>
                <a:cxnLst>
                  <a:cxn ang="0">
                    <a:pos x="connsiteX0" y="connsiteY0"/>
                  </a:cxn>
                  <a:cxn ang="0">
                    <a:pos x="connsiteX1" y="connsiteY1"/>
                  </a:cxn>
                  <a:cxn ang="0">
                    <a:pos x="connsiteX2" y="connsiteY2"/>
                  </a:cxn>
                  <a:cxn ang="0">
                    <a:pos x="connsiteX3" y="connsiteY3"/>
                  </a:cxn>
                </a:cxnLst>
                <a:rect l="l" t="t" r="r" b="b"/>
                <a:pathLst>
                  <a:path w="296011" h="364532">
                    <a:moveTo>
                      <a:pt x="219" y="365045"/>
                    </a:moveTo>
                    <a:lnTo>
                      <a:pt x="296231" y="365045"/>
                    </a:lnTo>
                    <a:lnTo>
                      <a:pt x="296231" y="512"/>
                    </a:lnTo>
                    <a:lnTo>
                      <a:pt x="219" y="512"/>
                    </a:lnTo>
                  </a:path>
                </a:pathLst>
              </a:custGeom>
              <a:noFill/>
              <a:ln w="19050" cap="rnd">
                <a:solidFill>
                  <a:schemeClr val="bg1"/>
                </a:solidFill>
                <a:prstDash val="solid"/>
                <a:round/>
              </a:ln>
            </p:spPr>
            <p:txBody>
              <a:bodyPr rtlCol="0" anchor="ctr"/>
              <a:lstStyle/>
              <a:p>
                <a:endParaRPr lang="en-GB"/>
              </a:p>
            </p:txBody>
          </p:sp>
          <p:sp>
            <p:nvSpPr>
              <p:cNvPr id="339" name="Freeform 338">
                <a:extLst>
                  <a:ext uri="{FF2B5EF4-FFF2-40B4-BE49-F238E27FC236}">
                    <a16:creationId xmlns:a16="http://schemas.microsoft.com/office/drawing/2014/main" id="{F22DAF57-FB60-95D0-D70C-A8EBEB732790}"/>
                  </a:ext>
                </a:extLst>
              </p:cNvPr>
              <p:cNvSpPr/>
              <p:nvPr/>
            </p:nvSpPr>
            <p:spPr>
              <a:xfrm flipV="1">
                <a:off x="2903271" y="574309"/>
                <a:ext cx="322506" cy="57556"/>
              </a:xfrm>
              <a:custGeom>
                <a:avLst/>
                <a:gdLst>
                  <a:gd name="connsiteX0" fmla="*/ 144 w 322506"/>
                  <a:gd name="connsiteY0" fmla="*/ 58208 h 57556"/>
                  <a:gd name="connsiteX1" fmla="*/ 144 w 322506"/>
                  <a:gd name="connsiteY1" fmla="*/ 46333 h 57556"/>
                  <a:gd name="connsiteX2" fmla="*/ 45825 w 322506"/>
                  <a:gd name="connsiteY2" fmla="*/ 652 h 57556"/>
                  <a:gd name="connsiteX3" fmla="*/ 322651 w 322506"/>
                  <a:gd name="connsiteY3" fmla="*/ 652 h 57556"/>
                  <a:gd name="connsiteX4" fmla="*/ 322651 w 322506"/>
                  <a:gd name="connsiteY4" fmla="*/ 49985 h 5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06" h="57556">
                    <a:moveTo>
                      <a:pt x="144" y="58208"/>
                    </a:moveTo>
                    <a:lnTo>
                      <a:pt x="144" y="46333"/>
                    </a:lnTo>
                    <a:cubicBezTo>
                      <a:pt x="144" y="21174"/>
                      <a:pt x="20665" y="652"/>
                      <a:pt x="45825" y="652"/>
                    </a:cubicBezTo>
                    <a:lnTo>
                      <a:pt x="322651" y="652"/>
                    </a:lnTo>
                    <a:lnTo>
                      <a:pt x="322651" y="49985"/>
                    </a:lnTo>
                  </a:path>
                </a:pathLst>
              </a:custGeom>
              <a:noFill/>
              <a:ln w="19050" cap="rnd">
                <a:solidFill>
                  <a:schemeClr val="bg1"/>
                </a:solidFill>
                <a:prstDash val="solid"/>
                <a:round/>
              </a:ln>
            </p:spPr>
            <p:txBody>
              <a:bodyPr rtlCol="0" anchor="ctr"/>
              <a:lstStyle/>
              <a:p>
                <a:endParaRPr lang="en-GB"/>
              </a:p>
            </p:txBody>
          </p:sp>
          <p:sp>
            <p:nvSpPr>
              <p:cNvPr id="340" name="Freeform 339">
                <a:extLst>
                  <a:ext uri="{FF2B5EF4-FFF2-40B4-BE49-F238E27FC236}">
                    <a16:creationId xmlns:a16="http://schemas.microsoft.com/office/drawing/2014/main" id="{5BBE5B1C-66FD-CD1E-B927-8CF99C44A3BA}"/>
                  </a:ext>
                </a:extLst>
              </p:cNvPr>
              <p:cNvSpPr/>
              <p:nvPr/>
            </p:nvSpPr>
            <p:spPr>
              <a:xfrm flipV="1">
                <a:off x="2903271" y="191506"/>
                <a:ext cx="54816" cy="382799"/>
              </a:xfrm>
              <a:custGeom>
                <a:avLst/>
                <a:gdLst>
                  <a:gd name="connsiteX0" fmla="*/ 27534 w 54816"/>
                  <a:gd name="connsiteY0" fmla="*/ 383309 h 382799"/>
                  <a:gd name="connsiteX1" fmla="*/ 27534 w 54816"/>
                  <a:gd name="connsiteY1" fmla="*/ 383309 h 382799"/>
                  <a:gd name="connsiteX2" fmla="*/ 54942 w 54816"/>
                  <a:gd name="connsiteY2" fmla="*/ 355900 h 382799"/>
                  <a:gd name="connsiteX3" fmla="*/ 54942 w 54816"/>
                  <a:gd name="connsiteY3" fmla="*/ 509 h 382799"/>
                  <a:gd name="connsiteX4" fmla="*/ 53955 w 54816"/>
                  <a:gd name="connsiteY4" fmla="*/ 509 h 382799"/>
                  <a:gd name="connsiteX5" fmla="*/ 27534 w 54816"/>
                  <a:gd name="connsiteY5" fmla="*/ 20607 h 382799"/>
                  <a:gd name="connsiteX6" fmla="*/ 1113 w 54816"/>
                  <a:gd name="connsiteY6" fmla="*/ 509 h 382799"/>
                  <a:gd name="connsiteX7" fmla="*/ 125 w 54816"/>
                  <a:gd name="connsiteY7" fmla="*/ 509 h 382799"/>
                  <a:gd name="connsiteX8" fmla="*/ 125 w 54816"/>
                  <a:gd name="connsiteY8" fmla="*/ 355900 h 382799"/>
                  <a:gd name="connsiteX9" fmla="*/ 27534 w 54816"/>
                  <a:gd name="connsiteY9" fmla="*/ 383309 h 38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16" h="382799">
                    <a:moveTo>
                      <a:pt x="27534" y="383309"/>
                    </a:moveTo>
                    <a:lnTo>
                      <a:pt x="27534" y="383309"/>
                    </a:lnTo>
                    <a:cubicBezTo>
                      <a:pt x="42608" y="383309"/>
                      <a:pt x="54942" y="370971"/>
                      <a:pt x="54942" y="355900"/>
                    </a:cubicBezTo>
                    <a:lnTo>
                      <a:pt x="54942" y="509"/>
                    </a:lnTo>
                    <a:lnTo>
                      <a:pt x="53955" y="509"/>
                    </a:lnTo>
                    <a:cubicBezTo>
                      <a:pt x="50755" y="12096"/>
                      <a:pt x="40139" y="20607"/>
                      <a:pt x="27534" y="20607"/>
                    </a:cubicBezTo>
                    <a:cubicBezTo>
                      <a:pt x="14929" y="20607"/>
                      <a:pt x="4312" y="12096"/>
                      <a:pt x="1113" y="509"/>
                    </a:cubicBezTo>
                    <a:lnTo>
                      <a:pt x="125" y="509"/>
                    </a:lnTo>
                    <a:lnTo>
                      <a:pt x="125" y="355900"/>
                    </a:lnTo>
                    <a:cubicBezTo>
                      <a:pt x="125" y="370976"/>
                      <a:pt x="12459" y="383309"/>
                      <a:pt x="27534" y="383309"/>
                    </a:cubicBezTo>
                    <a:close/>
                  </a:path>
                </a:pathLst>
              </a:custGeom>
              <a:noFill/>
              <a:ln w="19050" cap="rnd">
                <a:solidFill>
                  <a:schemeClr val="bg1"/>
                </a:solidFill>
                <a:prstDash val="solid"/>
                <a:round/>
              </a:ln>
            </p:spPr>
            <p:txBody>
              <a:bodyPr rtlCol="0" anchor="ctr"/>
              <a:lstStyle/>
              <a:p>
                <a:endParaRPr lang="en-GB"/>
              </a:p>
            </p:txBody>
          </p:sp>
          <p:sp>
            <p:nvSpPr>
              <p:cNvPr id="341" name="Freeform 340">
                <a:extLst>
                  <a:ext uri="{FF2B5EF4-FFF2-40B4-BE49-F238E27FC236}">
                    <a16:creationId xmlns:a16="http://schemas.microsoft.com/office/drawing/2014/main" id="{358905F7-8899-2D64-DA2C-3E6CB07A6E0F}"/>
                  </a:ext>
                </a:extLst>
              </p:cNvPr>
              <p:cNvSpPr/>
              <p:nvPr/>
            </p:nvSpPr>
            <p:spPr>
              <a:xfrm flipV="1">
                <a:off x="3012848" y="264590"/>
                <a:ext cx="186377" cy="137042"/>
              </a:xfrm>
              <a:custGeom>
                <a:avLst/>
                <a:gdLst>
                  <a:gd name="connsiteX0" fmla="*/ 95 w 186377"/>
                  <a:gd name="connsiteY0" fmla="*/ -115 h 137042"/>
                  <a:gd name="connsiteX1" fmla="*/ 186473 w 186377"/>
                  <a:gd name="connsiteY1" fmla="*/ -115 h 137042"/>
                  <a:gd name="connsiteX2" fmla="*/ 186473 w 186377"/>
                  <a:gd name="connsiteY2" fmla="*/ 136927 h 137042"/>
                  <a:gd name="connsiteX3" fmla="*/ 95 w 186377"/>
                  <a:gd name="connsiteY3" fmla="*/ 136927 h 137042"/>
                </a:gdLst>
                <a:ahLst/>
                <a:cxnLst>
                  <a:cxn ang="0">
                    <a:pos x="connsiteX0" y="connsiteY0"/>
                  </a:cxn>
                  <a:cxn ang="0">
                    <a:pos x="connsiteX1" y="connsiteY1"/>
                  </a:cxn>
                  <a:cxn ang="0">
                    <a:pos x="connsiteX2" y="connsiteY2"/>
                  </a:cxn>
                  <a:cxn ang="0">
                    <a:pos x="connsiteX3" y="connsiteY3"/>
                  </a:cxn>
                </a:cxnLst>
                <a:rect l="l" t="t" r="r" b="b"/>
                <a:pathLst>
                  <a:path w="186377" h="137042">
                    <a:moveTo>
                      <a:pt x="95" y="-115"/>
                    </a:moveTo>
                    <a:lnTo>
                      <a:pt x="186473" y="-115"/>
                    </a:lnTo>
                    <a:lnTo>
                      <a:pt x="186473" y="136927"/>
                    </a:lnTo>
                    <a:lnTo>
                      <a:pt x="95" y="136927"/>
                    </a:lnTo>
                    <a:close/>
                  </a:path>
                </a:pathLst>
              </a:custGeom>
              <a:noFill/>
              <a:ln w="19050" cap="rnd">
                <a:solidFill>
                  <a:schemeClr val="bg1"/>
                </a:solidFill>
                <a:prstDash val="solid"/>
                <a:round/>
              </a:ln>
            </p:spPr>
            <p:txBody>
              <a:bodyPr rtlCol="0" anchor="ctr"/>
              <a:lstStyle/>
              <a:p>
                <a:endParaRPr lang="en-GB"/>
              </a:p>
            </p:txBody>
          </p:sp>
          <p:sp>
            <p:nvSpPr>
              <p:cNvPr id="342" name="Freeform 341">
                <a:extLst>
                  <a:ext uri="{FF2B5EF4-FFF2-40B4-BE49-F238E27FC236}">
                    <a16:creationId xmlns:a16="http://schemas.microsoft.com/office/drawing/2014/main" id="{67F7CFC0-04A5-9F8A-A414-E8FBCCE276AF}"/>
                  </a:ext>
                </a:extLst>
              </p:cNvPr>
              <p:cNvSpPr/>
              <p:nvPr/>
            </p:nvSpPr>
            <p:spPr>
              <a:xfrm flipV="1">
                <a:off x="3012848" y="456449"/>
                <a:ext cx="186375" cy="685"/>
              </a:xfrm>
              <a:custGeom>
                <a:avLst/>
                <a:gdLst>
                  <a:gd name="connsiteX0" fmla="*/ 279 w 186375"/>
                  <a:gd name="connsiteY0" fmla="*/ 407 h 685"/>
                  <a:gd name="connsiteX1" fmla="*/ 186655 w 186375"/>
                  <a:gd name="connsiteY1" fmla="*/ 407 h 685"/>
                </a:gdLst>
                <a:ahLst/>
                <a:cxnLst>
                  <a:cxn ang="0">
                    <a:pos x="connsiteX0" y="connsiteY0"/>
                  </a:cxn>
                  <a:cxn ang="0">
                    <a:pos x="connsiteX1" y="connsiteY1"/>
                  </a:cxn>
                </a:cxnLst>
                <a:rect l="l" t="t" r="r" b="b"/>
                <a:pathLst>
                  <a:path w="186375" h="685">
                    <a:moveTo>
                      <a:pt x="279" y="407"/>
                    </a:moveTo>
                    <a:lnTo>
                      <a:pt x="186655" y="407"/>
                    </a:lnTo>
                  </a:path>
                </a:pathLst>
              </a:custGeom>
              <a:noFill/>
              <a:ln w="19050" cap="rnd">
                <a:solidFill>
                  <a:schemeClr val="bg1"/>
                </a:solidFill>
                <a:prstDash val="solid"/>
                <a:round/>
              </a:ln>
            </p:spPr>
            <p:txBody>
              <a:bodyPr rtlCol="0" anchor="ctr"/>
              <a:lstStyle/>
              <a:p>
                <a:endParaRPr lang="en-GB"/>
              </a:p>
            </p:txBody>
          </p:sp>
          <p:sp>
            <p:nvSpPr>
              <p:cNvPr id="343" name="Freeform 342">
                <a:extLst>
                  <a:ext uri="{FF2B5EF4-FFF2-40B4-BE49-F238E27FC236}">
                    <a16:creationId xmlns:a16="http://schemas.microsoft.com/office/drawing/2014/main" id="{93C17533-7C18-F181-6CC4-EDA5F9C0BBA2}"/>
                  </a:ext>
                </a:extLst>
              </p:cNvPr>
              <p:cNvSpPr/>
              <p:nvPr/>
            </p:nvSpPr>
            <p:spPr>
              <a:xfrm flipV="1">
                <a:off x="3012848" y="511266"/>
                <a:ext cx="186375" cy="685"/>
              </a:xfrm>
              <a:custGeom>
                <a:avLst/>
                <a:gdLst>
                  <a:gd name="connsiteX0" fmla="*/ 279 w 186375"/>
                  <a:gd name="connsiteY0" fmla="*/ 487 h 685"/>
                  <a:gd name="connsiteX1" fmla="*/ 186655 w 186375"/>
                  <a:gd name="connsiteY1" fmla="*/ 487 h 685"/>
                </a:gdLst>
                <a:ahLst/>
                <a:cxnLst>
                  <a:cxn ang="0">
                    <a:pos x="connsiteX0" y="connsiteY0"/>
                  </a:cxn>
                  <a:cxn ang="0">
                    <a:pos x="connsiteX1" y="connsiteY1"/>
                  </a:cxn>
                </a:cxnLst>
                <a:rect l="l" t="t" r="r" b="b"/>
                <a:pathLst>
                  <a:path w="186375" h="685">
                    <a:moveTo>
                      <a:pt x="279" y="487"/>
                    </a:moveTo>
                    <a:lnTo>
                      <a:pt x="186655" y="487"/>
                    </a:lnTo>
                  </a:path>
                </a:pathLst>
              </a:custGeom>
              <a:noFill/>
              <a:ln w="19050" cap="rnd">
                <a:solidFill>
                  <a:schemeClr val="bg1"/>
                </a:solidFill>
                <a:prstDash val="solid"/>
                <a:round/>
              </a:ln>
            </p:spPr>
            <p:txBody>
              <a:bodyPr rtlCol="0" anchor="ctr"/>
              <a:lstStyle/>
              <a:p>
                <a:endParaRPr lang="en-GB"/>
              </a:p>
            </p:txBody>
          </p:sp>
        </p:grpSp>
      </p:grpSp>
      <p:grpSp>
        <p:nvGrpSpPr>
          <p:cNvPr id="38" name="Group 37">
            <a:extLst>
              <a:ext uri="{FF2B5EF4-FFF2-40B4-BE49-F238E27FC236}">
                <a16:creationId xmlns:a16="http://schemas.microsoft.com/office/drawing/2014/main" id="{605D2E7F-5478-7B41-7C4B-B14F87EB4774}"/>
              </a:ext>
            </a:extLst>
          </p:cNvPr>
          <p:cNvGrpSpPr/>
          <p:nvPr/>
        </p:nvGrpSpPr>
        <p:grpSpPr>
          <a:xfrm>
            <a:off x="5740243" y="3532485"/>
            <a:ext cx="712224" cy="712224"/>
            <a:chOff x="5740243" y="3532485"/>
            <a:chExt cx="712224" cy="712224"/>
          </a:xfrm>
        </p:grpSpPr>
        <p:sp>
          <p:nvSpPr>
            <p:cNvPr id="540" name="Oval 539">
              <a:extLst>
                <a:ext uri="{FF2B5EF4-FFF2-40B4-BE49-F238E27FC236}">
                  <a16:creationId xmlns:a16="http://schemas.microsoft.com/office/drawing/2014/main" id="{DBAB4C07-4C35-30F7-76E8-901172378A07}"/>
                </a:ext>
              </a:extLst>
            </p:cNvPr>
            <p:cNvSpPr/>
            <p:nvPr/>
          </p:nvSpPr>
          <p:spPr>
            <a:xfrm>
              <a:off x="574024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aphic 476">
              <a:extLst>
                <a:ext uri="{FF2B5EF4-FFF2-40B4-BE49-F238E27FC236}">
                  <a16:creationId xmlns:a16="http://schemas.microsoft.com/office/drawing/2014/main" id="{04D8FE57-8387-173F-FFCC-3DD9EFF12A86}"/>
                </a:ext>
              </a:extLst>
            </p:cNvPr>
            <p:cNvGrpSpPr/>
            <p:nvPr/>
          </p:nvGrpSpPr>
          <p:grpSpPr>
            <a:xfrm>
              <a:off x="5952387" y="3744629"/>
              <a:ext cx="287937" cy="287937"/>
              <a:chOff x="2858504" y="191504"/>
              <a:chExt cx="440363" cy="440363"/>
            </a:xfrm>
            <a:noFill/>
          </p:grpSpPr>
          <p:sp>
            <p:nvSpPr>
              <p:cNvPr id="363" name="Freeform 362">
                <a:extLst>
                  <a:ext uri="{FF2B5EF4-FFF2-40B4-BE49-F238E27FC236}">
                    <a16:creationId xmlns:a16="http://schemas.microsoft.com/office/drawing/2014/main" id="{2B545FDA-5D13-B4C5-81DC-169BD32C698B}"/>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2" y="341"/>
                      <a:pt x="220764" y="341"/>
                    </a:cubicBezTo>
                    <a:cubicBezTo>
                      <a:pt x="99666" y="341"/>
                      <a:pt x="582" y="99425"/>
                      <a:pt x="582" y="220523"/>
                    </a:cubicBezTo>
                    <a:cubicBezTo>
                      <a:pt x="582" y="341621"/>
                      <a:pt x="99666" y="440704"/>
                      <a:pt x="220764" y="440704"/>
                    </a:cubicBezTo>
                    <a:cubicBezTo>
                      <a:pt x="341862" y="440704"/>
                      <a:pt x="440945" y="341621"/>
                      <a:pt x="440945" y="220523"/>
                    </a:cubicBezTo>
                    <a:close/>
                  </a:path>
                </a:pathLst>
              </a:custGeom>
              <a:noFill/>
              <a:ln w="19050" cap="rnd">
                <a:solidFill>
                  <a:schemeClr val="bg1"/>
                </a:solidFill>
                <a:prstDash val="solid"/>
                <a:round/>
              </a:ln>
            </p:spPr>
            <p:txBody>
              <a:bodyPr rtlCol="0" anchor="ctr"/>
              <a:lstStyle/>
              <a:p>
                <a:endParaRPr lang="en-GB"/>
              </a:p>
            </p:txBody>
          </p:sp>
          <p:sp>
            <p:nvSpPr>
              <p:cNvPr id="364" name="Freeform 363">
                <a:extLst>
                  <a:ext uri="{FF2B5EF4-FFF2-40B4-BE49-F238E27FC236}">
                    <a16:creationId xmlns:a16="http://schemas.microsoft.com/office/drawing/2014/main" id="{7F8770EF-40CF-2AC9-5B16-67D4E80B3E93}"/>
                  </a:ext>
                </a:extLst>
              </p:cNvPr>
              <p:cNvSpPr/>
              <p:nvPr/>
            </p:nvSpPr>
            <p:spPr>
              <a:xfrm flipV="1">
                <a:off x="2914234" y="247234"/>
                <a:ext cx="328901" cy="328901"/>
              </a:xfrm>
              <a:custGeom>
                <a:avLst/>
                <a:gdLst>
                  <a:gd name="connsiteX0" fmla="*/ 164792 w 328901"/>
                  <a:gd name="connsiteY0" fmla="*/ 161 h 328901"/>
                  <a:gd name="connsiteX1" fmla="*/ 341 w 328901"/>
                  <a:gd name="connsiteY1" fmla="*/ 164612 h 328901"/>
                  <a:gd name="connsiteX2" fmla="*/ 164792 w 328901"/>
                  <a:gd name="connsiteY2" fmla="*/ 329063 h 328901"/>
                  <a:gd name="connsiteX3" fmla="*/ 329243 w 328901"/>
                  <a:gd name="connsiteY3" fmla="*/ 164612 h 328901"/>
                  <a:gd name="connsiteX4" fmla="*/ 164792 w 328901"/>
                  <a:gd name="connsiteY4" fmla="*/ 161 h 32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01" h="328901">
                    <a:moveTo>
                      <a:pt x="164792" y="161"/>
                    </a:moveTo>
                    <a:cubicBezTo>
                      <a:pt x="74109" y="161"/>
                      <a:pt x="341" y="73929"/>
                      <a:pt x="341" y="164612"/>
                    </a:cubicBezTo>
                    <a:cubicBezTo>
                      <a:pt x="341" y="255296"/>
                      <a:pt x="74109" y="329063"/>
                      <a:pt x="164792" y="329063"/>
                    </a:cubicBezTo>
                    <a:cubicBezTo>
                      <a:pt x="255476" y="329063"/>
                      <a:pt x="329243" y="255296"/>
                      <a:pt x="329243" y="164612"/>
                    </a:cubicBezTo>
                    <a:cubicBezTo>
                      <a:pt x="329243" y="73929"/>
                      <a:pt x="255476" y="161"/>
                      <a:pt x="164792" y="161"/>
                    </a:cubicBezTo>
                    <a:close/>
                  </a:path>
                </a:pathLst>
              </a:custGeom>
              <a:noFill/>
              <a:ln w="19050" cap="rnd">
                <a:solidFill>
                  <a:schemeClr val="bg1"/>
                </a:solidFill>
                <a:prstDash val="solid"/>
                <a:round/>
              </a:ln>
            </p:spPr>
            <p:txBody>
              <a:bodyPr rtlCol="0" anchor="ctr"/>
              <a:lstStyle/>
              <a:p>
                <a:endParaRPr lang="en-GB"/>
              </a:p>
            </p:txBody>
          </p:sp>
          <p:sp>
            <p:nvSpPr>
              <p:cNvPr id="365" name="Freeform 364">
                <a:extLst>
                  <a:ext uri="{FF2B5EF4-FFF2-40B4-BE49-F238E27FC236}">
                    <a16:creationId xmlns:a16="http://schemas.microsoft.com/office/drawing/2014/main" id="{EE0BBFCB-E594-B018-DA85-C2A50073897F}"/>
                  </a:ext>
                </a:extLst>
              </p:cNvPr>
              <p:cNvSpPr/>
              <p:nvPr/>
            </p:nvSpPr>
            <p:spPr>
              <a:xfrm flipV="1">
                <a:off x="3078685" y="301913"/>
                <a:ext cx="685" cy="219406"/>
              </a:xfrm>
              <a:custGeom>
                <a:avLst/>
                <a:gdLst>
                  <a:gd name="connsiteX0" fmla="*/ 341 w 685"/>
                  <a:gd name="connsiteY0" fmla="*/ 219868 h 219406"/>
                  <a:gd name="connsiteX1" fmla="*/ 341 w 685"/>
                  <a:gd name="connsiteY1" fmla="*/ 461 h 219406"/>
                </a:gdLst>
                <a:ahLst/>
                <a:cxnLst>
                  <a:cxn ang="0">
                    <a:pos x="connsiteX0" y="connsiteY0"/>
                  </a:cxn>
                  <a:cxn ang="0">
                    <a:pos x="connsiteX1" y="connsiteY1"/>
                  </a:cxn>
                </a:cxnLst>
                <a:rect l="l" t="t" r="r" b="b"/>
                <a:pathLst>
                  <a:path w="685" h="219406">
                    <a:moveTo>
                      <a:pt x="341" y="219868"/>
                    </a:moveTo>
                    <a:lnTo>
                      <a:pt x="341" y="461"/>
                    </a:lnTo>
                  </a:path>
                </a:pathLst>
              </a:custGeom>
              <a:noFill/>
              <a:ln w="19050" cap="rnd">
                <a:solidFill>
                  <a:schemeClr val="bg1"/>
                </a:solidFill>
                <a:prstDash val="solid"/>
                <a:round/>
              </a:ln>
            </p:spPr>
            <p:txBody>
              <a:bodyPr rtlCol="0" anchor="ctr"/>
              <a:lstStyle/>
              <a:p>
                <a:endParaRPr lang="en-GB"/>
              </a:p>
            </p:txBody>
          </p:sp>
          <p:sp>
            <p:nvSpPr>
              <p:cNvPr id="366" name="Freeform 365">
                <a:extLst>
                  <a:ext uri="{FF2B5EF4-FFF2-40B4-BE49-F238E27FC236}">
                    <a16:creationId xmlns:a16="http://schemas.microsoft.com/office/drawing/2014/main" id="{3847BC90-23D4-92CE-2C33-5B1E7B3943E4}"/>
                  </a:ext>
                </a:extLst>
              </p:cNvPr>
              <p:cNvSpPr/>
              <p:nvPr/>
            </p:nvSpPr>
            <p:spPr>
              <a:xfrm flipV="1">
                <a:off x="3023868" y="411547"/>
                <a:ext cx="109633" cy="82225"/>
              </a:xfrm>
              <a:custGeom>
                <a:avLst/>
                <a:gdLst>
                  <a:gd name="connsiteX0" fmla="*/ 55158 w 109633"/>
                  <a:gd name="connsiteY0" fmla="*/ 82672 h 82225"/>
                  <a:gd name="connsiteX1" fmla="*/ 109975 w 109633"/>
                  <a:gd name="connsiteY1" fmla="*/ 41559 h 82225"/>
                  <a:gd name="connsiteX2" fmla="*/ 55158 w 109633"/>
                  <a:gd name="connsiteY2" fmla="*/ 446 h 82225"/>
                  <a:gd name="connsiteX3" fmla="*/ 341 w 109633"/>
                  <a:gd name="connsiteY3" fmla="*/ 41559 h 82225"/>
                </a:gdLst>
                <a:ahLst/>
                <a:cxnLst>
                  <a:cxn ang="0">
                    <a:pos x="connsiteX0" y="connsiteY0"/>
                  </a:cxn>
                  <a:cxn ang="0">
                    <a:pos x="connsiteX1" y="connsiteY1"/>
                  </a:cxn>
                  <a:cxn ang="0">
                    <a:pos x="connsiteX2" y="connsiteY2"/>
                  </a:cxn>
                  <a:cxn ang="0">
                    <a:pos x="connsiteX3" y="connsiteY3"/>
                  </a:cxn>
                </a:cxnLst>
                <a:rect l="l" t="t" r="r" b="b"/>
                <a:pathLst>
                  <a:path w="109633" h="82225">
                    <a:moveTo>
                      <a:pt x="55158" y="82672"/>
                    </a:moveTo>
                    <a:cubicBezTo>
                      <a:pt x="85433" y="82672"/>
                      <a:pt x="109975" y="64265"/>
                      <a:pt x="109975" y="41559"/>
                    </a:cubicBezTo>
                    <a:cubicBezTo>
                      <a:pt x="109975" y="18853"/>
                      <a:pt x="85433" y="446"/>
                      <a:pt x="55158" y="446"/>
                    </a:cubicBezTo>
                    <a:cubicBezTo>
                      <a:pt x="24884" y="446"/>
                      <a:pt x="341" y="18853"/>
                      <a:pt x="341" y="41559"/>
                    </a:cubicBezTo>
                  </a:path>
                </a:pathLst>
              </a:custGeom>
              <a:noFill/>
              <a:ln w="19050" cap="rnd">
                <a:solidFill>
                  <a:schemeClr val="bg1"/>
                </a:solidFill>
                <a:prstDash val="solid"/>
                <a:round/>
              </a:ln>
            </p:spPr>
            <p:txBody>
              <a:bodyPr rtlCol="0" anchor="ctr"/>
              <a:lstStyle/>
              <a:p>
                <a:endParaRPr lang="en-GB"/>
              </a:p>
            </p:txBody>
          </p:sp>
          <p:sp>
            <p:nvSpPr>
              <p:cNvPr id="367" name="Freeform 366">
                <a:extLst>
                  <a:ext uri="{FF2B5EF4-FFF2-40B4-BE49-F238E27FC236}">
                    <a16:creationId xmlns:a16="http://schemas.microsoft.com/office/drawing/2014/main" id="{E2C8DE13-5C8D-0403-8496-D2956DBEB4DC}"/>
                  </a:ext>
                </a:extLst>
              </p:cNvPr>
              <p:cNvSpPr/>
              <p:nvPr/>
            </p:nvSpPr>
            <p:spPr>
              <a:xfrm flipV="1">
                <a:off x="3023868" y="329321"/>
                <a:ext cx="109633" cy="82225"/>
              </a:xfrm>
              <a:custGeom>
                <a:avLst/>
                <a:gdLst>
                  <a:gd name="connsiteX0" fmla="*/ 110035 w 109633"/>
                  <a:gd name="connsiteY0" fmla="*/ 41394 h 82225"/>
                  <a:gd name="connsiteX1" fmla="*/ 55218 w 109633"/>
                  <a:gd name="connsiteY1" fmla="*/ 82507 h 82225"/>
                  <a:gd name="connsiteX2" fmla="*/ 401 w 109633"/>
                  <a:gd name="connsiteY2" fmla="*/ 41394 h 82225"/>
                  <a:gd name="connsiteX3" fmla="*/ 55218 w 109633"/>
                  <a:gd name="connsiteY3" fmla="*/ 281 h 82225"/>
                </a:gdLst>
                <a:ahLst/>
                <a:cxnLst>
                  <a:cxn ang="0">
                    <a:pos x="connsiteX0" y="connsiteY0"/>
                  </a:cxn>
                  <a:cxn ang="0">
                    <a:pos x="connsiteX1" y="connsiteY1"/>
                  </a:cxn>
                  <a:cxn ang="0">
                    <a:pos x="connsiteX2" y="connsiteY2"/>
                  </a:cxn>
                  <a:cxn ang="0">
                    <a:pos x="connsiteX3" y="connsiteY3"/>
                  </a:cxn>
                </a:cxnLst>
                <a:rect l="l" t="t" r="r" b="b"/>
                <a:pathLst>
                  <a:path w="109633" h="82225">
                    <a:moveTo>
                      <a:pt x="110035" y="41394"/>
                    </a:moveTo>
                    <a:cubicBezTo>
                      <a:pt x="110035" y="64100"/>
                      <a:pt x="85493" y="82507"/>
                      <a:pt x="55218" y="82507"/>
                    </a:cubicBezTo>
                    <a:cubicBezTo>
                      <a:pt x="24944" y="82507"/>
                      <a:pt x="401" y="64100"/>
                      <a:pt x="401" y="41394"/>
                    </a:cubicBezTo>
                    <a:cubicBezTo>
                      <a:pt x="401" y="18688"/>
                      <a:pt x="24944" y="281"/>
                      <a:pt x="55218" y="281"/>
                    </a:cubicBezTo>
                  </a:path>
                </a:pathLst>
              </a:custGeom>
              <a:noFill/>
              <a:ln w="19050" cap="rnd">
                <a:solidFill>
                  <a:schemeClr val="bg1"/>
                </a:solidFill>
                <a:prstDash val="solid"/>
                <a:round/>
              </a:ln>
            </p:spPr>
            <p:txBody>
              <a:bodyPr rtlCol="0" anchor="ctr"/>
              <a:lstStyle/>
              <a:p>
                <a:endParaRPr lang="en-GB"/>
              </a:p>
            </p:txBody>
          </p:sp>
        </p:grpSp>
      </p:grpSp>
      <p:grpSp>
        <p:nvGrpSpPr>
          <p:cNvPr id="19" name="Group 18">
            <a:extLst>
              <a:ext uri="{FF2B5EF4-FFF2-40B4-BE49-F238E27FC236}">
                <a16:creationId xmlns:a16="http://schemas.microsoft.com/office/drawing/2014/main" id="{CD5166BB-57BA-2191-5485-30DB2323B47B}"/>
              </a:ext>
            </a:extLst>
          </p:cNvPr>
          <p:cNvGrpSpPr/>
          <p:nvPr/>
        </p:nvGrpSpPr>
        <p:grpSpPr>
          <a:xfrm>
            <a:off x="11125632" y="2466383"/>
            <a:ext cx="712224" cy="712224"/>
            <a:chOff x="11125632" y="2466383"/>
            <a:chExt cx="712224" cy="712224"/>
          </a:xfrm>
        </p:grpSpPr>
        <p:sp>
          <p:nvSpPr>
            <p:cNvPr id="503" name="Oval 502">
              <a:extLst>
                <a:ext uri="{FF2B5EF4-FFF2-40B4-BE49-F238E27FC236}">
                  <a16:creationId xmlns:a16="http://schemas.microsoft.com/office/drawing/2014/main" id="{354D2EDD-CB7E-5B92-8B21-75556E3CCDF4}"/>
                </a:ext>
              </a:extLst>
            </p:cNvPr>
            <p:cNvSpPr/>
            <p:nvPr/>
          </p:nvSpPr>
          <p:spPr>
            <a:xfrm>
              <a:off x="11125632"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8" name="Graphic 490">
              <a:extLst>
                <a:ext uri="{FF2B5EF4-FFF2-40B4-BE49-F238E27FC236}">
                  <a16:creationId xmlns:a16="http://schemas.microsoft.com/office/drawing/2014/main" id="{A6ADCCE5-BCDD-DA6B-E925-F622AEBE7D6F}"/>
                </a:ext>
              </a:extLst>
            </p:cNvPr>
            <p:cNvGrpSpPr/>
            <p:nvPr/>
          </p:nvGrpSpPr>
          <p:grpSpPr>
            <a:xfrm>
              <a:off x="11337776" y="2688682"/>
              <a:ext cx="287937" cy="267626"/>
              <a:chOff x="2858504" y="207035"/>
              <a:chExt cx="440363" cy="409300"/>
            </a:xfrm>
            <a:noFill/>
          </p:grpSpPr>
          <p:sp>
            <p:nvSpPr>
              <p:cNvPr id="369" name="Freeform 368">
                <a:extLst>
                  <a:ext uri="{FF2B5EF4-FFF2-40B4-BE49-F238E27FC236}">
                    <a16:creationId xmlns:a16="http://schemas.microsoft.com/office/drawing/2014/main" id="{210A466B-DE0A-9D82-8420-6A9D61523B9C}"/>
                  </a:ext>
                </a:extLst>
              </p:cNvPr>
              <p:cNvSpPr/>
              <p:nvPr/>
            </p:nvSpPr>
            <p:spPr>
              <a:xfrm flipV="1">
                <a:off x="2858504" y="207035"/>
                <a:ext cx="377323" cy="409300"/>
              </a:xfrm>
              <a:custGeom>
                <a:avLst/>
                <a:gdLst>
                  <a:gd name="connsiteX0" fmla="*/ 377825 w 377323"/>
                  <a:gd name="connsiteY0" fmla="*/ 117 h 409300"/>
                  <a:gd name="connsiteX1" fmla="*/ 55319 w 377323"/>
                  <a:gd name="connsiteY1" fmla="*/ 117 h 409300"/>
                  <a:gd name="connsiteX2" fmla="*/ 502 w 377323"/>
                  <a:gd name="connsiteY2" fmla="*/ 54934 h 409300"/>
                  <a:gd name="connsiteX3" fmla="*/ 502 w 377323"/>
                  <a:gd name="connsiteY3" fmla="*/ 409417 h 409300"/>
                  <a:gd name="connsiteX4" fmla="*/ 323008 w 377323"/>
                  <a:gd name="connsiteY4" fmla="*/ 409417 h 409300"/>
                  <a:gd name="connsiteX5" fmla="*/ 323008 w 377323"/>
                  <a:gd name="connsiteY5" fmla="*/ 54934 h 409300"/>
                  <a:gd name="connsiteX6" fmla="*/ 377825 w 377323"/>
                  <a:gd name="connsiteY6" fmla="*/ 117 h 40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323" h="409300">
                    <a:moveTo>
                      <a:pt x="377825" y="117"/>
                    </a:moveTo>
                    <a:lnTo>
                      <a:pt x="55319" y="117"/>
                    </a:lnTo>
                    <a:cubicBezTo>
                      <a:pt x="25042" y="117"/>
                      <a:pt x="502" y="24657"/>
                      <a:pt x="502" y="54934"/>
                    </a:cubicBezTo>
                    <a:lnTo>
                      <a:pt x="502" y="409417"/>
                    </a:lnTo>
                    <a:lnTo>
                      <a:pt x="323008" y="409417"/>
                    </a:lnTo>
                    <a:lnTo>
                      <a:pt x="323008" y="54934"/>
                    </a:lnTo>
                    <a:cubicBezTo>
                      <a:pt x="323008" y="24657"/>
                      <a:pt x="347547" y="117"/>
                      <a:pt x="377825" y="117"/>
                    </a:cubicBezTo>
                    <a:close/>
                  </a:path>
                </a:pathLst>
              </a:custGeom>
              <a:noFill/>
              <a:ln w="19050" cap="rnd">
                <a:solidFill>
                  <a:schemeClr val="bg1"/>
                </a:solidFill>
                <a:prstDash val="solid"/>
                <a:round/>
              </a:ln>
            </p:spPr>
            <p:txBody>
              <a:bodyPr rtlCol="0" anchor="ctr"/>
              <a:lstStyle/>
              <a:p>
                <a:endParaRPr lang="en-GB"/>
              </a:p>
            </p:txBody>
          </p:sp>
          <p:sp>
            <p:nvSpPr>
              <p:cNvPr id="370" name="Freeform 369">
                <a:extLst>
                  <a:ext uri="{FF2B5EF4-FFF2-40B4-BE49-F238E27FC236}">
                    <a16:creationId xmlns:a16="http://schemas.microsoft.com/office/drawing/2014/main" id="{AF7127E4-0F3E-0EEC-9848-EB8C73600440}"/>
                  </a:ext>
                </a:extLst>
              </p:cNvPr>
              <p:cNvSpPr/>
              <p:nvPr/>
            </p:nvSpPr>
            <p:spPr>
              <a:xfrm flipV="1">
                <a:off x="3181010" y="302051"/>
                <a:ext cx="117856" cy="314284"/>
              </a:xfrm>
              <a:custGeom>
                <a:avLst/>
                <a:gdLst>
                  <a:gd name="connsiteX0" fmla="*/ 118498 w 117856"/>
                  <a:gd name="connsiteY0" fmla="*/ 314867 h 314284"/>
                  <a:gd name="connsiteX1" fmla="*/ 118498 w 117856"/>
                  <a:gd name="connsiteY1" fmla="*/ 55400 h 314284"/>
                  <a:gd name="connsiteX2" fmla="*/ 63681 w 117856"/>
                  <a:gd name="connsiteY2" fmla="*/ 583 h 314284"/>
                  <a:gd name="connsiteX3" fmla="*/ 55458 w 117856"/>
                  <a:gd name="connsiteY3" fmla="*/ 583 h 314284"/>
                  <a:gd name="connsiteX4" fmla="*/ 641 w 117856"/>
                  <a:gd name="connsiteY4" fmla="*/ 55400 h 314284"/>
                  <a:gd name="connsiteX5" fmla="*/ 641 w 117856"/>
                  <a:gd name="connsiteY5" fmla="*/ 314867 h 31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6" h="314284">
                    <a:moveTo>
                      <a:pt x="118498" y="314867"/>
                    </a:moveTo>
                    <a:lnTo>
                      <a:pt x="118498" y="55400"/>
                    </a:lnTo>
                    <a:cubicBezTo>
                      <a:pt x="118498" y="25122"/>
                      <a:pt x="93959" y="583"/>
                      <a:pt x="63681" y="583"/>
                    </a:cubicBezTo>
                    <a:lnTo>
                      <a:pt x="55458" y="583"/>
                    </a:lnTo>
                    <a:cubicBezTo>
                      <a:pt x="25180" y="583"/>
                      <a:pt x="641" y="25122"/>
                      <a:pt x="641" y="55400"/>
                    </a:cubicBezTo>
                    <a:lnTo>
                      <a:pt x="641" y="314867"/>
                    </a:lnTo>
                    <a:close/>
                  </a:path>
                </a:pathLst>
              </a:custGeom>
              <a:noFill/>
              <a:ln w="19050" cap="rnd">
                <a:solidFill>
                  <a:schemeClr val="bg1"/>
                </a:solidFill>
                <a:prstDash val="solid"/>
                <a:round/>
              </a:ln>
            </p:spPr>
            <p:txBody>
              <a:bodyPr rtlCol="0" anchor="ctr"/>
              <a:lstStyle/>
              <a:p>
                <a:endParaRPr lang="en-GB"/>
              </a:p>
            </p:txBody>
          </p:sp>
          <p:sp>
            <p:nvSpPr>
              <p:cNvPr id="371" name="Freeform 370">
                <a:extLst>
                  <a:ext uri="{FF2B5EF4-FFF2-40B4-BE49-F238E27FC236}">
                    <a16:creationId xmlns:a16="http://schemas.microsoft.com/office/drawing/2014/main" id="{030892E3-279A-3691-B00F-CADDADABAD4D}"/>
                  </a:ext>
                </a:extLst>
              </p:cNvPr>
              <p:cNvSpPr/>
              <p:nvPr/>
            </p:nvSpPr>
            <p:spPr>
              <a:xfrm flipV="1">
                <a:off x="3235827" y="616335"/>
                <a:ext cx="4568" cy="685"/>
              </a:xfrm>
              <a:custGeom>
                <a:avLst/>
                <a:gdLst>
                  <a:gd name="connsiteX0" fmla="*/ 5145 w 4568"/>
                  <a:gd name="connsiteY0" fmla="*/ 640 h 685"/>
                  <a:gd name="connsiteX1" fmla="*/ 577 w 4568"/>
                  <a:gd name="connsiteY1" fmla="*/ 640 h 685"/>
                </a:gdLst>
                <a:ahLst/>
                <a:cxnLst>
                  <a:cxn ang="0">
                    <a:pos x="connsiteX0" y="connsiteY0"/>
                  </a:cxn>
                  <a:cxn ang="0">
                    <a:pos x="connsiteX1" y="connsiteY1"/>
                  </a:cxn>
                </a:cxnLst>
                <a:rect l="l" t="t" r="r" b="b"/>
                <a:pathLst>
                  <a:path w="4568" h="685">
                    <a:moveTo>
                      <a:pt x="5145" y="640"/>
                    </a:moveTo>
                    <a:lnTo>
                      <a:pt x="577" y="640"/>
                    </a:lnTo>
                  </a:path>
                </a:pathLst>
              </a:custGeom>
              <a:noFill/>
              <a:ln w="19050" cap="rnd">
                <a:solidFill>
                  <a:schemeClr val="bg1"/>
                </a:solidFill>
                <a:prstDash val="solid"/>
                <a:round/>
              </a:ln>
            </p:spPr>
            <p:txBody>
              <a:bodyPr rtlCol="0" anchor="ctr"/>
              <a:lstStyle/>
              <a:p>
                <a:endParaRPr lang="en-GB"/>
              </a:p>
            </p:txBody>
          </p:sp>
          <p:sp>
            <p:nvSpPr>
              <p:cNvPr id="372" name="Freeform 371">
                <a:extLst>
                  <a:ext uri="{FF2B5EF4-FFF2-40B4-BE49-F238E27FC236}">
                    <a16:creationId xmlns:a16="http://schemas.microsoft.com/office/drawing/2014/main" id="{F05544A6-9FC5-013B-3F3A-924DDC593AE7}"/>
                  </a:ext>
                </a:extLst>
              </p:cNvPr>
              <p:cNvSpPr/>
              <p:nvPr/>
            </p:nvSpPr>
            <p:spPr>
              <a:xfrm flipV="1">
                <a:off x="2917889" y="272816"/>
                <a:ext cx="204650" cy="685"/>
              </a:xfrm>
              <a:custGeom>
                <a:avLst/>
                <a:gdLst>
                  <a:gd name="connsiteX0" fmla="*/ 144 w 204650"/>
                  <a:gd name="connsiteY0" fmla="*/ 139 h 685"/>
                  <a:gd name="connsiteX1" fmla="*/ 204794 w 204650"/>
                  <a:gd name="connsiteY1" fmla="*/ 139 h 685"/>
                </a:gdLst>
                <a:ahLst/>
                <a:cxnLst>
                  <a:cxn ang="0">
                    <a:pos x="connsiteX0" y="connsiteY0"/>
                  </a:cxn>
                  <a:cxn ang="0">
                    <a:pos x="connsiteX1" y="connsiteY1"/>
                  </a:cxn>
                </a:cxnLst>
                <a:rect l="l" t="t" r="r" b="b"/>
                <a:pathLst>
                  <a:path w="204650" h="685">
                    <a:moveTo>
                      <a:pt x="144" y="139"/>
                    </a:moveTo>
                    <a:lnTo>
                      <a:pt x="204794" y="139"/>
                    </a:lnTo>
                  </a:path>
                </a:pathLst>
              </a:custGeom>
              <a:noFill/>
              <a:ln w="19050" cap="rnd">
                <a:solidFill>
                  <a:schemeClr val="bg1"/>
                </a:solidFill>
                <a:prstDash val="solid"/>
                <a:round/>
              </a:ln>
            </p:spPr>
            <p:txBody>
              <a:bodyPr rtlCol="0" anchor="ctr"/>
              <a:lstStyle/>
              <a:p>
                <a:endParaRPr lang="en-GB"/>
              </a:p>
            </p:txBody>
          </p:sp>
          <p:sp>
            <p:nvSpPr>
              <p:cNvPr id="373" name="Freeform 372">
                <a:extLst>
                  <a:ext uri="{FF2B5EF4-FFF2-40B4-BE49-F238E27FC236}">
                    <a16:creationId xmlns:a16="http://schemas.microsoft.com/office/drawing/2014/main" id="{D0C55F00-025D-C7C9-520B-BC237E7467CF}"/>
                  </a:ext>
                </a:extLst>
              </p:cNvPr>
              <p:cNvSpPr/>
              <p:nvPr/>
            </p:nvSpPr>
            <p:spPr>
              <a:xfrm flipV="1">
                <a:off x="2917889" y="331287"/>
                <a:ext cx="204650" cy="685"/>
              </a:xfrm>
              <a:custGeom>
                <a:avLst/>
                <a:gdLst>
                  <a:gd name="connsiteX0" fmla="*/ 144 w 204650"/>
                  <a:gd name="connsiteY0" fmla="*/ 224 h 685"/>
                  <a:gd name="connsiteX1" fmla="*/ 204794 w 204650"/>
                  <a:gd name="connsiteY1" fmla="*/ 224 h 685"/>
                </a:gdLst>
                <a:ahLst/>
                <a:cxnLst>
                  <a:cxn ang="0">
                    <a:pos x="connsiteX0" y="connsiteY0"/>
                  </a:cxn>
                  <a:cxn ang="0">
                    <a:pos x="connsiteX1" y="connsiteY1"/>
                  </a:cxn>
                </a:cxnLst>
                <a:rect l="l" t="t" r="r" b="b"/>
                <a:pathLst>
                  <a:path w="204650" h="685">
                    <a:moveTo>
                      <a:pt x="144" y="224"/>
                    </a:moveTo>
                    <a:lnTo>
                      <a:pt x="204794" y="224"/>
                    </a:lnTo>
                  </a:path>
                </a:pathLst>
              </a:custGeom>
              <a:noFill/>
              <a:ln w="19050" cap="rnd">
                <a:solidFill>
                  <a:schemeClr val="bg1"/>
                </a:solidFill>
                <a:prstDash val="solid"/>
                <a:round/>
              </a:ln>
            </p:spPr>
            <p:txBody>
              <a:bodyPr rtlCol="0" anchor="ctr"/>
              <a:lstStyle/>
              <a:p>
                <a:endParaRPr lang="en-GB"/>
              </a:p>
            </p:txBody>
          </p:sp>
          <p:sp>
            <p:nvSpPr>
              <p:cNvPr id="374" name="Freeform 373">
                <a:extLst>
                  <a:ext uri="{FF2B5EF4-FFF2-40B4-BE49-F238E27FC236}">
                    <a16:creationId xmlns:a16="http://schemas.microsoft.com/office/drawing/2014/main" id="{D7A251DA-6852-A825-5030-060C96423D95}"/>
                  </a:ext>
                </a:extLst>
              </p:cNvPr>
              <p:cNvSpPr/>
              <p:nvPr/>
            </p:nvSpPr>
            <p:spPr>
              <a:xfrm flipV="1">
                <a:off x="2917889" y="550555"/>
                <a:ext cx="204650" cy="685"/>
              </a:xfrm>
              <a:custGeom>
                <a:avLst/>
                <a:gdLst>
                  <a:gd name="connsiteX0" fmla="*/ 144 w 204650"/>
                  <a:gd name="connsiteY0" fmla="*/ 544 h 685"/>
                  <a:gd name="connsiteX1" fmla="*/ 204794 w 204650"/>
                  <a:gd name="connsiteY1" fmla="*/ 544 h 685"/>
                </a:gdLst>
                <a:ahLst/>
                <a:cxnLst>
                  <a:cxn ang="0">
                    <a:pos x="connsiteX0" y="connsiteY0"/>
                  </a:cxn>
                  <a:cxn ang="0">
                    <a:pos x="connsiteX1" y="connsiteY1"/>
                  </a:cxn>
                </a:cxnLst>
                <a:rect l="l" t="t" r="r" b="b"/>
                <a:pathLst>
                  <a:path w="204650" h="685">
                    <a:moveTo>
                      <a:pt x="144" y="544"/>
                    </a:moveTo>
                    <a:lnTo>
                      <a:pt x="204794" y="544"/>
                    </a:lnTo>
                  </a:path>
                </a:pathLst>
              </a:custGeom>
              <a:noFill/>
              <a:ln w="19050" cap="rnd">
                <a:solidFill>
                  <a:schemeClr val="bg1"/>
                </a:solidFill>
                <a:prstDash val="solid"/>
                <a:round/>
              </a:ln>
            </p:spPr>
            <p:txBody>
              <a:bodyPr rtlCol="0" anchor="ctr"/>
              <a:lstStyle/>
              <a:p>
                <a:endParaRPr lang="en-GB"/>
              </a:p>
            </p:txBody>
          </p:sp>
          <p:sp>
            <p:nvSpPr>
              <p:cNvPr id="375" name="Freeform 374">
                <a:extLst>
                  <a:ext uri="{FF2B5EF4-FFF2-40B4-BE49-F238E27FC236}">
                    <a16:creationId xmlns:a16="http://schemas.microsoft.com/office/drawing/2014/main" id="{5CE44960-6790-6D9A-E80E-662C2F1F133C}"/>
                  </a:ext>
                </a:extLst>
              </p:cNvPr>
              <p:cNvSpPr/>
              <p:nvPr/>
            </p:nvSpPr>
            <p:spPr>
              <a:xfrm flipV="1">
                <a:off x="3020214" y="389759"/>
                <a:ext cx="102325" cy="102325"/>
              </a:xfrm>
              <a:custGeom>
                <a:avLst/>
                <a:gdLst>
                  <a:gd name="connsiteX0" fmla="*/ 102408 w 102325"/>
                  <a:gd name="connsiteY0" fmla="*/ 160 h 102325"/>
                  <a:gd name="connsiteX1" fmla="*/ 83 w 102325"/>
                  <a:gd name="connsiteY1" fmla="*/ 160 h 102325"/>
                  <a:gd name="connsiteX2" fmla="*/ 83 w 102325"/>
                  <a:gd name="connsiteY2" fmla="*/ 102485 h 102325"/>
                  <a:gd name="connsiteX3" fmla="*/ 102408 w 102325"/>
                  <a:gd name="connsiteY3" fmla="*/ 102485 h 102325"/>
                </a:gdLst>
                <a:ahLst/>
                <a:cxnLst>
                  <a:cxn ang="0">
                    <a:pos x="connsiteX0" y="connsiteY0"/>
                  </a:cxn>
                  <a:cxn ang="0">
                    <a:pos x="connsiteX1" y="connsiteY1"/>
                  </a:cxn>
                  <a:cxn ang="0">
                    <a:pos x="connsiteX2" y="connsiteY2"/>
                  </a:cxn>
                  <a:cxn ang="0">
                    <a:pos x="connsiteX3" y="connsiteY3"/>
                  </a:cxn>
                </a:cxnLst>
                <a:rect l="l" t="t" r="r" b="b"/>
                <a:pathLst>
                  <a:path w="102325" h="102325">
                    <a:moveTo>
                      <a:pt x="102408" y="160"/>
                    </a:moveTo>
                    <a:lnTo>
                      <a:pt x="83" y="160"/>
                    </a:lnTo>
                    <a:lnTo>
                      <a:pt x="83" y="102485"/>
                    </a:lnTo>
                    <a:lnTo>
                      <a:pt x="102408" y="102485"/>
                    </a:lnTo>
                    <a:close/>
                  </a:path>
                </a:pathLst>
              </a:custGeom>
              <a:noFill/>
              <a:ln w="19050" cap="rnd">
                <a:solidFill>
                  <a:schemeClr val="bg1"/>
                </a:solidFill>
                <a:prstDash val="solid"/>
                <a:round/>
              </a:ln>
            </p:spPr>
            <p:txBody>
              <a:bodyPr rtlCol="0" anchor="ctr"/>
              <a:lstStyle/>
              <a:p>
                <a:endParaRPr lang="en-GB"/>
              </a:p>
            </p:txBody>
          </p:sp>
          <p:sp>
            <p:nvSpPr>
              <p:cNvPr id="376" name="Freeform 375">
                <a:extLst>
                  <a:ext uri="{FF2B5EF4-FFF2-40B4-BE49-F238E27FC236}">
                    <a16:creationId xmlns:a16="http://schemas.microsoft.com/office/drawing/2014/main" id="{485C4652-9F68-C93F-B198-C2B005AABD35}"/>
                  </a:ext>
                </a:extLst>
              </p:cNvPr>
              <p:cNvSpPr/>
              <p:nvPr/>
            </p:nvSpPr>
            <p:spPr>
              <a:xfrm flipV="1">
                <a:off x="2917889" y="411685"/>
                <a:ext cx="43853" cy="685"/>
              </a:xfrm>
              <a:custGeom>
                <a:avLst/>
                <a:gdLst>
                  <a:gd name="connsiteX0" fmla="*/ 115 w 43853"/>
                  <a:gd name="connsiteY0" fmla="*/ 341 h 685"/>
                  <a:gd name="connsiteX1" fmla="*/ 43968 w 43853"/>
                  <a:gd name="connsiteY1" fmla="*/ 341 h 685"/>
                </a:gdLst>
                <a:ahLst/>
                <a:cxnLst>
                  <a:cxn ang="0">
                    <a:pos x="connsiteX0" y="connsiteY0"/>
                  </a:cxn>
                  <a:cxn ang="0">
                    <a:pos x="connsiteX1" y="connsiteY1"/>
                  </a:cxn>
                </a:cxnLst>
                <a:rect l="l" t="t" r="r" b="b"/>
                <a:pathLst>
                  <a:path w="43853" h="685">
                    <a:moveTo>
                      <a:pt x="115" y="341"/>
                    </a:moveTo>
                    <a:lnTo>
                      <a:pt x="43968" y="341"/>
                    </a:lnTo>
                  </a:path>
                </a:pathLst>
              </a:custGeom>
              <a:noFill/>
              <a:ln w="19050" cap="rnd">
                <a:solidFill>
                  <a:schemeClr val="bg1"/>
                </a:solidFill>
                <a:prstDash val="solid"/>
                <a:round/>
              </a:ln>
            </p:spPr>
            <p:txBody>
              <a:bodyPr rtlCol="0" anchor="ctr"/>
              <a:lstStyle/>
              <a:p>
                <a:endParaRPr lang="en-GB"/>
              </a:p>
            </p:txBody>
          </p:sp>
          <p:sp>
            <p:nvSpPr>
              <p:cNvPr id="377" name="Freeform 376">
                <a:extLst>
                  <a:ext uri="{FF2B5EF4-FFF2-40B4-BE49-F238E27FC236}">
                    <a16:creationId xmlns:a16="http://schemas.microsoft.com/office/drawing/2014/main" id="{568DFBE5-BB34-92C4-0B1A-30E0306E646D}"/>
                  </a:ext>
                </a:extLst>
              </p:cNvPr>
              <p:cNvSpPr/>
              <p:nvPr/>
            </p:nvSpPr>
            <p:spPr>
              <a:xfrm flipV="1">
                <a:off x="2917889" y="470157"/>
                <a:ext cx="43853" cy="685"/>
              </a:xfrm>
              <a:custGeom>
                <a:avLst/>
                <a:gdLst>
                  <a:gd name="connsiteX0" fmla="*/ 115 w 43853"/>
                  <a:gd name="connsiteY0" fmla="*/ 427 h 685"/>
                  <a:gd name="connsiteX1" fmla="*/ 43968 w 43853"/>
                  <a:gd name="connsiteY1" fmla="*/ 427 h 685"/>
                </a:gdLst>
                <a:ahLst/>
                <a:cxnLst>
                  <a:cxn ang="0">
                    <a:pos x="connsiteX0" y="connsiteY0"/>
                  </a:cxn>
                  <a:cxn ang="0">
                    <a:pos x="connsiteX1" y="connsiteY1"/>
                  </a:cxn>
                </a:cxnLst>
                <a:rect l="l" t="t" r="r" b="b"/>
                <a:pathLst>
                  <a:path w="43853" h="685">
                    <a:moveTo>
                      <a:pt x="115" y="427"/>
                    </a:moveTo>
                    <a:lnTo>
                      <a:pt x="43968" y="427"/>
                    </a:lnTo>
                  </a:path>
                </a:pathLst>
              </a:custGeom>
              <a:noFill/>
              <a:ln w="19050" cap="rnd">
                <a:solidFill>
                  <a:schemeClr val="bg1"/>
                </a:solidFill>
                <a:prstDash val="solid"/>
                <a:round/>
              </a:ln>
            </p:spPr>
            <p:txBody>
              <a:bodyPr rtlCol="0" anchor="ctr"/>
              <a:lstStyle/>
              <a:p>
                <a:endParaRPr lang="en-GB"/>
              </a:p>
            </p:txBody>
          </p:sp>
        </p:grpSp>
      </p:grpSp>
      <p:grpSp>
        <p:nvGrpSpPr>
          <p:cNvPr id="40" name="Group 39">
            <a:extLst>
              <a:ext uri="{FF2B5EF4-FFF2-40B4-BE49-F238E27FC236}">
                <a16:creationId xmlns:a16="http://schemas.microsoft.com/office/drawing/2014/main" id="{7808AED7-2D87-4527-F083-DFCEA162E0A2}"/>
              </a:ext>
            </a:extLst>
          </p:cNvPr>
          <p:cNvGrpSpPr/>
          <p:nvPr/>
        </p:nvGrpSpPr>
        <p:grpSpPr>
          <a:xfrm>
            <a:off x="7532096" y="3532485"/>
            <a:ext cx="712224" cy="712224"/>
            <a:chOff x="7532096" y="3532485"/>
            <a:chExt cx="712224" cy="712224"/>
          </a:xfrm>
        </p:grpSpPr>
        <p:sp>
          <p:nvSpPr>
            <p:cNvPr id="542" name="Oval 541">
              <a:extLst>
                <a:ext uri="{FF2B5EF4-FFF2-40B4-BE49-F238E27FC236}">
                  <a16:creationId xmlns:a16="http://schemas.microsoft.com/office/drawing/2014/main" id="{DE7EA2B9-3809-F890-0806-9F7A04AB1D9D}"/>
                </a:ext>
              </a:extLst>
            </p:cNvPr>
            <p:cNvSpPr/>
            <p:nvPr/>
          </p:nvSpPr>
          <p:spPr>
            <a:xfrm>
              <a:off x="7532096"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aphic 593">
              <a:extLst>
                <a:ext uri="{FF2B5EF4-FFF2-40B4-BE49-F238E27FC236}">
                  <a16:creationId xmlns:a16="http://schemas.microsoft.com/office/drawing/2014/main" id="{0C699EF5-0BEC-B5A4-0E49-BF7B86041D1B}"/>
                </a:ext>
              </a:extLst>
            </p:cNvPr>
            <p:cNvGrpSpPr/>
            <p:nvPr/>
          </p:nvGrpSpPr>
          <p:grpSpPr>
            <a:xfrm>
              <a:off x="7744240" y="3744629"/>
              <a:ext cx="287937" cy="287937"/>
              <a:chOff x="2858504" y="191504"/>
              <a:chExt cx="440363" cy="440363"/>
            </a:xfrm>
            <a:noFill/>
          </p:grpSpPr>
          <p:sp>
            <p:nvSpPr>
              <p:cNvPr id="433" name="Freeform 432">
                <a:extLst>
                  <a:ext uri="{FF2B5EF4-FFF2-40B4-BE49-F238E27FC236}">
                    <a16:creationId xmlns:a16="http://schemas.microsoft.com/office/drawing/2014/main" id="{9C433503-3EBD-32D0-5C69-6582484CBD58}"/>
                  </a:ext>
                </a:extLst>
              </p:cNvPr>
              <p:cNvSpPr/>
              <p:nvPr/>
            </p:nvSpPr>
            <p:spPr>
              <a:xfrm flipV="1">
                <a:off x="3034649" y="352970"/>
                <a:ext cx="88072" cy="88072"/>
              </a:xfrm>
              <a:custGeom>
                <a:avLst/>
                <a:gdLst>
                  <a:gd name="connsiteX0" fmla="*/ 44378 w 88072"/>
                  <a:gd name="connsiteY0" fmla="*/ 88441 h 88072"/>
                  <a:gd name="connsiteX1" fmla="*/ 88414 w 88072"/>
                  <a:gd name="connsiteY1" fmla="*/ 44404 h 88072"/>
                  <a:gd name="connsiteX2" fmla="*/ 44378 w 88072"/>
                  <a:gd name="connsiteY2" fmla="*/ 368 h 88072"/>
                  <a:gd name="connsiteX3" fmla="*/ 341 w 88072"/>
                  <a:gd name="connsiteY3" fmla="*/ 44404 h 88072"/>
                  <a:gd name="connsiteX4" fmla="*/ 44378 w 88072"/>
                  <a:gd name="connsiteY4" fmla="*/ 88441 h 8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2" h="88072">
                    <a:moveTo>
                      <a:pt x="44378" y="88441"/>
                    </a:moveTo>
                    <a:cubicBezTo>
                      <a:pt x="68683" y="88441"/>
                      <a:pt x="88414" y="68705"/>
                      <a:pt x="88414" y="44404"/>
                    </a:cubicBezTo>
                    <a:cubicBezTo>
                      <a:pt x="88414" y="20104"/>
                      <a:pt x="68683" y="368"/>
                      <a:pt x="44378" y="368"/>
                    </a:cubicBezTo>
                    <a:cubicBezTo>
                      <a:pt x="20073" y="368"/>
                      <a:pt x="341" y="20104"/>
                      <a:pt x="341" y="44404"/>
                    </a:cubicBezTo>
                    <a:cubicBezTo>
                      <a:pt x="341" y="68705"/>
                      <a:pt x="20073" y="88441"/>
                      <a:pt x="44378" y="88441"/>
                    </a:cubicBezTo>
                    <a:close/>
                  </a:path>
                </a:pathLst>
              </a:custGeom>
              <a:noFill/>
              <a:ln w="19050" cap="rnd">
                <a:solidFill>
                  <a:schemeClr val="bg1"/>
                </a:solidFill>
                <a:prstDash val="solid"/>
                <a:round/>
              </a:ln>
            </p:spPr>
            <p:txBody>
              <a:bodyPr rtlCol="0" anchor="ctr"/>
              <a:lstStyle/>
              <a:p>
                <a:endParaRPr lang="en-GB"/>
              </a:p>
            </p:txBody>
          </p:sp>
          <p:sp>
            <p:nvSpPr>
              <p:cNvPr id="434" name="Freeform 433">
                <a:extLst>
                  <a:ext uri="{FF2B5EF4-FFF2-40B4-BE49-F238E27FC236}">
                    <a16:creationId xmlns:a16="http://schemas.microsoft.com/office/drawing/2014/main" id="{5D7F3FC5-6056-8937-BAFA-D7F8BEA82C4B}"/>
                  </a:ext>
                </a:extLst>
              </p:cNvPr>
              <p:cNvSpPr/>
              <p:nvPr/>
            </p:nvSpPr>
            <p:spPr>
              <a:xfrm flipV="1">
                <a:off x="2858504" y="191504"/>
                <a:ext cx="73393" cy="73393"/>
              </a:xfrm>
              <a:custGeom>
                <a:avLst/>
                <a:gdLst>
                  <a:gd name="connsiteX0" fmla="*/ 36771 w 73393"/>
                  <a:gd name="connsiteY0" fmla="*/ 73507 h 73393"/>
                  <a:gd name="connsiteX1" fmla="*/ 73467 w 73393"/>
                  <a:gd name="connsiteY1" fmla="*/ 36810 h 73393"/>
                  <a:gd name="connsiteX2" fmla="*/ 36771 w 73393"/>
                  <a:gd name="connsiteY2" fmla="*/ 114 h 73393"/>
                  <a:gd name="connsiteX3" fmla="*/ 74 w 73393"/>
                  <a:gd name="connsiteY3" fmla="*/ 36810 h 73393"/>
                  <a:gd name="connsiteX4" fmla="*/ 36771 w 73393"/>
                  <a:gd name="connsiteY4" fmla="*/ 73507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6771" y="73507"/>
                    </a:moveTo>
                    <a:cubicBezTo>
                      <a:pt x="57025" y="73507"/>
                      <a:pt x="73467" y="57068"/>
                      <a:pt x="73467" y="36810"/>
                    </a:cubicBezTo>
                    <a:cubicBezTo>
                      <a:pt x="73467" y="16553"/>
                      <a:pt x="57025" y="114"/>
                      <a:pt x="36771" y="114"/>
                    </a:cubicBezTo>
                    <a:cubicBezTo>
                      <a:pt x="16517" y="114"/>
                      <a:pt x="74" y="16553"/>
                      <a:pt x="74" y="36810"/>
                    </a:cubicBezTo>
                    <a:cubicBezTo>
                      <a:pt x="74" y="57068"/>
                      <a:pt x="16517" y="73507"/>
                      <a:pt x="36771" y="73507"/>
                    </a:cubicBezTo>
                    <a:close/>
                  </a:path>
                </a:pathLst>
              </a:custGeom>
              <a:noFill/>
              <a:ln w="19050" cap="rnd">
                <a:solidFill>
                  <a:schemeClr val="bg1"/>
                </a:solidFill>
                <a:prstDash val="solid"/>
                <a:round/>
              </a:ln>
            </p:spPr>
            <p:txBody>
              <a:bodyPr rtlCol="0" anchor="ctr"/>
              <a:lstStyle/>
              <a:p>
                <a:endParaRPr lang="en-GB"/>
              </a:p>
            </p:txBody>
          </p:sp>
          <p:sp>
            <p:nvSpPr>
              <p:cNvPr id="435" name="Freeform 434">
                <a:extLst>
                  <a:ext uri="{FF2B5EF4-FFF2-40B4-BE49-F238E27FC236}">
                    <a16:creationId xmlns:a16="http://schemas.microsoft.com/office/drawing/2014/main" id="{981F99A0-C532-4013-B49C-C58AF5AF62B1}"/>
                  </a:ext>
                </a:extLst>
              </p:cNvPr>
              <p:cNvSpPr/>
              <p:nvPr/>
            </p:nvSpPr>
            <p:spPr>
              <a:xfrm flipV="1">
                <a:off x="3225473" y="558473"/>
                <a:ext cx="73393" cy="73393"/>
              </a:xfrm>
              <a:custGeom>
                <a:avLst/>
                <a:gdLst>
                  <a:gd name="connsiteX0" fmla="*/ 37305 w 73393"/>
                  <a:gd name="connsiteY0" fmla="*/ 74043 h 73393"/>
                  <a:gd name="connsiteX1" fmla="*/ 74003 w 73393"/>
                  <a:gd name="connsiteY1" fmla="*/ 37347 h 73393"/>
                  <a:gd name="connsiteX2" fmla="*/ 37305 w 73393"/>
                  <a:gd name="connsiteY2" fmla="*/ 649 h 73393"/>
                  <a:gd name="connsiteX3" fmla="*/ 609 w 73393"/>
                  <a:gd name="connsiteY3" fmla="*/ 37347 h 73393"/>
                  <a:gd name="connsiteX4" fmla="*/ 37305 w 73393"/>
                  <a:gd name="connsiteY4" fmla="*/ 74043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7305" y="74043"/>
                    </a:moveTo>
                    <a:cubicBezTo>
                      <a:pt x="57559" y="74043"/>
                      <a:pt x="74003" y="57603"/>
                      <a:pt x="74003" y="37347"/>
                    </a:cubicBezTo>
                    <a:cubicBezTo>
                      <a:pt x="74003" y="17089"/>
                      <a:pt x="57559" y="649"/>
                      <a:pt x="37305" y="649"/>
                    </a:cubicBezTo>
                    <a:cubicBezTo>
                      <a:pt x="17051" y="649"/>
                      <a:pt x="609" y="17089"/>
                      <a:pt x="609" y="37347"/>
                    </a:cubicBezTo>
                    <a:cubicBezTo>
                      <a:pt x="609" y="57603"/>
                      <a:pt x="17051" y="74043"/>
                      <a:pt x="37305" y="74043"/>
                    </a:cubicBezTo>
                    <a:close/>
                  </a:path>
                </a:pathLst>
              </a:custGeom>
              <a:noFill/>
              <a:ln w="19050" cap="rnd">
                <a:solidFill>
                  <a:schemeClr val="bg1"/>
                </a:solidFill>
                <a:prstDash val="solid"/>
                <a:round/>
              </a:ln>
            </p:spPr>
            <p:txBody>
              <a:bodyPr rtlCol="0" anchor="ctr"/>
              <a:lstStyle/>
              <a:p>
                <a:endParaRPr lang="en-GB"/>
              </a:p>
            </p:txBody>
          </p:sp>
          <p:sp>
            <p:nvSpPr>
              <p:cNvPr id="436" name="Freeform 435">
                <a:extLst>
                  <a:ext uri="{FF2B5EF4-FFF2-40B4-BE49-F238E27FC236}">
                    <a16:creationId xmlns:a16="http://schemas.microsoft.com/office/drawing/2014/main" id="{AEBD9946-75FC-AD8D-9AD2-72F8B9932D8E}"/>
                  </a:ext>
                </a:extLst>
              </p:cNvPr>
              <p:cNvSpPr/>
              <p:nvPr/>
            </p:nvSpPr>
            <p:spPr>
              <a:xfrm flipV="1">
                <a:off x="3196116" y="191504"/>
                <a:ext cx="102750" cy="102751"/>
              </a:xfrm>
              <a:custGeom>
                <a:avLst/>
                <a:gdLst>
                  <a:gd name="connsiteX0" fmla="*/ 51963 w 102750"/>
                  <a:gd name="connsiteY0" fmla="*/ 102903 h 102751"/>
                  <a:gd name="connsiteX1" fmla="*/ 103338 w 102750"/>
                  <a:gd name="connsiteY1" fmla="*/ 51528 h 102751"/>
                  <a:gd name="connsiteX2" fmla="*/ 51963 w 102750"/>
                  <a:gd name="connsiteY2" fmla="*/ 151 h 102751"/>
                  <a:gd name="connsiteX3" fmla="*/ 588 w 102750"/>
                  <a:gd name="connsiteY3" fmla="*/ 51528 h 102751"/>
                  <a:gd name="connsiteX4" fmla="*/ 51963 w 102750"/>
                  <a:gd name="connsiteY4" fmla="*/ 102903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963" y="102903"/>
                    </a:moveTo>
                    <a:cubicBezTo>
                      <a:pt x="80318" y="102903"/>
                      <a:pt x="103338" y="79880"/>
                      <a:pt x="103338" y="51528"/>
                    </a:cubicBezTo>
                    <a:cubicBezTo>
                      <a:pt x="103338" y="23174"/>
                      <a:pt x="80318" y="151"/>
                      <a:pt x="51963" y="151"/>
                    </a:cubicBezTo>
                    <a:cubicBezTo>
                      <a:pt x="23608" y="151"/>
                      <a:pt x="588" y="23174"/>
                      <a:pt x="588" y="51528"/>
                    </a:cubicBezTo>
                    <a:cubicBezTo>
                      <a:pt x="588" y="79880"/>
                      <a:pt x="23608" y="102903"/>
                      <a:pt x="51963" y="102903"/>
                    </a:cubicBezTo>
                    <a:close/>
                  </a:path>
                </a:pathLst>
              </a:custGeom>
              <a:noFill/>
              <a:ln w="19050" cap="rnd">
                <a:solidFill>
                  <a:schemeClr val="bg1"/>
                </a:solidFill>
                <a:prstDash val="solid"/>
                <a:round/>
              </a:ln>
            </p:spPr>
            <p:txBody>
              <a:bodyPr rtlCol="0" anchor="ctr"/>
              <a:lstStyle/>
              <a:p>
                <a:endParaRPr lang="en-GB"/>
              </a:p>
            </p:txBody>
          </p:sp>
          <p:sp>
            <p:nvSpPr>
              <p:cNvPr id="437" name="Freeform 436">
                <a:extLst>
                  <a:ext uri="{FF2B5EF4-FFF2-40B4-BE49-F238E27FC236}">
                    <a16:creationId xmlns:a16="http://schemas.microsoft.com/office/drawing/2014/main" id="{83FA0C13-A0BF-DE83-18A8-61324523B458}"/>
                  </a:ext>
                </a:extLst>
              </p:cNvPr>
              <p:cNvSpPr/>
              <p:nvPr/>
            </p:nvSpPr>
            <p:spPr>
              <a:xfrm flipV="1">
                <a:off x="2858504" y="529115"/>
                <a:ext cx="102750" cy="102751"/>
              </a:xfrm>
              <a:custGeom>
                <a:avLst/>
                <a:gdLst>
                  <a:gd name="connsiteX0" fmla="*/ 51470 w 102750"/>
                  <a:gd name="connsiteY0" fmla="*/ 103396 h 102751"/>
                  <a:gd name="connsiteX1" fmla="*/ 102846 w 102750"/>
                  <a:gd name="connsiteY1" fmla="*/ 52020 h 102751"/>
                  <a:gd name="connsiteX2" fmla="*/ 51470 w 102750"/>
                  <a:gd name="connsiteY2" fmla="*/ 644 h 102751"/>
                  <a:gd name="connsiteX3" fmla="*/ 95 w 102750"/>
                  <a:gd name="connsiteY3" fmla="*/ 52020 h 102751"/>
                  <a:gd name="connsiteX4" fmla="*/ 51470 w 102750"/>
                  <a:gd name="connsiteY4" fmla="*/ 103396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470" y="103396"/>
                    </a:moveTo>
                    <a:cubicBezTo>
                      <a:pt x="79825" y="103396"/>
                      <a:pt x="102846" y="80372"/>
                      <a:pt x="102846" y="52020"/>
                    </a:cubicBezTo>
                    <a:cubicBezTo>
                      <a:pt x="102846" y="23667"/>
                      <a:pt x="79825" y="644"/>
                      <a:pt x="51470" y="644"/>
                    </a:cubicBezTo>
                    <a:cubicBezTo>
                      <a:pt x="23115" y="644"/>
                      <a:pt x="95" y="23667"/>
                      <a:pt x="95" y="52020"/>
                    </a:cubicBezTo>
                    <a:cubicBezTo>
                      <a:pt x="95" y="80372"/>
                      <a:pt x="23115" y="103396"/>
                      <a:pt x="51470" y="103396"/>
                    </a:cubicBezTo>
                    <a:close/>
                  </a:path>
                </a:pathLst>
              </a:custGeom>
              <a:noFill/>
              <a:ln w="19050" cap="rnd">
                <a:solidFill>
                  <a:schemeClr val="bg1"/>
                </a:solidFill>
                <a:prstDash val="solid"/>
                <a:round/>
              </a:ln>
            </p:spPr>
            <p:txBody>
              <a:bodyPr rtlCol="0" anchor="ctr"/>
              <a:lstStyle/>
              <a:p>
                <a:endParaRPr lang="en-GB"/>
              </a:p>
            </p:txBody>
          </p:sp>
          <p:sp>
            <p:nvSpPr>
              <p:cNvPr id="438" name="Freeform 437">
                <a:extLst>
                  <a:ext uri="{FF2B5EF4-FFF2-40B4-BE49-F238E27FC236}">
                    <a16:creationId xmlns:a16="http://schemas.microsoft.com/office/drawing/2014/main" id="{71AB193E-148A-2468-5996-4188109B0142}"/>
                  </a:ext>
                </a:extLst>
              </p:cNvPr>
              <p:cNvSpPr/>
              <p:nvPr/>
            </p:nvSpPr>
            <p:spPr>
              <a:xfrm flipV="1">
                <a:off x="2961255" y="294255"/>
                <a:ext cx="234859" cy="234859"/>
              </a:xfrm>
              <a:custGeom>
                <a:avLst/>
                <a:gdLst>
                  <a:gd name="connsiteX0" fmla="*/ 117771 w 234859"/>
                  <a:gd name="connsiteY0" fmla="*/ 235330 h 234859"/>
                  <a:gd name="connsiteX1" fmla="*/ 235201 w 234859"/>
                  <a:gd name="connsiteY1" fmla="*/ 117900 h 234859"/>
                  <a:gd name="connsiteX2" fmla="*/ 117771 w 234859"/>
                  <a:gd name="connsiteY2" fmla="*/ 470 h 234859"/>
                  <a:gd name="connsiteX3" fmla="*/ 341 w 234859"/>
                  <a:gd name="connsiteY3" fmla="*/ 117900 h 234859"/>
                  <a:gd name="connsiteX4" fmla="*/ 117771 w 234859"/>
                  <a:gd name="connsiteY4" fmla="*/ 235330 h 23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59" h="234859">
                    <a:moveTo>
                      <a:pt x="117771" y="235330"/>
                    </a:moveTo>
                    <a:cubicBezTo>
                      <a:pt x="182582" y="235330"/>
                      <a:pt x="235201" y="182714"/>
                      <a:pt x="235201" y="117900"/>
                    </a:cubicBezTo>
                    <a:cubicBezTo>
                      <a:pt x="235201" y="53085"/>
                      <a:pt x="182582" y="470"/>
                      <a:pt x="117771" y="470"/>
                    </a:cubicBezTo>
                    <a:cubicBezTo>
                      <a:pt x="52960" y="470"/>
                      <a:pt x="341" y="53085"/>
                      <a:pt x="341" y="117900"/>
                    </a:cubicBezTo>
                    <a:cubicBezTo>
                      <a:pt x="341" y="182714"/>
                      <a:pt x="52960" y="235330"/>
                      <a:pt x="117771" y="235330"/>
                    </a:cubicBezTo>
                    <a:close/>
                  </a:path>
                </a:pathLst>
              </a:custGeom>
              <a:noFill/>
              <a:ln w="19050" cap="rnd">
                <a:solidFill>
                  <a:schemeClr val="bg1"/>
                </a:solidFill>
                <a:prstDash val="solid"/>
                <a:round/>
              </a:ln>
            </p:spPr>
            <p:txBody>
              <a:bodyPr rtlCol="0" anchor="ctr"/>
              <a:lstStyle/>
              <a:p>
                <a:endParaRPr lang="en-GB"/>
              </a:p>
            </p:txBody>
          </p:sp>
          <p:sp>
            <p:nvSpPr>
              <p:cNvPr id="439" name="Freeform 438">
                <a:extLst>
                  <a:ext uri="{FF2B5EF4-FFF2-40B4-BE49-F238E27FC236}">
                    <a16:creationId xmlns:a16="http://schemas.microsoft.com/office/drawing/2014/main" id="{F6BBD4C9-8EF6-BE1A-B4CB-0B256ADB901D}"/>
                  </a:ext>
                </a:extLst>
              </p:cNvPr>
              <p:cNvSpPr/>
              <p:nvPr/>
            </p:nvSpPr>
            <p:spPr>
              <a:xfrm flipV="1">
                <a:off x="2946200" y="494701"/>
                <a:ext cx="49465" cy="49467"/>
              </a:xfrm>
              <a:custGeom>
                <a:avLst/>
                <a:gdLst>
                  <a:gd name="connsiteX0" fmla="*/ 157 w 49465"/>
                  <a:gd name="connsiteY0" fmla="*/ 472 h 49467"/>
                  <a:gd name="connsiteX1" fmla="*/ 49623 w 49465"/>
                  <a:gd name="connsiteY1" fmla="*/ 49939 h 49467"/>
                </a:gdLst>
                <a:ahLst/>
                <a:cxnLst>
                  <a:cxn ang="0">
                    <a:pos x="connsiteX0" y="connsiteY0"/>
                  </a:cxn>
                  <a:cxn ang="0">
                    <a:pos x="connsiteX1" y="connsiteY1"/>
                  </a:cxn>
                </a:cxnLst>
                <a:rect l="l" t="t" r="r" b="b"/>
                <a:pathLst>
                  <a:path w="49465" h="49467">
                    <a:moveTo>
                      <a:pt x="157" y="472"/>
                    </a:moveTo>
                    <a:lnTo>
                      <a:pt x="49623" y="49939"/>
                    </a:lnTo>
                  </a:path>
                </a:pathLst>
              </a:custGeom>
              <a:noFill/>
              <a:ln w="19050" cap="rnd">
                <a:solidFill>
                  <a:schemeClr val="bg1"/>
                </a:solidFill>
                <a:prstDash val="solid"/>
                <a:round/>
              </a:ln>
            </p:spPr>
            <p:txBody>
              <a:bodyPr rtlCol="0" anchor="ctr"/>
              <a:lstStyle/>
              <a:p>
                <a:endParaRPr lang="en-GB"/>
              </a:p>
            </p:txBody>
          </p:sp>
          <p:sp>
            <p:nvSpPr>
              <p:cNvPr id="440" name="Freeform 439">
                <a:extLst>
                  <a:ext uri="{FF2B5EF4-FFF2-40B4-BE49-F238E27FC236}">
                    <a16:creationId xmlns:a16="http://schemas.microsoft.com/office/drawing/2014/main" id="{5B329A92-E809-6489-3D9B-9860A84870B1}"/>
                  </a:ext>
                </a:extLst>
              </p:cNvPr>
              <p:cNvSpPr/>
              <p:nvPr/>
            </p:nvSpPr>
            <p:spPr>
              <a:xfrm flipV="1">
                <a:off x="3161329" y="279576"/>
                <a:ext cx="49465" cy="49467"/>
              </a:xfrm>
              <a:custGeom>
                <a:avLst/>
                <a:gdLst>
                  <a:gd name="connsiteX0" fmla="*/ 471 w 49465"/>
                  <a:gd name="connsiteY0" fmla="*/ 158 h 49467"/>
                  <a:gd name="connsiteX1" fmla="*/ 49936 w 49465"/>
                  <a:gd name="connsiteY1" fmla="*/ 49625 h 49467"/>
                </a:gdLst>
                <a:ahLst/>
                <a:cxnLst>
                  <a:cxn ang="0">
                    <a:pos x="connsiteX0" y="connsiteY0"/>
                  </a:cxn>
                  <a:cxn ang="0">
                    <a:pos x="connsiteX1" y="connsiteY1"/>
                  </a:cxn>
                </a:cxnLst>
                <a:rect l="l" t="t" r="r" b="b"/>
                <a:pathLst>
                  <a:path w="49465" h="49467">
                    <a:moveTo>
                      <a:pt x="471" y="158"/>
                    </a:moveTo>
                    <a:lnTo>
                      <a:pt x="49936" y="49625"/>
                    </a:lnTo>
                  </a:path>
                </a:pathLst>
              </a:custGeom>
              <a:noFill/>
              <a:ln w="19050" cap="rnd">
                <a:solidFill>
                  <a:schemeClr val="bg1"/>
                </a:solidFill>
                <a:prstDash val="solid"/>
                <a:round/>
              </a:ln>
            </p:spPr>
            <p:txBody>
              <a:bodyPr rtlCol="0" anchor="ctr"/>
              <a:lstStyle/>
              <a:p>
                <a:endParaRPr lang="en-GB"/>
              </a:p>
            </p:txBody>
          </p:sp>
          <p:sp>
            <p:nvSpPr>
              <p:cNvPr id="441" name="Freeform 440">
                <a:extLst>
                  <a:ext uri="{FF2B5EF4-FFF2-40B4-BE49-F238E27FC236}">
                    <a16:creationId xmlns:a16="http://schemas.microsoft.com/office/drawing/2014/main" id="{143B0F9E-61BA-01D9-8FC4-A2B48661E86B}"/>
                  </a:ext>
                </a:extLst>
              </p:cNvPr>
              <p:cNvSpPr/>
              <p:nvPr/>
            </p:nvSpPr>
            <p:spPr>
              <a:xfrm flipV="1">
                <a:off x="2921144" y="254145"/>
                <a:ext cx="74521" cy="74523"/>
              </a:xfrm>
              <a:custGeom>
                <a:avLst/>
                <a:gdLst>
                  <a:gd name="connsiteX0" fmla="*/ 125 w 74521"/>
                  <a:gd name="connsiteY0" fmla="*/ 74730 h 74523"/>
                  <a:gd name="connsiteX1" fmla="*/ 74647 w 74521"/>
                  <a:gd name="connsiteY1" fmla="*/ 207 h 74523"/>
                </a:gdLst>
                <a:ahLst/>
                <a:cxnLst>
                  <a:cxn ang="0">
                    <a:pos x="connsiteX0" y="connsiteY0"/>
                  </a:cxn>
                  <a:cxn ang="0">
                    <a:pos x="connsiteX1" y="connsiteY1"/>
                  </a:cxn>
                </a:cxnLst>
                <a:rect l="l" t="t" r="r" b="b"/>
                <a:pathLst>
                  <a:path w="74521" h="74523">
                    <a:moveTo>
                      <a:pt x="125" y="74730"/>
                    </a:moveTo>
                    <a:lnTo>
                      <a:pt x="74647" y="207"/>
                    </a:lnTo>
                  </a:path>
                </a:pathLst>
              </a:custGeom>
              <a:noFill/>
              <a:ln w="19050" cap="rnd">
                <a:solidFill>
                  <a:schemeClr val="bg1"/>
                </a:solidFill>
                <a:prstDash val="solid"/>
                <a:round/>
              </a:ln>
            </p:spPr>
            <p:txBody>
              <a:bodyPr rtlCol="0" anchor="ctr"/>
              <a:lstStyle/>
              <a:p>
                <a:endParaRPr lang="en-GB"/>
              </a:p>
            </p:txBody>
          </p:sp>
          <p:sp>
            <p:nvSpPr>
              <p:cNvPr id="442" name="Freeform 441">
                <a:extLst>
                  <a:ext uri="{FF2B5EF4-FFF2-40B4-BE49-F238E27FC236}">
                    <a16:creationId xmlns:a16="http://schemas.microsoft.com/office/drawing/2014/main" id="{E67FFC33-EA44-7E6E-EA5E-04F5AA2045AC}"/>
                  </a:ext>
                </a:extLst>
              </p:cNvPr>
              <p:cNvSpPr/>
              <p:nvPr/>
            </p:nvSpPr>
            <p:spPr>
              <a:xfrm flipV="1">
                <a:off x="3161705" y="494701"/>
                <a:ext cx="74521" cy="74523"/>
              </a:xfrm>
              <a:custGeom>
                <a:avLst/>
                <a:gdLst>
                  <a:gd name="connsiteX0" fmla="*/ 476 w 74521"/>
                  <a:gd name="connsiteY0" fmla="*/ 75081 h 74523"/>
                  <a:gd name="connsiteX1" fmla="*/ 74998 w 74521"/>
                  <a:gd name="connsiteY1" fmla="*/ 558 h 74523"/>
                </a:gdLst>
                <a:ahLst/>
                <a:cxnLst>
                  <a:cxn ang="0">
                    <a:pos x="connsiteX0" y="connsiteY0"/>
                  </a:cxn>
                  <a:cxn ang="0">
                    <a:pos x="connsiteX1" y="connsiteY1"/>
                  </a:cxn>
                </a:cxnLst>
                <a:rect l="l" t="t" r="r" b="b"/>
                <a:pathLst>
                  <a:path w="74521" h="74523">
                    <a:moveTo>
                      <a:pt x="476" y="75081"/>
                    </a:moveTo>
                    <a:lnTo>
                      <a:pt x="74998" y="558"/>
                    </a:lnTo>
                  </a:path>
                </a:pathLst>
              </a:custGeom>
              <a:noFill/>
              <a:ln w="19050" cap="rnd">
                <a:solidFill>
                  <a:schemeClr val="bg1"/>
                </a:solidFill>
                <a:prstDash val="solid"/>
                <a:round/>
              </a:ln>
            </p:spPr>
            <p:txBody>
              <a:bodyPr rtlCol="0" anchor="ctr"/>
              <a:lstStyle/>
              <a:p>
                <a:endParaRPr lang="en-GB"/>
              </a:p>
            </p:txBody>
          </p:sp>
          <p:sp>
            <p:nvSpPr>
              <p:cNvPr id="443" name="Freeform 442">
                <a:extLst>
                  <a:ext uri="{FF2B5EF4-FFF2-40B4-BE49-F238E27FC236}">
                    <a16:creationId xmlns:a16="http://schemas.microsoft.com/office/drawing/2014/main" id="{68248490-ADF8-BFE4-5849-77A85B02E052}"/>
                  </a:ext>
                </a:extLst>
              </p:cNvPr>
              <p:cNvSpPr/>
              <p:nvPr/>
            </p:nvSpPr>
            <p:spPr>
              <a:xfrm flipV="1">
                <a:off x="3006045" y="441043"/>
                <a:ext cx="145281" cy="88071"/>
              </a:xfrm>
              <a:custGeom>
                <a:avLst/>
                <a:gdLst>
                  <a:gd name="connsiteX0" fmla="*/ 262 w 145281"/>
                  <a:gd name="connsiteY0" fmla="*/ 25609 h 88071"/>
                  <a:gd name="connsiteX1" fmla="*/ 21000 w 145281"/>
                  <a:gd name="connsiteY1" fmla="*/ 67009 h 88071"/>
                  <a:gd name="connsiteX2" fmla="*/ 72888 w 145281"/>
                  <a:gd name="connsiteY2" fmla="*/ 88500 h 88071"/>
                  <a:gd name="connsiteX3" fmla="*/ 72916 w 145281"/>
                  <a:gd name="connsiteY3" fmla="*/ 88500 h 88071"/>
                  <a:gd name="connsiteX4" fmla="*/ 124804 w 145281"/>
                  <a:gd name="connsiteY4" fmla="*/ 67009 h 88071"/>
                  <a:gd name="connsiteX5" fmla="*/ 145543 w 145281"/>
                  <a:gd name="connsiteY5" fmla="*/ 25609 h 88071"/>
                  <a:gd name="connsiteX6" fmla="*/ 72903 w 145281"/>
                  <a:gd name="connsiteY6" fmla="*/ 428 h 88071"/>
                  <a:gd name="connsiteX7" fmla="*/ 262 w 145281"/>
                  <a:gd name="connsiteY7" fmla="*/ 25609 h 8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81" h="88071">
                    <a:moveTo>
                      <a:pt x="262" y="25609"/>
                    </a:moveTo>
                    <a:cubicBezTo>
                      <a:pt x="2513" y="41197"/>
                      <a:pt x="9737" y="55744"/>
                      <a:pt x="21000" y="67009"/>
                    </a:cubicBezTo>
                    <a:cubicBezTo>
                      <a:pt x="34762" y="80771"/>
                      <a:pt x="53426" y="88500"/>
                      <a:pt x="72888" y="88500"/>
                    </a:cubicBezTo>
                    <a:lnTo>
                      <a:pt x="72916" y="88500"/>
                    </a:lnTo>
                    <a:cubicBezTo>
                      <a:pt x="92378" y="88500"/>
                      <a:pt x="111043" y="80771"/>
                      <a:pt x="124804" y="67009"/>
                    </a:cubicBezTo>
                    <a:cubicBezTo>
                      <a:pt x="136067" y="55744"/>
                      <a:pt x="143292" y="41197"/>
                      <a:pt x="145543" y="25609"/>
                    </a:cubicBezTo>
                    <a:cubicBezTo>
                      <a:pt x="125551" y="9844"/>
                      <a:pt x="100317" y="428"/>
                      <a:pt x="72903" y="428"/>
                    </a:cubicBezTo>
                    <a:cubicBezTo>
                      <a:pt x="45488" y="428"/>
                      <a:pt x="20254" y="9844"/>
                      <a:pt x="262" y="25609"/>
                    </a:cubicBezTo>
                    <a:close/>
                  </a:path>
                </a:pathLst>
              </a:custGeom>
              <a:noFill/>
              <a:ln w="19050" cap="rnd">
                <a:solidFill>
                  <a:schemeClr val="bg1"/>
                </a:solidFill>
                <a:prstDash val="solid"/>
                <a:round/>
              </a:ln>
            </p:spPr>
            <p:txBody>
              <a:bodyPr rtlCol="0" anchor="ctr"/>
              <a:lstStyle/>
              <a:p>
                <a:endParaRPr lang="en-GB"/>
              </a:p>
            </p:txBody>
          </p:sp>
        </p:grpSp>
      </p:grpSp>
      <p:grpSp>
        <p:nvGrpSpPr>
          <p:cNvPr id="36" name="Group 35">
            <a:extLst>
              <a:ext uri="{FF2B5EF4-FFF2-40B4-BE49-F238E27FC236}">
                <a16:creationId xmlns:a16="http://schemas.microsoft.com/office/drawing/2014/main" id="{EFAC40D6-8AB4-E9A3-5EC5-D593D29C7ABC}"/>
              </a:ext>
            </a:extLst>
          </p:cNvPr>
          <p:cNvGrpSpPr/>
          <p:nvPr/>
        </p:nvGrpSpPr>
        <p:grpSpPr>
          <a:xfrm>
            <a:off x="3948391" y="3532485"/>
            <a:ext cx="712224" cy="712224"/>
            <a:chOff x="3948391" y="3532485"/>
            <a:chExt cx="712224" cy="712224"/>
          </a:xfrm>
        </p:grpSpPr>
        <p:sp>
          <p:nvSpPr>
            <p:cNvPr id="538" name="Oval 537">
              <a:extLst>
                <a:ext uri="{FF2B5EF4-FFF2-40B4-BE49-F238E27FC236}">
                  <a16:creationId xmlns:a16="http://schemas.microsoft.com/office/drawing/2014/main" id="{F74D38C7-C569-7326-69F8-D86E5CD9F22B}"/>
                </a:ext>
              </a:extLst>
            </p:cNvPr>
            <p:cNvSpPr/>
            <p:nvPr/>
          </p:nvSpPr>
          <p:spPr>
            <a:xfrm>
              <a:off x="394839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7" name="Graphic 157">
              <a:extLst>
                <a:ext uri="{FF2B5EF4-FFF2-40B4-BE49-F238E27FC236}">
                  <a16:creationId xmlns:a16="http://schemas.microsoft.com/office/drawing/2014/main" id="{49372486-6C5E-A595-FDC6-A27763A94287}"/>
                </a:ext>
              </a:extLst>
            </p:cNvPr>
            <p:cNvGrpSpPr/>
            <p:nvPr/>
          </p:nvGrpSpPr>
          <p:grpSpPr>
            <a:xfrm flipH="1">
              <a:off x="4161660" y="3745754"/>
              <a:ext cx="285686" cy="285686"/>
              <a:chOff x="8293017" y="2532364"/>
              <a:chExt cx="436921" cy="436921"/>
            </a:xfrm>
            <a:noFill/>
          </p:grpSpPr>
          <p:sp>
            <p:nvSpPr>
              <p:cNvPr id="448" name="Freeform 447">
                <a:extLst>
                  <a:ext uri="{FF2B5EF4-FFF2-40B4-BE49-F238E27FC236}">
                    <a16:creationId xmlns:a16="http://schemas.microsoft.com/office/drawing/2014/main" id="{9B15F40E-2FAB-7F12-4A75-07FFDFFB8C7E}"/>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449" name="Freeform 448">
                <a:extLst>
                  <a:ext uri="{FF2B5EF4-FFF2-40B4-BE49-F238E27FC236}">
                    <a16:creationId xmlns:a16="http://schemas.microsoft.com/office/drawing/2014/main" id="{F5BF0CF9-BF46-8038-FB88-AE6738D5F708}"/>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grpSp>
        <p:nvGrpSpPr>
          <p:cNvPr id="44" name="Group 43">
            <a:extLst>
              <a:ext uri="{FF2B5EF4-FFF2-40B4-BE49-F238E27FC236}">
                <a16:creationId xmlns:a16="http://schemas.microsoft.com/office/drawing/2014/main" id="{B0773B3A-485D-3384-F528-0D356BA086CC}"/>
              </a:ext>
            </a:extLst>
          </p:cNvPr>
          <p:cNvGrpSpPr/>
          <p:nvPr/>
        </p:nvGrpSpPr>
        <p:grpSpPr>
          <a:xfrm>
            <a:off x="11125632" y="3532485"/>
            <a:ext cx="712224" cy="712224"/>
            <a:chOff x="11125632" y="3532485"/>
            <a:chExt cx="712224" cy="712224"/>
          </a:xfrm>
        </p:grpSpPr>
        <p:sp>
          <p:nvSpPr>
            <p:cNvPr id="546" name="Oval 545">
              <a:extLst>
                <a:ext uri="{FF2B5EF4-FFF2-40B4-BE49-F238E27FC236}">
                  <a16:creationId xmlns:a16="http://schemas.microsoft.com/office/drawing/2014/main" id="{8DD8CE4F-2ADB-8FD5-BEC4-6661E76C1F83}"/>
                </a:ext>
              </a:extLst>
            </p:cNvPr>
            <p:cNvSpPr/>
            <p:nvPr/>
          </p:nvSpPr>
          <p:spPr>
            <a:xfrm>
              <a:off x="11125632"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 name="Graphic 4">
              <a:extLst>
                <a:ext uri="{FF2B5EF4-FFF2-40B4-BE49-F238E27FC236}">
                  <a16:creationId xmlns:a16="http://schemas.microsoft.com/office/drawing/2014/main" id="{4C9A20D4-2944-321D-9B1A-58D4AAF5D79E}"/>
                </a:ext>
              </a:extLst>
            </p:cNvPr>
            <p:cNvGrpSpPr/>
            <p:nvPr/>
          </p:nvGrpSpPr>
          <p:grpSpPr>
            <a:xfrm>
              <a:off x="11348588" y="3743336"/>
              <a:ext cx="266313" cy="290523"/>
              <a:chOff x="1756957" y="4472378"/>
              <a:chExt cx="266313" cy="290523"/>
            </a:xfrm>
            <a:solidFill>
              <a:schemeClr val="bg1"/>
            </a:solidFill>
          </p:grpSpPr>
          <p:sp>
            <p:nvSpPr>
              <p:cNvPr id="520" name="Freeform: Shape 131">
                <a:extLst>
                  <a:ext uri="{FF2B5EF4-FFF2-40B4-BE49-F238E27FC236}">
                    <a16:creationId xmlns:a16="http://schemas.microsoft.com/office/drawing/2014/main" id="{E519399A-5F26-8458-0E9B-6B43BF23F21F}"/>
                  </a:ext>
                </a:extLst>
              </p:cNvPr>
              <p:cNvSpPr/>
              <p:nvPr/>
            </p:nvSpPr>
            <p:spPr>
              <a:xfrm>
                <a:off x="1756957" y="4472378"/>
                <a:ext cx="266313" cy="290523"/>
              </a:xfrm>
              <a:custGeom>
                <a:avLst/>
                <a:gdLst>
                  <a:gd name="connsiteX0" fmla="*/ 0 w 266312"/>
                  <a:gd name="connsiteY0" fmla="*/ 290523 h 290523"/>
                  <a:gd name="connsiteX1" fmla="*/ 266313 w 266312"/>
                  <a:gd name="connsiteY1" fmla="*/ 290523 h 290523"/>
                  <a:gd name="connsiteX2" fmla="*/ 266313 w 266312"/>
                  <a:gd name="connsiteY2" fmla="*/ 24210 h 290523"/>
                  <a:gd name="connsiteX3" fmla="*/ 217892 w 266312"/>
                  <a:gd name="connsiteY3" fmla="*/ 24210 h 290523"/>
                  <a:gd name="connsiteX4" fmla="*/ 217892 w 266312"/>
                  <a:gd name="connsiteY4" fmla="*/ 0 h 290523"/>
                  <a:gd name="connsiteX5" fmla="*/ 193682 w 266312"/>
                  <a:gd name="connsiteY5" fmla="*/ 0 h 290523"/>
                  <a:gd name="connsiteX6" fmla="*/ 193682 w 266312"/>
                  <a:gd name="connsiteY6" fmla="*/ 24210 h 290523"/>
                  <a:gd name="connsiteX7" fmla="*/ 72631 w 266312"/>
                  <a:gd name="connsiteY7" fmla="*/ 24210 h 290523"/>
                  <a:gd name="connsiteX8" fmla="*/ 72631 w 266312"/>
                  <a:gd name="connsiteY8" fmla="*/ 0 h 290523"/>
                  <a:gd name="connsiteX9" fmla="*/ 48421 w 266312"/>
                  <a:gd name="connsiteY9" fmla="*/ 0 h 290523"/>
                  <a:gd name="connsiteX10" fmla="*/ 48421 w 266312"/>
                  <a:gd name="connsiteY10" fmla="*/ 24210 h 290523"/>
                  <a:gd name="connsiteX11" fmla="*/ 0 w 266312"/>
                  <a:gd name="connsiteY11" fmla="*/ 24210 h 290523"/>
                  <a:gd name="connsiteX12" fmla="*/ 0 w 266312"/>
                  <a:gd name="connsiteY12" fmla="*/ 290523 h 290523"/>
                  <a:gd name="connsiteX13" fmla="*/ 24210 w 266312"/>
                  <a:gd name="connsiteY13" fmla="*/ 266313 h 290523"/>
                  <a:gd name="connsiteX14" fmla="*/ 24210 w 266312"/>
                  <a:gd name="connsiteY14" fmla="*/ 108946 h 290523"/>
                  <a:gd name="connsiteX15" fmla="*/ 242103 w 266312"/>
                  <a:gd name="connsiteY15" fmla="*/ 108946 h 290523"/>
                  <a:gd name="connsiteX16" fmla="*/ 242103 w 266312"/>
                  <a:gd name="connsiteY16" fmla="*/ 266313 h 290523"/>
                  <a:gd name="connsiteX17" fmla="*/ 24210 w 266312"/>
                  <a:gd name="connsiteY17" fmla="*/ 266313 h 290523"/>
                  <a:gd name="connsiteX18" fmla="*/ 48421 w 266312"/>
                  <a:gd name="connsiteY18" fmla="*/ 48421 h 290523"/>
                  <a:gd name="connsiteX19" fmla="*/ 48421 w 266312"/>
                  <a:gd name="connsiteY19" fmla="*/ 72631 h 290523"/>
                  <a:gd name="connsiteX20" fmla="*/ 72631 w 266312"/>
                  <a:gd name="connsiteY20" fmla="*/ 72631 h 290523"/>
                  <a:gd name="connsiteX21" fmla="*/ 72631 w 266312"/>
                  <a:gd name="connsiteY21" fmla="*/ 48421 h 290523"/>
                  <a:gd name="connsiteX22" fmla="*/ 193682 w 266312"/>
                  <a:gd name="connsiteY22" fmla="*/ 48421 h 290523"/>
                  <a:gd name="connsiteX23" fmla="*/ 193682 w 266312"/>
                  <a:gd name="connsiteY23" fmla="*/ 72631 h 290523"/>
                  <a:gd name="connsiteX24" fmla="*/ 217892 w 266312"/>
                  <a:gd name="connsiteY24" fmla="*/ 72631 h 290523"/>
                  <a:gd name="connsiteX25" fmla="*/ 217892 w 266312"/>
                  <a:gd name="connsiteY25" fmla="*/ 48421 h 290523"/>
                  <a:gd name="connsiteX26" fmla="*/ 242103 w 266312"/>
                  <a:gd name="connsiteY26" fmla="*/ 48421 h 290523"/>
                  <a:gd name="connsiteX27" fmla="*/ 242103 w 266312"/>
                  <a:gd name="connsiteY27" fmla="*/ 84736 h 290523"/>
                  <a:gd name="connsiteX28" fmla="*/ 24210 w 266312"/>
                  <a:gd name="connsiteY28" fmla="*/ 84736 h 290523"/>
                  <a:gd name="connsiteX29" fmla="*/ 24210 w 266312"/>
                  <a:gd name="connsiteY29" fmla="*/ 48421 h 290523"/>
                  <a:gd name="connsiteX30" fmla="*/ 48421 w 266312"/>
                  <a:gd name="connsiteY30" fmla="*/ 48421 h 29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6312" h="290523">
                    <a:moveTo>
                      <a:pt x="0" y="290523"/>
                    </a:moveTo>
                    <a:lnTo>
                      <a:pt x="266313" y="290523"/>
                    </a:lnTo>
                    <a:lnTo>
                      <a:pt x="266313" y="24210"/>
                    </a:lnTo>
                    <a:lnTo>
                      <a:pt x="217892" y="24210"/>
                    </a:lnTo>
                    <a:lnTo>
                      <a:pt x="217892" y="0"/>
                    </a:lnTo>
                    <a:lnTo>
                      <a:pt x="193682" y="0"/>
                    </a:lnTo>
                    <a:lnTo>
                      <a:pt x="193682" y="24210"/>
                    </a:lnTo>
                    <a:lnTo>
                      <a:pt x="72631" y="24210"/>
                    </a:lnTo>
                    <a:lnTo>
                      <a:pt x="72631" y="0"/>
                    </a:lnTo>
                    <a:lnTo>
                      <a:pt x="48421" y="0"/>
                    </a:lnTo>
                    <a:lnTo>
                      <a:pt x="48421" y="24210"/>
                    </a:lnTo>
                    <a:lnTo>
                      <a:pt x="0" y="24210"/>
                    </a:lnTo>
                    <a:lnTo>
                      <a:pt x="0" y="290523"/>
                    </a:lnTo>
                    <a:close/>
                    <a:moveTo>
                      <a:pt x="24210" y="266313"/>
                    </a:moveTo>
                    <a:lnTo>
                      <a:pt x="24210" y="108946"/>
                    </a:lnTo>
                    <a:lnTo>
                      <a:pt x="242103" y="108946"/>
                    </a:lnTo>
                    <a:lnTo>
                      <a:pt x="242103" y="266313"/>
                    </a:lnTo>
                    <a:lnTo>
                      <a:pt x="24210" y="266313"/>
                    </a:lnTo>
                    <a:close/>
                    <a:moveTo>
                      <a:pt x="48421" y="48421"/>
                    </a:moveTo>
                    <a:lnTo>
                      <a:pt x="48421" y="72631"/>
                    </a:lnTo>
                    <a:lnTo>
                      <a:pt x="72631" y="72631"/>
                    </a:lnTo>
                    <a:lnTo>
                      <a:pt x="72631" y="48421"/>
                    </a:lnTo>
                    <a:lnTo>
                      <a:pt x="193682" y="48421"/>
                    </a:lnTo>
                    <a:lnTo>
                      <a:pt x="193682" y="72631"/>
                    </a:lnTo>
                    <a:lnTo>
                      <a:pt x="217892" y="72631"/>
                    </a:lnTo>
                    <a:lnTo>
                      <a:pt x="217892" y="48421"/>
                    </a:lnTo>
                    <a:lnTo>
                      <a:pt x="242103" y="48421"/>
                    </a:lnTo>
                    <a:lnTo>
                      <a:pt x="242103" y="84736"/>
                    </a:lnTo>
                    <a:lnTo>
                      <a:pt x="24210" y="84736"/>
                    </a:lnTo>
                    <a:lnTo>
                      <a:pt x="24210" y="48421"/>
                    </a:lnTo>
                    <a:lnTo>
                      <a:pt x="48421" y="48421"/>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1" name="Freeform: Shape 132">
                <a:extLst>
                  <a:ext uri="{FF2B5EF4-FFF2-40B4-BE49-F238E27FC236}">
                    <a16:creationId xmlns:a16="http://schemas.microsoft.com/office/drawing/2014/main" id="{14D196EE-F3CC-F855-EF5A-6078699CF343}"/>
                  </a:ext>
                </a:extLst>
              </p:cNvPr>
              <p:cNvSpPr/>
              <p:nvPr/>
            </p:nvSpPr>
            <p:spPr>
              <a:xfrm>
                <a:off x="1833098" y="4600451"/>
                <a:ext cx="108946" cy="108946"/>
              </a:xfrm>
              <a:custGeom>
                <a:avLst/>
                <a:gdLst>
                  <a:gd name="connsiteX0" fmla="*/ 0 w 108946"/>
                  <a:gd name="connsiteY0" fmla="*/ 57015 h 108946"/>
                  <a:gd name="connsiteX1" fmla="*/ 17189 w 108946"/>
                  <a:gd name="connsiteY1" fmla="*/ 74083 h 108946"/>
                  <a:gd name="connsiteX2" fmla="*/ 44910 w 108946"/>
                  <a:gd name="connsiteY2" fmla="*/ 46362 h 108946"/>
                  <a:gd name="connsiteX3" fmla="*/ 44910 w 108946"/>
                  <a:gd name="connsiteY3" fmla="*/ 114030 h 108946"/>
                  <a:gd name="connsiteX4" fmla="*/ 69120 w 108946"/>
                  <a:gd name="connsiteY4" fmla="*/ 114030 h 108946"/>
                  <a:gd name="connsiteX5" fmla="*/ 69120 w 108946"/>
                  <a:gd name="connsiteY5" fmla="*/ 46362 h 108946"/>
                  <a:gd name="connsiteX6" fmla="*/ 96841 w 108946"/>
                  <a:gd name="connsiteY6" fmla="*/ 74083 h 108946"/>
                  <a:gd name="connsiteX7" fmla="*/ 114030 w 108946"/>
                  <a:gd name="connsiteY7" fmla="*/ 57015 h 108946"/>
                  <a:gd name="connsiteX8" fmla="*/ 57015 w 108946"/>
                  <a:gd name="connsiteY8" fmla="*/ 0 h 10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46" h="108946">
                    <a:moveTo>
                      <a:pt x="0" y="57015"/>
                    </a:moveTo>
                    <a:lnTo>
                      <a:pt x="17189" y="74083"/>
                    </a:lnTo>
                    <a:lnTo>
                      <a:pt x="44910" y="46362"/>
                    </a:lnTo>
                    <a:lnTo>
                      <a:pt x="44910" y="114030"/>
                    </a:lnTo>
                    <a:lnTo>
                      <a:pt x="69120" y="114030"/>
                    </a:lnTo>
                    <a:lnTo>
                      <a:pt x="69120" y="46362"/>
                    </a:lnTo>
                    <a:lnTo>
                      <a:pt x="96841" y="74083"/>
                    </a:lnTo>
                    <a:lnTo>
                      <a:pt x="114030" y="57015"/>
                    </a:lnTo>
                    <a:lnTo>
                      <a:pt x="57015" y="0"/>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grpSp>
        <p:nvGrpSpPr>
          <p:cNvPr id="42" name="Group 41">
            <a:extLst>
              <a:ext uri="{FF2B5EF4-FFF2-40B4-BE49-F238E27FC236}">
                <a16:creationId xmlns:a16="http://schemas.microsoft.com/office/drawing/2014/main" id="{9F27FAE4-6B83-8C3A-29F5-140FE2870722}"/>
              </a:ext>
            </a:extLst>
          </p:cNvPr>
          <p:cNvGrpSpPr/>
          <p:nvPr/>
        </p:nvGrpSpPr>
        <p:grpSpPr>
          <a:xfrm>
            <a:off x="9333781" y="3532485"/>
            <a:ext cx="712224" cy="712224"/>
            <a:chOff x="9333781" y="3532485"/>
            <a:chExt cx="712224" cy="712224"/>
          </a:xfrm>
        </p:grpSpPr>
        <p:sp>
          <p:nvSpPr>
            <p:cNvPr id="544" name="Oval 543">
              <a:extLst>
                <a:ext uri="{FF2B5EF4-FFF2-40B4-BE49-F238E27FC236}">
                  <a16:creationId xmlns:a16="http://schemas.microsoft.com/office/drawing/2014/main" id="{F1613C36-7FC9-80A4-4B26-91AE46327D99}"/>
                </a:ext>
              </a:extLst>
            </p:cNvPr>
            <p:cNvSpPr/>
            <p:nvPr/>
          </p:nvSpPr>
          <p:spPr>
            <a:xfrm>
              <a:off x="933378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reeform: Shape 132">
              <a:extLst>
                <a:ext uri="{FF2B5EF4-FFF2-40B4-BE49-F238E27FC236}">
                  <a16:creationId xmlns:a16="http://schemas.microsoft.com/office/drawing/2014/main" id="{3D4BB2D8-E985-6C59-E518-390037F588FA}"/>
                </a:ext>
              </a:extLst>
            </p:cNvPr>
            <p:cNvSpPr/>
            <p:nvPr/>
          </p:nvSpPr>
          <p:spPr>
            <a:xfrm>
              <a:off x="9594160" y="3762948"/>
              <a:ext cx="191466" cy="251299"/>
            </a:xfrm>
            <a:custGeom>
              <a:avLst/>
              <a:gdLst>
                <a:gd name="connsiteX0" fmla="*/ 23933 w 191465"/>
                <a:gd name="connsiteY0" fmla="*/ 191466 h 251298"/>
                <a:gd name="connsiteX1" fmla="*/ 23933 w 191465"/>
                <a:gd name="connsiteY1" fmla="*/ 227365 h 251298"/>
                <a:gd name="connsiteX2" fmla="*/ 0 w 191465"/>
                <a:gd name="connsiteY2" fmla="*/ 227365 h 251298"/>
                <a:gd name="connsiteX3" fmla="*/ 0 w 191465"/>
                <a:gd name="connsiteY3" fmla="*/ 251299 h 251298"/>
                <a:gd name="connsiteX4" fmla="*/ 191466 w 191465"/>
                <a:gd name="connsiteY4" fmla="*/ 251299 h 251298"/>
                <a:gd name="connsiteX5" fmla="*/ 191466 w 191465"/>
                <a:gd name="connsiteY5" fmla="*/ 227365 h 251298"/>
                <a:gd name="connsiteX6" fmla="*/ 167532 w 191465"/>
                <a:gd name="connsiteY6" fmla="*/ 227365 h 251298"/>
                <a:gd name="connsiteX7" fmla="*/ 167532 w 191465"/>
                <a:gd name="connsiteY7" fmla="*/ 191466 h 251298"/>
                <a:gd name="connsiteX8" fmla="*/ 124333 w 191465"/>
                <a:gd name="connsiteY8" fmla="*/ 125649 h 251298"/>
                <a:gd name="connsiteX9" fmla="*/ 167532 w 191465"/>
                <a:gd name="connsiteY9" fmla="*/ 59833 h 251298"/>
                <a:gd name="connsiteX10" fmla="*/ 167532 w 191465"/>
                <a:gd name="connsiteY10" fmla="*/ 23933 h 251298"/>
                <a:gd name="connsiteX11" fmla="*/ 191466 w 191465"/>
                <a:gd name="connsiteY11" fmla="*/ 23933 h 251298"/>
                <a:gd name="connsiteX12" fmla="*/ 191466 w 191465"/>
                <a:gd name="connsiteY12" fmla="*/ 0 h 251298"/>
                <a:gd name="connsiteX13" fmla="*/ 0 w 191465"/>
                <a:gd name="connsiteY13" fmla="*/ 0 h 251298"/>
                <a:gd name="connsiteX14" fmla="*/ 0 w 191465"/>
                <a:gd name="connsiteY14" fmla="*/ 23933 h 251298"/>
                <a:gd name="connsiteX15" fmla="*/ 23933 w 191465"/>
                <a:gd name="connsiteY15" fmla="*/ 23933 h 251298"/>
                <a:gd name="connsiteX16" fmla="*/ 23933 w 191465"/>
                <a:gd name="connsiteY16" fmla="*/ 59833 h 251298"/>
                <a:gd name="connsiteX17" fmla="*/ 67132 w 191465"/>
                <a:gd name="connsiteY17" fmla="*/ 125649 h 251298"/>
                <a:gd name="connsiteX18" fmla="*/ 23933 w 191465"/>
                <a:gd name="connsiteY18" fmla="*/ 191466 h 251298"/>
                <a:gd name="connsiteX19" fmla="*/ 47866 w 191465"/>
                <a:gd name="connsiteY19" fmla="*/ 59833 h 251298"/>
                <a:gd name="connsiteX20" fmla="*/ 47866 w 191465"/>
                <a:gd name="connsiteY20" fmla="*/ 23933 h 251298"/>
                <a:gd name="connsiteX21" fmla="*/ 143599 w 191465"/>
                <a:gd name="connsiteY21" fmla="*/ 23933 h 251298"/>
                <a:gd name="connsiteX22" fmla="*/ 143599 w 191465"/>
                <a:gd name="connsiteY22" fmla="*/ 59833 h 251298"/>
                <a:gd name="connsiteX23" fmla="*/ 95733 w 191465"/>
                <a:gd name="connsiteY23" fmla="*/ 107699 h 251298"/>
                <a:gd name="connsiteX24" fmla="*/ 47866 w 191465"/>
                <a:gd name="connsiteY24" fmla="*/ 59833 h 251298"/>
                <a:gd name="connsiteX25" fmla="*/ 47866 w 191465"/>
                <a:gd name="connsiteY25" fmla="*/ 191466 h 251298"/>
                <a:gd name="connsiteX26" fmla="*/ 95733 w 191465"/>
                <a:gd name="connsiteY26" fmla="*/ 143599 h 251298"/>
                <a:gd name="connsiteX27" fmla="*/ 143599 w 191465"/>
                <a:gd name="connsiteY27" fmla="*/ 191466 h 251298"/>
                <a:gd name="connsiteX28" fmla="*/ 143599 w 191465"/>
                <a:gd name="connsiteY28" fmla="*/ 227365 h 251298"/>
                <a:gd name="connsiteX29" fmla="*/ 47866 w 191465"/>
                <a:gd name="connsiteY29" fmla="*/ 227365 h 251298"/>
                <a:gd name="connsiteX30" fmla="*/ 47866 w 191465"/>
                <a:gd name="connsiteY30" fmla="*/ 191466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465" h="251298">
                  <a:moveTo>
                    <a:pt x="23933" y="191466"/>
                  </a:moveTo>
                  <a:lnTo>
                    <a:pt x="23933" y="227365"/>
                  </a:lnTo>
                  <a:lnTo>
                    <a:pt x="0" y="227365"/>
                  </a:lnTo>
                  <a:lnTo>
                    <a:pt x="0" y="251299"/>
                  </a:lnTo>
                  <a:lnTo>
                    <a:pt x="191466" y="251299"/>
                  </a:lnTo>
                  <a:lnTo>
                    <a:pt x="191466" y="227365"/>
                  </a:lnTo>
                  <a:lnTo>
                    <a:pt x="167532" y="227365"/>
                  </a:lnTo>
                  <a:lnTo>
                    <a:pt x="167532" y="191466"/>
                  </a:lnTo>
                  <a:cubicBezTo>
                    <a:pt x="167532" y="162028"/>
                    <a:pt x="149822" y="136778"/>
                    <a:pt x="124333" y="125649"/>
                  </a:cubicBezTo>
                  <a:cubicBezTo>
                    <a:pt x="149702" y="114640"/>
                    <a:pt x="167532" y="89271"/>
                    <a:pt x="167532" y="59833"/>
                  </a:cubicBezTo>
                  <a:lnTo>
                    <a:pt x="167532" y="23933"/>
                  </a:lnTo>
                  <a:lnTo>
                    <a:pt x="191466" y="23933"/>
                  </a:lnTo>
                  <a:lnTo>
                    <a:pt x="191466" y="0"/>
                  </a:lnTo>
                  <a:lnTo>
                    <a:pt x="0" y="0"/>
                  </a:lnTo>
                  <a:lnTo>
                    <a:pt x="0" y="23933"/>
                  </a:lnTo>
                  <a:lnTo>
                    <a:pt x="23933" y="23933"/>
                  </a:lnTo>
                  <a:lnTo>
                    <a:pt x="23933" y="59833"/>
                  </a:lnTo>
                  <a:cubicBezTo>
                    <a:pt x="23933" y="89271"/>
                    <a:pt x="41644" y="114640"/>
                    <a:pt x="67132" y="125649"/>
                  </a:cubicBezTo>
                  <a:cubicBezTo>
                    <a:pt x="41763" y="136659"/>
                    <a:pt x="23933" y="162028"/>
                    <a:pt x="23933" y="191466"/>
                  </a:cubicBezTo>
                  <a:close/>
                  <a:moveTo>
                    <a:pt x="47866" y="59833"/>
                  </a:moveTo>
                  <a:lnTo>
                    <a:pt x="47866" y="23933"/>
                  </a:lnTo>
                  <a:lnTo>
                    <a:pt x="143599" y="23933"/>
                  </a:lnTo>
                  <a:lnTo>
                    <a:pt x="143599" y="59833"/>
                  </a:lnTo>
                  <a:cubicBezTo>
                    <a:pt x="143599" y="86279"/>
                    <a:pt x="122179" y="107699"/>
                    <a:pt x="95733" y="107699"/>
                  </a:cubicBezTo>
                  <a:cubicBezTo>
                    <a:pt x="69406" y="107699"/>
                    <a:pt x="47866" y="86160"/>
                    <a:pt x="47866" y="59833"/>
                  </a:cubicBezTo>
                  <a:close/>
                  <a:moveTo>
                    <a:pt x="47866" y="191466"/>
                  </a:moveTo>
                  <a:cubicBezTo>
                    <a:pt x="47866" y="165020"/>
                    <a:pt x="69287" y="143599"/>
                    <a:pt x="95733" y="143599"/>
                  </a:cubicBezTo>
                  <a:cubicBezTo>
                    <a:pt x="122179" y="143599"/>
                    <a:pt x="143599" y="165020"/>
                    <a:pt x="143599" y="191466"/>
                  </a:cubicBezTo>
                  <a:lnTo>
                    <a:pt x="143599" y="227365"/>
                  </a:lnTo>
                  <a:lnTo>
                    <a:pt x="47866" y="227365"/>
                  </a:lnTo>
                  <a:lnTo>
                    <a:pt x="47866" y="191466"/>
                  </a:lnTo>
                  <a:close/>
                </a:path>
              </a:pathLst>
            </a:custGeom>
            <a:solidFill>
              <a:schemeClr val="bg1"/>
            </a:solid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nvGrpSpPr>
          <p:cNvPr id="43" name="Group 42">
            <a:extLst>
              <a:ext uri="{FF2B5EF4-FFF2-40B4-BE49-F238E27FC236}">
                <a16:creationId xmlns:a16="http://schemas.microsoft.com/office/drawing/2014/main" id="{CC32E03C-E794-BAA6-95A4-8BD002A618E5}"/>
              </a:ext>
            </a:extLst>
          </p:cNvPr>
          <p:cNvGrpSpPr/>
          <p:nvPr/>
        </p:nvGrpSpPr>
        <p:grpSpPr>
          <a:xfrm>
            <a:off x="10214959" y="3532485"/>
            <a:ext cx="712224" cy="712224"/>
            <a:chOff x="10214959" y="3532485"/>
            <a:chExt cx="712224" cy="712224"/>
          </a:xfrm>
        </p:grpSpPr>
        <p:sp>
          <p:nvSpPr>
            <p:cNvPr id="545" name="Oval 544">
              <a:extLst>
                <a:ext uri="{FF2B5EF4-FFF2-40B4-BE49-F238E27FC236}">
                  <a16:creationId xmlns:a16="http://schemas.microsoft.com/office/drawing/2014/main" id="{0B2F1A86-F932-1893-BDB3-D0E687092FE6}"/>
                </a:ext>
              </a:extLst>
            </p:cNvPr>
            <p:cNvSpPr/>
            <p:nvPr/>
          </p:nvSpPr>
          <p:spPr>
            <a:xfrm>
              <a:off x="1021495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 name="Graphic 4">
              <a:extLst>
                <a:ext uri="{FF2B5EF4-FFF2-40B4-BE49-F238E27FC236}">
                  <a16:creationId xmlns:a16="http://schemas.microsoft.com/office/drawing/2014/main" id="{FCFFA1C5-9B0A-0324-C370-C383E78A6877}"/>
                </a:ext>
              </a:extLst>
            </p:cNvPr>
            <p:cNvGrpSpPr/>
            <p:nvPr/>
          </p:nvGrpSpPr>
          <p:grpSpPr>
            <a:xfrm>
              <a:off x="10439439" y="3762948"/>
              <a:ext cx="263265" cy="251299"/>
              <a:chOff x="8498679" y="3864715"/>
              <a:chExt cx="263265" cy="251299"/>
            </a:xfrm>
            <a:solidFill>
              <a:schemeClr val="bg1"/>
            </a:solidFill>
          </p:grpSpPr>
          <p:sp>
            <p:nvSpPr>
              <p:cNvPr id="524" name="Freeform: Shape 344">
                <a:extLst>
                  <a:ext uri="{FF2B5EF4-FFF2-40B4-BE49-F238E27FC236}">
                    <a16:creationId xmlns:a16="http://schemas.microsoft.com/office/drawing/2014/main" id="{EAE1A95C-3589-411A-4291-41D069C21F23}"/>
                  </a:ext>
                </a:extLst>
              </p:cNvPr>
              <p:cNvSpPr/>
              <p:nvPr/>
            </p:nvSpPr>
            <p:spPr>
              <a:xfrm>
                <a:off x="8546665" y="3864715"/>
                <a:ext cx="131633" cy="71800"/>
              </a:xfrm>
              <a:custGeom>
                <a:avLst/>
                <a:gdLst>
                  <a:gd name="connsiteX0" fmla="*/ 131633 w 131632"/>
                  <a:gd name="connsiteY0" fmla="*/ 23933 h 71799"/>
                  <a:gd name="connsiteX1" fmla="*/ 23933 w 131632"/>
                  <a:gd name="connsiteY1" fmla="*/ 23933 h 71799"/>
                  <a:gd name="connsiteX2" fmla="*/ 23933 w 131632"/>
                  <a:gd name="connsiteY2" fmla="*/ 0 h 71799"/>
                  <a:gd name="connsiteX3" fmla="*/ 0 w 131632"/>
                  <a:gd name="connsiteY3" fmla="*/ 0 h 71799"/>
                  <a:gd name="connsiteX4" fmla="*/ 0 w 131632"/>
                  <a:gd name="connsiteY4" fmla="*/ 71800 h 71799"/>
                  <a:gd name="connsiteX5" fmla="*/ 23933 w 131632"/>
                  <a:gd name="connsiteY5" fmla="*/ 71800 h 71799"/>
                  <a:gd name="connsiteX6" fmla="*/ 23933 w 131632"/>
                  <a:gd name="connsiteY6" fmla="*/ 47866 h 71799"/>
                  <a:gd name="connsiteX7" fmla="*/ 131633 w 131632"/>
                  <a:gd name="connsiteY7" fmla="*/ 47866 h 7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32" h="71799">
                    <a:moveTo>
                      <a:pt x="131633" y="23933"/>
                    </a:moveTo>
                    <a:lnTo>
                      <a:pt x="23933" y="23933"/>
                    </a:lnTo>
                    <a:lnTo>
                      <a:pt x="23933" y="0"/>
                    </a:lnTo>
                    <a:lnTo>
                      <a:pt x="0" y="0"/>
                    </a:lnTo>
                    <a:lnTo>
                      <a:pt x="0" y="71800"/>
                    </a:lnTo>
                    <a:lnTo>
                      <a:pt x="23933" y="71800"/>
                    </a:lnTo>
                    <a:lnTo>
                      <a:pt x="23933" y="47866"/>
                    </a:lnTo>
                    <a:lnTo>
                      <a:pt x="131633" y="47866"/>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5" name="Freeform: Shape 345">
                <a:extLst>
                  <a:ext uri="{FF2B5EF4-FFF2-40B4-BE49-F238E27FC236}">
                    <a16:creationId xmlns:a16="http://schemas.microsoft.com/office/drawing/2014/main" id="{3B44B9B0-1DFC-BF29-A024-180A74021B63}"/>
                  </a:ext>
                </a:extLst>
              </p:cNvPr>
              <p:cNvSpPr/>
              <p:nvPr/>
            </p:nvSpPr>
            <p:spPr>
              <a:xfrm>
                <a:off x="8498679" y="3864715"/>
                <a:ext cx="263265" cy="251299"/>
              </a:xfrm>
              <a:custGeom>
                <a:avLst/>
                <a:gdLst>
                  <a:gd name="connsiteX0" fmla="*/ 227365 w 263265"/>
                  <a:gd name="connsiteY0" fmla="*/ 23933 h 251298"/>
                  <a:gd name="connsiteX1" fmla="*/ 215519 w 263265"/>
                  <a:gd name="connsiteY1" fmla="*/ 23933 h 251298"/>
                  <a:gd name="connsiteX2" fmla="*/ 215519 w 263265"/>
                  <a:gd name="connsiteY2" fmla="*/ 0 h 251298"/>
                  <a:gd name="connsiteX3" fmla="*/ 191585 w 263265"/>
                  <a:gd name="connsiteY3" fmla="*/ 0 h 251298"/>
                  <a:gd name="connsiteX4" fmla="*/ 191585 w 263265"/>
                  <a:gd name="connsiteY4" fmla="*/ 71800 h 251298"/>
                  <a:gd name="connsiteX5" fmla="*/ 215519 w 263265"/>
                  <a:gd name="connsiteY5" fmla="*/ 71800 h 251298"/>
                  <a:gd name="connsiteX6" fmla="*/ 215519 w 263265"/>
                  <a:gd name="connsiteY6" fmla="*/ 47866 h 251298"/>
                  <a:gd name="connsiteX7" fmla="*/ 227365 w 263265"/>
                  <a:gd name="connsiteY7" fmla="*/ 47866 h 251298"/>
                  <a:gd name="connsiteX8" fmla="*/ 239332 w 263265"/>
                  <a:gd name="connsiteY8" fmla="*/ 47866 h 251298"/>
                  <a:gd name="connsiteX9" fmla="*/ 239332 w 263265"/>
                  <a:gd name="connsiteY9" fmla="*/ 238015 h 251298"/>
                  <a:gd name="connsiteX10" fmla="*/ 23933 w 263265"/>
                  <a:gd name="connsiteY10" fmla="*/ 238015 h 251298"/>
                  <a:gd name="connsiteX11" fmla="*/ 23933 w 263265"/>
                  <a:gd name="connsiteY11" fmla="*/ 47866 h 251298"/>
                  <a:gd name="connsiteX12" fmla="*/ 35900 w 263265"/>
                  <a:gd name="connsiteY12" fmla="*/ 47866 h 251298"/>
                  <a:gd name="connsiteX13" fmla="*/ 35900 w 263265"/>
                  <a:gd name="connsiteY13" fmla="*/ 23933 h 251298"/>
                  <a:gd name="connsiteX14" fmla="*/ 0 w 263265"/>
                  <a:gd name="connsiteY14" fmla="*/ 23933 h 251298"/>
                  <a:gd name="connsiteX15" fmla="*/ 0 w 263265"/>
                  <a:gd name="connsiteY15" fmla="*/ 261949 h 251298"/>
                  <a:gd name="connsiteX16" fmla="*/ 263265 w 263265"/>
                  <a:gd name="connsiteY16" fmla="*/ 261949 h 251298"/>
                  <a:gd name="connsiteX17" fmla="*/ 263265 w 263265"/>
                  <a:gd name="connsiteY17" fmla="*/ 23933 h 251298"/>
                  <a:gd name="connsiteX18" fmla="*/ 239452 w 263265"/>
                  <a:gd name="connsiteY18" fmla="*/ 23933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265" h="251298">
                    <a:moveTo>
                      <a:pt x="227365" y="23933"/>
                    </a:moveTo>
                    <a:lnTo>
                      <a:pt x="215519" y="23933"/>
                    </a:lnTo>
                    <a:lnTo>
                      <a:pt x="215519" y="0"/>
                    </a:lnTo>
                    <a:lnTo>
                      <a:pt x="191585" y="0"/>
                    </a:lnTo>
                    <a:lnTo>
                      <a:pt x="191585" y="71800"/>
                    </a:lnTo>
                    <a:lnTo>
                      <a:pt x="215519" y="71800"/>
                    </a:lnTo>
                    <a:lnTo>
                      <a:pt x="215519" y="47866"/>
                    </a:lnTo>
                    <a:lnTo>
                      <a:pt x="227365" y="47866"/>
                    </a:lnTo>
                    <a:lnTo>
                      <a:pt x="239332" y="47866"/>
                    </a:lnTo>
                    <a:lnTo>
                      <a:pt x="239332" y="238015"/>
                    </a:lnTo>
                    <a:lnTo>
                      <a:pt x="23933" y="238015"/>
                    </a:lnTo>
                    <a:lnTo>
                      <a:pt x="23933" y="47866"/>
                    </a:lnTo>
                    <a:lnTo>
                      <a:pt x="35900" y="47866"/>
                    </a:lnTo>
                    <a:lnTo>
                      <a:pt x="35900" y="23933"/>
                    </a:lnTo>
                    <a:lnTo>
                      <a:pt x="0" y="23933"/>
                    </a:lnTo>
                    <a:lnTo>
                      <a:pt x="0" y="261949"/>
                    </a:lnTo>
                    <a:lnTo>
                      <a:pt x="263265" y="261949"/>
                    </a:lnTo>
                    <a:lnTo>
                      <a:pt x="263265" y="23933"/>
                    </a:lnTo>
                    <a:lnTo>
                      <a:pt x="239452"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6" name="Freeform: Shape 346">
                <a:extLst>
                  <a:ext uri="{FF2B5EF4-FFF2-40B4-BE49-F238E27FC236}">
                    <a16:creationId xmlns:a16="http://schemas.microsoft.com/office/drawing/2014/main" id="{E50C1FCF-30A6-2E68-86FB-94154A05AEF1}"/>
                  </a:ext>
                </a:extLst>
              </p:cNvPr>
              <p:cNvSpPr/>
              <p:nvPr/>
            </p:nvSpPr>
            <p:spPr>
              <a:xfrm>
                <a:off x="8546546"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7" name="Freeform: Shape 347">
                <a:extLst>
                  <a:ext uri="{FF2B5EF4-FFF2-40B4-BE49-F238E27FC236}">
                    <a16:creationId xmlns:a16="http://schemas.microsoft.com/office/drawing/2014/main" id="{907F9198-7E2A-6474-821E-4A6E59DC407F}"/>
                  </a:ext>
                </a:extLst>
              </p:cNvPr>
              <p:cNvSpPr/>
              <p:nvPr/>
            </p:nvSpPr>
            <p:spPr>
              <a:xfrm>
                <a:off x="8690145"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8" name="Freeform: Shape 348">
                <a:extLst>
                  <a:ext uri="{FF2B5EF4-FFF2-40B4-BE49-F238E27FC236}">
                    <a16:creationId xmlns:a16="http://schemas.microsoft.com/office/drawing/2014/main" id="{E257BAA6-D750-BD3D-D1CB-AC208758E5E6}"/>
                  </a:ext>
                </a:extLst>
              </p:cNvPr>
              <p:cNvSpPr/>
              <p:nvPr/>
            </p:nvSpPr>
            <p:spPr>
              <a:xfrm>
                <a:off x="8642279"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9" name="Freeform: Shape 349">
                <a:extLst>
                  <a:ext uri="{FF2B5EF4-FFF2-40B4-BE49-F238E27FC236}">
                    <a16:creationId xmlns:a16="http://schemas.microsoft.com/office/drawing/2014/main" id="{E30EE0E8-779C-98C3-69F4-70965D7BFB75}"/>
                  </a:ext>
                </a:extLst>
              </p:cNvPr>
              <p:cNvSpPr/>
              <p:nvPr/>
            </p:nvSpPr>
            <p:spPr>
              <a:xfrm>
                <a:off x="8546546"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0" name="Freeform: Shape 350">
                <a:extLst>
                  <a:ext uri="{FF2B5EF4-FFF2-40B4-BE49-F238E27FC236}">
                    <a16:creationId xmlns:a16="http://schemas.microsoft.com/office/drawing/2014/main" id="{46A48988-2BDF-A93D-1190-00723E1AB8F5}"/>
                  </a:ext>
                </a:extLst>
              </p:cNvPr>
              <p:cNvSpPr/>
              <p:nvPr/>
            </p:nvSpPr>
            <p:spPr>
              <a:xfrm>
                <a:off x="8642279"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1" name="Freeform: Shape 351">
                <a:extLst>
                  <a:ext uri="{FF2B5EF4-FFF2-40B4-BE49-F238E27FC236}">
                    <a16:creationId xmlns:a16="http://schemas.microsoft.com/office/drawing/2014/main" id="{73546784-9EA1-26BD-463C-8D316F6C762C}"/>
                  </a:ext>
                </a:extLst>
              </p:cNvPr>
              <p:cNvSpPr/>
              <p:nvPr/>
            </p:nvSpPr>
            <p:spPr>
              <a:xfrm>
                <a:off x="8594412"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2" name="Freeform: Shape 352">
                <a:extLst>
                  <a:ext uri="{FF2B5EF4-FFF2-40B4-BE49-F238E27FC236}">
                    <a16:creationId xmlns:a16="http://schemas.microsoft.com/office/drawing/2014/main" id="{EA768898-F506-53B2-6200-034B6940C750}"/>
                  </a:ext>
                </a:extLst>
              </p:cNvPr>
              <p:cNvSpPr/>
              <p:nvPr/>
            </p:nvSpPr>
            <p:spPr>
              <a:xfrm>
                <a:off x="8690145"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3" name="Freeform: Shape 353">
                <a:extLst>
                  <a:ext uri="{FF2B5EF4-FFF2-40B4-BE49-F238E27FC236}">
                    <a16:creationId xmlns:a16="http://schemas.microsoft.com/office/drawing/2014/main" id="{8FD8DAF2-8D1F-BF2A-9FE8-20433C90AEA8}"/>
                  </a:ext>
                </a:extLst>
              </p:cNvPr>
              <p:cNvSpPr/>
              <p:nvPr/>
            </p:nvSpPr>
            <p:spPr>
              <a:xfrm>
                <a:off x="8580053" y="3950635"/>
                <a:ext cx="59833" cy="59833"/>
              </a:xfrm>
              <a:custGeom>
                <a:avLst/>
                <a:gdLst>
                  <a:gd name="connsiteX0" fmla="*/ 53850 w 59832"/>
                  <a:gd name="connsiteY0" fmla="*/ 0 h 59832"/>
                  <a:gd name="connsiteX1" fmla="*/ 26326 w 59832"/>
                  <a:gd name="connsiteY1" fmla="*/ 27523 h 59832"/>
                  <a:gd name="connsiteX2" fmla="*/ 16873 w 59832"/>
                  <a:gd name="connsiteY2" fmla="*/ 17950 h 59832"/>
                  <a:gd name="connsiteX3" fmla="*/ 0 w 59832"/>
                  <a:gd name="connsiteY3" fmla="*/ 34943 h 59832"/>
                  <a:gd name="connsiteX4" fmla="*/ 26326 w 59832"/>
                  <a:gd name="connsiteY4" fmla="*/ 61269 h 59832"/>
                  <a:gd name="connsiteX5" fmla="*/ 70722 w 59832"/>
                  <a:gd name="connsiteY5" fmla="*/ 16993 h 5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32" h="59832">
                    <a:moveTo>
                      <a:pt x="53850" y="0"/>
                    </a:moveTo>
                    <a:lnTo>
                      <a:pt x="26326" y="27523"/>
                    </a:lnTo>
                    <a:lnTo>
                      <a:pt x="16873" y="17950"/>
                    </a:lnTo>
                    <a:lnTo>
                      <a:pt x="0" y="34943"/>
                    </a:lnTo>
                    <a:lnTo>
                      <a:pt x="26326" y="61269"/>
                    </a:lnTo>
                    <a:lnTo>
                      <a:pt x="70722" y="1699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cxnSp>
        <p:nvCxnSpPr>
          <p:cNvPr id="550" name="Straight Connector 549">
            <a:extLst>
              <a:ext uri="{FF2B5EF4-FFF2-40B4-BE49-F238E27FC236}">
                <a16:creationId xmlns:a16="http://schemas.microsoft.com/office/drawing/2014/main" id="{9E20ECD5-B279-C271-F8E0-A4BB88415FD7}"/>
              </a:ext>
            </a:extLst>
          </p:cNvPr>
          <p:cNvCxnSpPr/>
          <p:nvPr/>
        </p:nvCxnSpPr>
        <p:spPr>
          <a:xfrm>
            <a:off x="366858" y="4719484"/>
            <a:ext cx="114568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6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7979-E589-AE31-AD3C-DC9697E0EBC9}"/>
            </a:ext>
          </a:extLst>
        </p:cNvPr>
        <p:cNvGrpSpPr/>
        <p:nvPr/>
      </p:nvGrpSpPr>
      <p:grpSpPr>
        <a:xfrm>
          <a:off x="0" y="0"/>
          <a:ext cx="0" cy="0"/>
          <a:chOff x="0" y="0"/>
          <a:chExt cx="0" cy="0"/>
        </a:xfrm>
      </p:grpSpPr>
      <p:pic>
        <p:nvPicPr>
          <p:cNvPr id="25" name="Picture Placeholder 24" descr="Rodillo de pintura aplicando pintura verde">
            <a:extLst>
              <a:ext uri="{FF2B5EF4-FFF2-40B4-BE49-F238E27FC236}">
                <a16:creationId xmlns:a16="http://schemas.microsoft.com/office/drawing/2014/main" id="{4B1CE4A7-5530-484B-3D07-94E8AAF01D32}"/>
              </a:ext>
            </a:extLst>
          </p:cNvPr>
          <p:cNvPicPr>
            <a:picLocks noGrp="1" noChangeAspect="1"/>
          </p:cNvPicPr>
          <p:nvPr>
            <p:ph type="pic" sz="quarter" idx="11"/>
          </p:nvPr>
        </p:nvPicPr>
        <p:blipFill>
          <a:blip r:embed="rId2"/>
          <a:srcRect l="36274" r="7939"/>
          <a:stretch>
            <a:fillRect/>
          </a:stretch>
        </p:blipFill>
        <p:spPr>
          <a:xfrm>
            <a:off x="6096000" y="0"/>
            <a:ext cx="6096000" cy="6872288"/>
          </a:xfrm>
        </p:spPr>
      </p:pic>
      <p:sp>
        <p:nvSpPr>
          <p:cNvPr id="7" name="Title 6">
            <a:extLst>
              <a:ext uri="{FF2B5EF4-FFF2-40B4-BE49-F238E27FC236}">
                <a16:creationId xmlns:a16="http://schemas.microsoft.com/office/drawing/2014/main" id="{7034B07E-E803-63FB-01D1-3813ABAC2FD9}"/>
              </a:ext>
            </a:extLst>
          </p:cNvPr>
          <p:cNvSpPr>
            <a:spLocks noGrp="1"/>
          </p:cNvSpPr>
          <p:nvPr>
            <p:ph type="ctrTitle"/>
          </p:nvPr>
        </p:nvSpPr>
        <p:spPr>
          <a:xfrm>
            <a:off x="1122218" y="2879108"/>
            <a:ext cx="4696691" cy="3978892"/>
          </a:xfrm>
        </p:spPr>
        <p:txBody>
          <a:bodyPr/>
          <a:lstStyle/>
          <a:p>
            <a:r>
              <a:rPr lang="en-US" dirty="0" err="1"/>
              <a:t>Contexto</a:t>
            </a:r>
            <a:r>
              <a:rPr lang="en-US" dirty="0"/>
              <a:t> Mercado Pinturas</a:t>
            </a:r>
          </a:p>
        </p:txBody>
      </p:sp>
      <p:sp>
        <p:nvSpPr>
          <p:cNvPr id="10" name="Text Placeholder 9">
            <a:extLst>
              <a:ext uri="{FF2B5EF4-FFF2-40B4-BE49-F238E27FC236}">
                <a16:creationId xmlns:a16="http://schemas.microsoft.com/office/drawing/2014/main" id="{3B940F5A-ACF2-657F-F0F7-DAFE3F9BD83E}"/>
              </a:ext>
            </a:extLst>
          </p:cNvPr>
          <p:cNvSpPr>
            <a:spLocks noGrp="1"/>
          </p:cNvSpPr>
          <p:nvPr>
            <p:ph type="body" sz="quarter" idx="10"/>
          </p:nvPr>
        </p:nvSpPr>
        <p:spPr>
          <a:xfrm>
            <a:off x="1617095" y="2101777"/>
            <a:ext cx="4201813" cy="390237"/>
          </a:xfrm>
        </p:spPr>
        <p:txBody>
          <a:bodyPr/>
          <a:lstStyle/>
          <a:p>
            <a:r>
              <a:rPr lang="en-US"/>
              <a:t>Section 01</a:t>
            </a:r>
          </a:p>
        </p:txBody>
      </p:sp>
      <p:sp>
        <p:nvSpPr>
          <p:cNvPr id="13" name="Text Placeholder 12">
            <a:extLst>
              <a:ext uri="{FF2B5EF4-FFF2-40B4-BE49-F238E27FC236}">
                <a16:creationId xmlns:a16="http://schemas.microsoft.com/office/drawing/2014/main" id="{707C9FBC-32BC-EBE8-230B-7D5446077B7C}"/>
              </a:ext>
            </a:extLst>
          </p:cNvPr>
          <p:cNvSpPr>
            <a:spLocks noGrp="1"/>
          </p:cNvSpPr>
          <p:nvPr>
            <p:ph type="body" sz="quarter" idx="13"/>
          </p:nvPr>
        </p:nvSpPr>
        <p:spPr/>
        <p:txBody>
          <a:bodyPr/>
          <a:lstStyle/>
          <a:p>
            <a:endParaRPr lang="en-US"/>
          </a:p>
        </p:txBody>
      </p:sp>
      <p:sp>
        <p:nvSpPr>
          <p:cNvPr id="14" name="Text Placeholder 13">
            <a:extLst>
              <a:ext uri="{FF2B5EF4-FFF2-40B4-BE49-F238E27FC236}">
                <a16:creationId xmlns:a16="http://schemas.microsoft.com/office/drawing/2014/main" id="{AB443119-18F6-9D89-A126-6D87D149DB1B}"/>
              </a:ext>
            </a:extLst>
          </p:cNvPr>
          <p:cNvSpPr>
            <a:spLocks noGrp="1"/>
          </p:cNvSpPr>
          <p:nvPr>
            <p:ph type="body" sz="quarter" idx="14"/>
          </p:nvPr>
        </p:nvSpPr>
        <p:spPr/>
        <p:txBody>
          <a:bodyPr/>
          <a:lstStyle/>
          <a:p>
            <a:endParaRPr lang="en-US"/>
          </a:p>
        </p:txBody>
      </p:sp>
      <p:sp>
        <p:nvSpPr>
          <p:cNvPr id="16" name="Text Placeholder 15">
            <a:extLst>
              <a:ext uri="{FF2B5EF4-FFF2-40B4-BE49-F238E27FC236}">
                <a16:creationId xmlns:a16="http://schemas.microsoft.com/office/drawing/2014/main" id="{6B0597C2-3AC8-8B05-9B88-9987D4B93502}"/>
              </a:ext>
            </a:extLst>
          </p:cNvPr>
          <p:cNvSpPr>
            <a:spLocks noGrp="1"/>
          </p:cNvSpPr>
          <p:nvPr>
            <p:ph type="body" sz="quarter" idx="15"/>
          </p:nvPr>
        </p:nvSpPr>
        <p:spPr/>
        <p:txBody>
          <a:bodyPr/>
          <a:lstStyle/>
          <a:p>
            <a:endParaRPr lang="en-US"/>
          </a:p>
        </p:txBody>
      </p:sp>
      <p:pic>
        <p:nvPicPr>
          <p:cNvPr id="17" name="Picture 16" descr="A blue and green planet">
            <a:extLst>
              <a:ext uri="{FF2B5EF4-FFF2-40B4-BE49-F238E27FC236}">
                <a16:creationId xmlns:a16="http://schemas.microsoft.com/office/drawing/2014/main" id="{3A301AC9-95BF-8833-9242-37B722E1D41E}"/>
              </a:ext>
            </a:extLst>
          </p:cNvPr>
          <p:cNvPicPr>
            <a:picLocks noChangeAspect="1"/>
          </p:cNvPicPr>
          <p:nvPr/>
        </p:nvPicPr>
        <p:blipFill>
          <a:blip r:embed="rId3"/>
          <a:srcRect l="16551" r="5701" b="22627"/>
          <a:stretch>
            <a:fillRect/>
          </a:stretch>
        </p:blipFill>
        <p:spPr>
          <a:xfrm rot="10800000">
            <a:off x="6095998" y="-3"/>
            <a:ext cx="6096002" cy="5511453"/>
          </a:xfrm>
          <a:prstGeom prst="rect">
            <a:avLst/>
          </a:prstGeom>
        </p:spPr>
      </p:pic>
      <p:pic>
        <p:nvPicPr>
          <p:cNvPr id="32" name="Picture Placeholder 31" descr="Maceta de pinturas de varios colores en lienzo multicolor">
            <a:extLst>
              <a:ext uri="{FF2B5EF4-FFF2-40B4-BE49-F238E27FC236}">
                <a16:creationId xmlns:a16="http://schemas.microsoft.com/office/drawing/2014/main" id="{C9012035-236D-DE0A-4FC7-C71CDFE6EB4E}"/>
              </a:ext>
            </a:extLst>
          </p:cNvPr>
          <p:cNvPicPr>
            <a:picLocks noGrp="1" noChangeAspect="1"/>
          </p:cNvPicPr>
          <p:nvPr>
            <p:ph type="pic" sz="quarter" idx="12"/>
          </p:nvPr>
        </p:nvPicPr>
        <p:blipFill>
          <a:blip r:embed="rId4"/>
          <a:srcRect l="16667" r="16667"/>
          <a:stretch/>
        </p:blipFill>
        <p:spPr>
          <a:xfrm>
            <a:off x="7595867" y="1065799"/>
            <a:ext cx="3626618" cy="3626618"/>
          </a:xfrm>
        </p:spPr>
      </p:pic>
      <p:sp>
        <p:nvSpPr>
          <p:cNvPr id="33" name="Slide Number Placeholder 32">
            <a:extLst>
              <a:ext uri="{FF2B5EF4-FFF2-40B4-BE49-F238E27FC236}">
                <a16:creationId xmlns:a16="http://schemas.microsoft.com/office/drawing/2014/main" id="{AE5A4191-0C9A-6E1F-AB3C-283326A5C0EB}"/>
              </a:ext>
            </a:extLst>
          </p:cNvPr>
          <p:cNvSpPr>
            <a:spLocks noGrp="1"/>
          </p:cNvSpPr>
          <p:nvPr>
            <p:ph type="sldNum" sz="quarter" idx="17"/>
          </p:nvPr>
        </p:nvSpPr>
        <p:spPr/>
        <p:txBody>
          <a:bodyPr/>
          <a:lstStyle/>
          <a:p>
            <a:fld id="{1E4E4A48-B3C9-B942-90EF-ECA811FD1626}" type="slidenum">
              <a:rPr lang="en-US" smtClean="0"/>
              <a:pPr/>
              <a:t>2</a:t>
            </a:fld>
            <a:endParaRPr lang="en-US"/>
          </a:p>
        </p:txBody>
      </p:sp>
    </p:spTree>
    <p:extLst>
      <p:ext uri="{BB962C8B-B14F-4D97-AF65-F5344CB8AC3E}">
        <p14:creationId xmlns:p14="http://schemas.microsoft.com/office/powerpoint/2010/main" val="100856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881F-E26D-1265-3D5A-5E411E480AF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673679B-C078-EB99-E18B-B5080E3006D8}"/>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DFD27514-5C9F-25A9-B39C-5CAF492A672D}"/>
              </a:ext>
            </a:extLst>
          </p:cNvPr>
          <p:cNvSpPr>
            <a:spLocks noGrp="1"/>
          </p:cNvSpPr>
          <p:nvPr>
            <p:ph type="title"/>
          </p:nvPr>
        </p:nvSpPr>
        <p:spPr/>
        <p:txBody>
          <a:bodyPr/>
          <a:lstStyle/>
          <a:p>
            <a:r>
              <a:rPr lang="en-US" dirty="0" err="1"/>
              <a:t>Principales</a:t>
            </a:r>
            <a:r>
              <a:rPr lang="en-US" dirty="0"/>
              <a:t> Marcas de Pinturas</a:t>
            </a:r>
          </a:p>
        </p:txBody>
      </p:sp>
      <p:sp>
        <p:nvSpPr>
          <p:cNvPr id="3" name="Footer Placeholder 2">
            <a:extLst>
              <a:ext uri="{FF2B5EF4-FFF2-40B4-BE49-F238E27FC236}">
                <a16:creationId xmlns:a16="http://schemas.microsoft.com/office/drawing/2014/main" id="{609EC570-83FB-3A4F-7687-AF583C391202}"/>
              </a:ext>
            </a:extLst>
          </p:cNvPr>
          <p:cNvSpPr>
            <a:spLocks noGrp="1"/>
          </p:cNvSpPr>
          <p:nvPr>
            <p:ph type="ftr" sz="quarter" idx="10"/>
          </p:nvPr>
        </p:nvSpPr>
        <p:spPr/>
        <p:txBody>
          <a:bodyPr/>
          <a:lstStyle/>
          <a:p>
            <a:r>
              <a:rPr lang="es-HN" dirty="0"/>
              <a:t>Fuente: Publisearch al Diciembre 2025</a:t>
            </a:r>
            <a:endParaRPr lang="en-US" dirty="0"/>
          </a:p>
        </p:txBody>
      </p:sp>
      <p:sp>
        <p:nvSpPr>
          <p:cNvPr id="4" name="Slide Number Placeholder 3">
            <a:extLst>
              <a:ext uri="{FF2B5EF4-FFF2-40B4-BE49-F238E27FC236}">
                <a16:creationId xmlns:a16="http://schemas.microsoft.com/office/drawing/2014/main" id="{386BEE73-215C-8FC0-2CD3-5E55395C6BEE}"/>
              </a:ext>
            </a:extLst>
          </p:cNvPr>
          <p:cNvSpPr>
            <a:spLocks noGrp="1"/>
          </p:cNvSpPr>
          <p:nvPr>
            <p:ph type="sldNum" sz="quarter" idx="11"/>
          </p:nvPr>
        </p:nvSpPr>
        <p:spPr/>
        <p:txBody>
          <a:bodyPr/>
          <a:lstStyle/>
          <a:p>
            <a:fld id="{1E4E4A48-B3C9-B942-90EF-ECA811FD1626}" type="slidenum">
              <a:rPr lang="en-US" smtClean="0"/>
              <a:pPr/>
              <a:t>3</a:t>
            </a:fld>
            <a:endParaRPr lang="en-US"/>
          </a:p>
        </p:txBody>
      </p:sp>
      <p:pic>
        <p:nvPicPr>
          <p:cNvPr id="2" name="Imagen 1">
            <a:extLst>
              <a:ext uri="{FF2B5EF4-FFF2-40B4-BE49-F238E27FC236}">
                <a16:creationId xmlns:a16="http://schemas.microsoft.com/office/drawing/2014/main" id="{23457F34-0F2D-59DA-3BFC-60D2E0439850}"/>
              </a:ext>
            </a:extLst>
          </p:cNvPr>
          <p:cNvPicPr>
            <a:picLocks noChangeAspect="1"/>
          </p:cNvPicPr>
          <p:nvPr/>
        </p:nvPicPr>
        <p:blipFill>
          <a:blip r:embed="rId2"/>
          <a:stretch>
            <a:fillRect/>
          </a:stretch>
        </p:blipFill>
        <p:spPr>
          <a:xfrm>
            <a:off x="6026122" y="4604414"/>
            <a:ext cx="1913850" cy="497152"/>
          </a:xfrm>
          <a:prstGeom prst="rect">
            <a:avLst/>
          </a:prstGeom>
        </p:spPr>
      </p:pic>
      <p:pic>
        <p:nvPicPr>
          <p:cNvPr id="7" name="Imagen 6">
            <a:extLst>
              <a:ext uri="{FF2B5EF4-FFF2-40B4-BE49-F238E27FC236}">
                <a16:creationId xmlns:a16="http://schemas.microsoft.com/office/drawing/2014/main" id="{65D352EA-F8E9-10FA-424F-47435CE9C92C}"/>
              </a:ext>
            </a:extLst>
          </p:cNvPr>
          <p:cNvPicPr>
            <a:picLocks noChangeAspect="1"/>
          </p:cNvPicPr>
          <p:nvPr/>
        </p:nvPicPr>
        <p:blipFill rotWithShape="1">
          <a:blip r:embed="rId3"/>
          <a:srcRect t="18301" r="2328"/>
          <a:stretch/>
        </p:blipFill>
        <p:spPr>
          <a:xfrm>
            <a:off x="8648550" y="4295539"/>
            <a:ext cx="1317184" cy="824682"/>
          </a:xfrm>
          <a:prstGeom prst="rect">
            <a:avLst/>
          </a:prstGeom>
        </p:spPr>
      </p:pic>
      <p:pic>
        <p:nvPicPr>
          <p:cNvPr id="8" name="Imagen 7">
            <a:extLst>
              <a:ext uri="{FF2B5EF4-FFF2-40B4-BE49-F238E27FC236}">
                <a16:creationId xmlns:a16="http://schemas.microsoft.com/office/drawing/2014/main" id="{E96C97ED-6A83-EADA-52A5-C9D382C30248}"/>
              </a:ext>
            </a:extLst>
          </p:cNvPr>
          <p:cNvPicPr>
            <a:picLocks noChangeAspect="1"/>
          </p:cNvPicPr>
          <p:nvPr/>
        </p:nvPicPr>
        <p:blipFill>
          <a:blip r:embed="rId4"/>
          <a:stretch>
            <a:fillRect/>
          </a:stretch>
        </p:blipFill>
        <p:spPr>
          <a:xfrm>
            <a:off x="7175599" y="2982500"/>
            <a:ext cx="1890342" cy="657681"/>
          </a:xfrm>
          <a:prstGeom prst="rect">
            <a:avLst/>
          </a:prstGeom>
        </p:spPr>
      </p:pic>
      <p:pic>
        <p:nvPicPr>
          <p:cNvPr id="9" name="Imagen 8">
            <a:extLst>
              <a:ext uri="{FF2B5EF4-FFF2-40B4-BE49-F238E27FC236}">
                <a16:creationId xmlns:a16="http://schemas.microsoft.com/office/drawing/2014/main" id="{60DDF6C6-4EED-BEB0-1F69-A371333675B4}"/>
              </a:ext>
            </a:extLst>
          </p:cNvPr>
          <p:cNvPicPr>
            <a:picLocks noChangeAspect="1"/>
          </p:cNvPicPr>
          <p:nvPr/>
        </p:nvPicPr>
        <p:blipFill>
          <a:blip r:embed="rId5"/>
          <a:stretch>
            <a:fillRect/>
          </a:stretch>
        </p:blipFill>
        <p:spPr>
          <a:xfrm>
            <a:off x="7103795" y="1371075"/>
            <a:ext cx="2048414" cy="660400"/>
          </a:xfrm>
          <a:prstGeom prst="rect">
            <a:avLst/>
          </a:prstGeom>
        </p:spPr>
      </p:pic>
      <p:pic>
        <p:nvPicPr>
          <p:cNvPr id="10" name="Imagen 9">
            <a:extLst>
              <a:ext uri="{FF2B5EF4-FFF2-40B4-BE49-F238E27FC236}">
                <a16:creationId xmlns:a16="http://schemas.microsoft.com/office/drawing/2014/main" id="{65ED198E-D8CD-3FE3-9ABA-372B174C3834}"/>
              </a:ext>
            </a:extLst>
          </p:cNvPr>
          <p:cNvPicPr>
            <a:picLocks noChangeAspect="1"/>
          </p:cNvPicPr>
          <p:nvPr/>
        </p:nvPicPr>
        <p:blipFill>
          <a:blip r:embed="rId6"/>
          <a:stretch>
            <a:fillRect/>
          </a:stretch>
        </p:blipFill>
        <p:spPr>
          <a:xfrm>
            <a:off x="4887174" y="1310505"/>
            <a:ext cx="1683809" cy="631428"/>
          </a:xfrm>
          <a:prstGeom prst="rect">
            <a:avLst/>
          </a:prstGeom>
        </p:spPr>
      </p:pic>
      <p:pic>
        <p:nvPicPr>
          <p:cNvPr id="11" name="Imagen 10">
            <a:extLst>
              <a:ext uri="{FF2B5EF4-FFF2-40B4-BE49-F238E27FC236}">
                <a16:creationId xmlns:a16="http://schemas.microsoft.com/office/drawing/2014/main" id="{AE0171A8-6550-217F-0DA0-C01CC2BB0005}"/>
              </a:ext>
            </a:extLst>
          </p:cNvPr>
          <p:cNvPicPr>
            <a:picLocks noChangeAspect="1"/>
          </p:cNvPicPr>
          <p:nvPr/>
        </p:nvPicPr>
        <p:blipFill>
          <a:blip r:embed="rId7"/>
          <a:stretch>
            <a:fillRect/>
          </a:stretch>
        </p:blipFill>
        <p:spPr>
          <a:xfrm>
            <a:off x="9965734" y="2904739"/>
            <a:ext cx="1320800" cy="660400"/>
          </a:xfrm>
          <a:prstGeom prst="rect">
            <a:avLst/>
          </a:prstGeom>
        </p:spPr>
      </p:pic>
      <p:pic>
        <p:nvPicPr>
          <p:cNvPr id="12" name="Imagen 11">
            <a:extLst>
              <a:ext uri="{FF2B5EF4-FFF2-40B4-BE49-F238E27FC236}">
                <a16:creationId xmlns:a16="http://schemas.microsoft.com/office/drawing/2014/main" id="{01687E25-D980-4B13-195C-80821F8F976B}"/>
              </a:ext>
            </a:extLst>
          </p:cNvPr>
          <p:cNvPicPr>
            <a:picLocks noChangeAspect="1"/>
          </p:cNvPicPr>
          <p:nvPr/>
        </p:nvPicPr>
        <p:blipFill>
          <a:blip r:embed="rId8"/>
          <a:stretch>
            <a:fillRect/>
          </a:stretch>
        </p:blipFill>
        <p:spPr>
          <a:xfrm>
            <a:off x="9902094" y="1214652"/>
            <a:ext cx="1130291" cy="816823"/>
          </a:xfrm>
          <a:prstGeom prst="rect">
            <a:avLst/>
          </a:prstGeom>
        </p:spPr>
      </p:pic>
      <p:pic>
        <p:nvPicPr>
          <p:cNvPr id="15" name="Picture 6" descr="Sherwin Williams simple logo in PNG SVG Vector format - Free Download">
            <a:extLst>
              <a:ext uri="{FF2B5EF4-FFF2-40B4-BE49-F238E27FC236}">
                <a16:creationId xmlns:a16="http://schemas.microsoft.com/office/drawing/2014/main" id="{A5DFFA86-B1B5-5F4A-8F0C-10ABC293AF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3105" y="2798956"/>
            <a:ext cx="2026208" cy="9978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5207438E-1E6B-0240-A38C-190ADCFA32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48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94E3086-D3DC-1364-ABB3-1ABEEDC9E7BB}"/>
              </a:ext>
            </a:extLst>
          </p:cNvPr>
          <p:cNvSpPr>
            <a:spLocks noGrp="1"/>
          </p:cNvSpPr>
          <p:nvPr>
            <p:ph type="title"/>
          </p:nvPr>
        </p:nvSpPr>
        <p:spPr/>
        <p:txBody>
          <a:bodyPr/>
          <a:lstStyle/>
          <a:p>
            <a:r>
              <a:rPr lang="es-ES" dirty="0"/>
              <a:t>Hallazgos de Mercado (</a:t>
            </a:r>
            <a:r>
              <a:rPr lang="es-ES" dirty="0" err="1"/>
              <a:t>Euromónitor</a:t>
            </a:r>
            <a:r>
              <a:rPr lang="es-ES" dirty="0"/>
              <a:t>)</a:t>
            </a:r>
            <a:br>
              <a:rPr lang="es-ES" dirty="0"/>
            </a:br>
            <a:r>
              <a:rPr lang="es-ES" dirty="0"/>
              <a:t>Noticias Relevantes </a:t>
            </a:r>
            <a:br>
              <a:rPr lang="es-ES" dirty="0"/>
            </a:br>
            <a:r>
              <a:rPr lang="es-ES" dirty="0"/>
              <a:t>Novedades o análisis de redes</a:t>
            </a:r>
            <a:br>
              <a:rPr lang="es-ES" dirty="0"/>
            </a:br>
            <a:r>
              <a:rPr lang="es-ES" dirty="0"/>
              <a:t>Entre otras fuentes </a:t>
            </a:r>
            <a:endParaRPr lang="es-CO" dirty="0"/>
          </a:p>
        </p:txBody>
      </p:sp>
      <p:sp>
        <p:nvSpPr>
          <p:cNvPr id="4" name="Marcador de pie de página 3">
            <a:extLst>
              <a:ext uri="{FF2B5EF4-FFF2-40B4-BE49-F238E27FC236}">
                <a16:creationId xmlns:a16="http://schemas.microsoft.com/office/drawing/2014/main" id="{68F938E8-C9C4-8F7F-2DAA-5CC705E06219}"/>
              </a:ext>
            </a:extLst>
          </p:cNvPr>
          <p:cNvSpPr>
            <a:spLocks noGrp="1"/>
          </p:cNvSpPr>
          <p:nvPr>
            <p:ph type="ftr" sz="quarter" idx="16"/>
          </p:nvPr>
        </p:nvSpPr>
        <p:spPr/>
        <p:txBody>
          <a:bodyPr/>
          <a:lstStyle/>
          <a:p>
            <a:r>
              <a:rPr lang="es-HN" dirty="0"/>
              <a:t>Fuente: Publisearch al Diciembre 2025</a:t>
            </a:r>
            <a:endParaRPr lang="en-US" dirty="0"/>
          </a:p>
        </p:txBody>
      </p:sp>
      <p:sp>
        <p:nvSpPr>
          <p:cNvPr id="5" name="Marcador de número de diapositiva 4">
            <a:extLst>
              <a:ext uri="{FF2B5EF4-FFF2-40B4-BE49-F238E27FC236}">
                <a16:creationId xmlns:a16="http://schemas.microsoft.com/office/drawing/2014/main" id="{F453AD1D-08D7-86E2-D364-1D350B0E60C4}"/>
              </a:ext>
            </a:extLst>
          </p:cNvPr>
          <p:cNvSpPr>
            <a:spLocks noGrp="1"/>
          </p:cNvSpPr>
          <p:nvPr>
            <p:ph type="sldNum" sz="quarter" idx="17"/>
          </p:nvPr>
        </p:nvSpPr>
        <p:spPr/>
        <p:txBody>
          <a:bodyPr/>
          <a:lstStyle/>
          <a:p>
            <a:fld id="{1E4E4A48-B3C9-B942-90EF-ECA811FD1626}" type="slidenum">
              <a:rPr lang="en-US" smtClean="0"/>
              <a:pPr/>
              <a:t>4</a:t>
            </a:fld>
            <a:endParaRPr lang="en-US"/>
          </a:p>
        </p:txBody>
      </p:sp>
    </p:spTree>
    <p:extLst>
      <p:ext uri="{BB962C8B-B14F-4D97-AF65-F5344CB8AC3E}">
        <p14:creationId xmlns:p14="http://schemas.microsoft.com/office/powerpoint/2010/main" val="62529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r>
              <a:rPr lang="en-US" dirty="0" err="1"/>
              <a:t>Revista</a:t>
            </a:r>
            <a:r>
              <a:rPr lang="en-US" dirty="0"/>
              <a:t> E</a:t>
            </a:r>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5</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876099" y="1279791"/>
            <a:ext cx="9996138" cy="5262979"/>
          </a:xfrm>
          <a:prstGeom prst="rect">
            <a:avLst/>
          </a:prstGeom>
          <a:noFill/>
        </p:spPr>
        <p:txBody>
          <a:bodyPr wrap="square">
            <a:spAutoFit/>
          </a:bodyPr>
          <a:lstStyle/>
          <a:p>
            <a:r>
              <a:rPr lang="es-HN" sz="1400" b="1" dirty="0"/>
              <a:t>Pinturas Americanas consolidada como marca Top-of-Mind (TOM 2025)</a:t>
            </a:r>
          </a:p>
          <a:p>
            <a:pPr marL="285750" indent="-285750">
              <a:buFont typeface="Arial" panose="020B0604020202020204" pitchFamily="34" charset="0"/>
              <a:buChar char="•"/>
            </a:pPr>
            <a:r>
              <a:rPr lang="es-HN" sz="1400" dirty="0"/>
              <a:t>En la edición 2025 del estudio </a:t>
            </a:r>
            <a:r>
              <a:rPr lang="es-HN" sz="1400" b="1" dirty="0"/>
              <a:t>Top of Mind</a:t>
            </a:r>
            <a:r>
              <a:rPr lang="es-HN" sz="1400" dirty="0"/>
              <a:t> (organizado por </a:t>
            </a:r>
            <a:r>
              <a:rPr lang="es-HN" sz="1400" i="1" dirty="0"/>
              <a:t>Estrategia &amp; Negocios</a:t>
            </a:r>
            <a:r>
              <a:rPr lang="es-HN" sz="1400" dirty="0"/>
              <a:t> y </a:t>
            </a:r>
            <a:r>
              <a:rPr lang="es-HN" sz="1400" i="1" dirty="0"/>
              <a:t>Kantar Mercaplan</a:t>
            </a:r>
            <a:r>
              <a:rPr lang="es-HN" sz="1400" dirty="0"/>
              <a:t>), Pinturas Americanas fue nuevamente reconocida como líder en la mente de los hondureños.</a:t>
            </a:r>
          </a:p>
          <a:p>
            <a:pPr marL="285750" indent="-285750">
              <a:buFont typeface="Arial" panose="020B0604020202020204" pitchFamily="34" charset="0"/>
              <a:buChar char="•"/>
            </a:pPr>
            <a:r>
              <a:rPr lang="es-HN" sz="1400" b="1" dirty="0"/>
              <a:t>Pilares de liderazgo:</a:t>
            </a:r>
            <a:r>
              <a:rPr lang="es-HN" sz="1400" dirty="0"/>
              <a:t> La marca fundamenta su éxito en tres ejes: calidad superior, servicio cercano y una red de distribución robusta que ya supera las </a:t>
            </a:r>
            <a:r>
              <a:rPr lang="es-HN" sz="1400" b="1" dirty="0"/>
              <a:t>100 tiendas regionales</a:t>
            </a:r>
            <a:r>
              <a:rPr lang="es-HN" sz="1400" dirty="0"/>
              <a:t>.</a:t>
            </a:r>
          </a:p>
          <a:p>
            <a:pPr marL="285750" indent="-285750">
              <a:buFont typeface="Arial" panose="020B0604020202020204" pitchFamily="34" charset="0"/>
              <a:buChar char="•"/>
            </a:pPr>
            <a:r>
              <a:rPr lang="es-HN" sz="1400" b="1" dirty="0"/>
              <a:t>Estrategia emocional:</a:t>
            </a:r>
            <a:r>
              <a:rPr lang="es-HN" sz="1400" dirty="0"/>
              <a:t> Se ha posicionado como una "Lovemark" que conecta generaciones a través de la confianza y la protección del patrimonio familiar.</a:t>
            </a:r>
          </a:p>
          <a:p>
            <a:pPr marL="285750" indent="-285750">
              <a:buFont typeface="Arial" panose="020B0604020202020204" pitchFamily="34" charset="0"/>
              <a:buChar char="•"/>
            </a:pPr>
            <a:endParaRPr lang="es-HN" sz="1400" dirty="0"/>
          </a:p>
          <a:p>
            <a:r>
              <a:rPr lang="es-HN" sz="1400" b="1" dirty="0"/>
              <a:t>Grupo Solid celebra 70 años y proyecta tendencias 2026</a:t>
            </a:r>
          </a:p>
          <a:p>
            <a:pPr marL="285750" indent="-285750">
              <a:buFont typeface="Arial" panose="020B0604020202020204" pitchFamily="34" charset="0"/>
              <a:buChar char="•"/>
            </a:pPr>
            <a:r>
              <a:rPr lang="es-HN" sz="1400" dirty="0"/>
              <a:t>En mayo de 2025, </a:t>
            </a:r>
            <a:r>
              <a:rPr lang="es-HN" sz="1400" b="1" dirty="0"/>
              <a:t>Grupo Solid</a:t>
            </a:r>
            <a:r>
              <a:rPr lang="es-HN" sz="1400" dirty="0"/>
              <a:t> (propietario de Pinturas Corona) conmemoró sus </a:t>
            </a:r>
            <a:r>
              <a:rPr lang="es-HN" sz="1400" b="1" dirty="0"/>
              <a:t>70 años</a:t>
            </a:r>
            <a:r>
              <a:rPr lang="es-HN" sz="1400" dirty="0"/>
              <a:t> de trayectoria en Centroamérica.</a:t>
            </a:r>
          </a:p>
          <a:p>
            <a:pPr marL="285750" indent="-285750">
              <a:buFont typeface="Arial" panose="020B0604020202020204" pitchFamily="34" charset="0"/>
              <a:buChar char="•"/>
            </a:pPr>
            <a:r>
              <a:rPr lang="es-HN" sz="1400" b="1" dirty="0"/>
              <a:t>Campaña "Los Paredes":</a:t>
            </a:r>
            <a:r>
              <a:rPr lang="es-HN" sz="1400" dirty="0"/>
              <a:t> Como parte de su cierre de año, la marca lanzó el spot cinematográfico "Los Paredes", que refuerza su posicionamiento emocional al narrar historias sobre los límites y las memorias que albergan los espacios del hogar.</a:t>
            </a:r>
          </a:p>
          <a:p>
            <a:pPr marL="285750" indent="-285750">
              <a:buFont typeface="Arial" panose="020B0604020202020204" pitchFamily="34" charset="0"/>
              <a:buChar char="•"/>
            </a:pPr>
            <a:r>
              <a:rPr lang="es-HN" sz="1400" b="1" dirty="0"/>
              <a:t>Mauve Master y tendencias 2026:</a:t>
            </a:r>
            <a:r>
              <a:rPr lang="es-HN" sz="1400" dirty="0"/>
              <a:t> Corona impulsó el color </a:t>
            </a:r>
            <a:r>
              <a:rPr lang="es-HN" sz="1400" b="1" dirty="0"/>
              <a:t>Mauve Master</a:t>
            </a:r>
            <a:r>
              <a:rPr lang="es-HN" sz="1400" dirty="0"/>
              <a:t> como el tono de 2025, y ya ha comenzado a desplegar sus nuevas tendencias para </a:t>
            </a:r>
            <a:r>
              <a:rPr lang="es-HN" sz="1400" b="1" dirty="0"/>
              <a:t>2026</a:t>
            </a:r>
            <a:r>
              <a:rPr lang="es-HN" sz="1400" dirty="0"/>
              <a:t>, enfocadas en la autenticidad, la armonía y la alegría.</a:t>
            </a:r>
          </a:p>
          <a:p>
            <a:pPr marL="285750" indent="-285750">
              <a:buFont typeface="Arial" panose="020B0604020202020204" pitchFamily="34" charset="0"/>
              <a:buChar char="•"/>
            </a:pPr>
            <a:endParaRPr lang="es-HN" sz="1400" dirty="0"/>
          </a:p>
          <a:p>
            <a:r>
              <a:rPr lang="es-HN" sz="1400" b="1" dirty="0"/>
              <a:t>Dinámica Competitiva y Expansión Regional</a:t>
            </a:r>
          </a:p>
          <a:p>
            <a:pPr marL="285750" indent="-285750">
              <a:buFont typeface="Arial" panose="020B0604020202020204" pitchFamily="34" charset="0"/>
              <a:buChar char="•"/>
            </a:pPr>
            <a:r>
              <a:rPr lang="es-HN" sz="1400" b="1" dirty="0"/>
              <a:t>Inversión en Manufactura:</a:t>
            </a:r>
            <a:r>
              <a:rPr lang="es-HN" sz="1400" dirty="0"/>
              <a:t> El mercado refleja una creciente competitividad logística; empresas como </a:t>
            </a:r>
            <a:r>
              <a:rPr lang="es-HN" sz="1400" b="1" dirty="0"/>
              <a:t>Pintuco</a:t>
            </a:r>
            <a:r>
              <a:rPr lang="es-HN" sz="1400" dirty="0"/>
              <a:t> (con la adquisición de Kativo) y </a:t>
            </a:r>
            <a:r>
              <a:rPr lang="es-HN" sz="1400" b="1" dirty="0"/>
              <a:t>PPG/Comex</a:t>
            </a:r>
            <a:r>
              <a:rPr lang="es-HN" sz="1400" dirty="0"/>
              <a:t> han optimizado su producción en países como Honduras y Panamá para fortalecer costos.</a:t>
            </a:r>
          </a:p>
          <a:p>
            <a:pPr marL="285750" indent="-285750">
              <a:buFont typeface="Arial" panose="020B0604020202020204" pitchFamily="34" charset="0"/>
              <a:buChar char="•"/>
            </a:pPr>
            <a:r>
              <a:rPr lang="es-HN" sz="1400" b="1" dirty="0"/>
              <a:t>Foco en Eficiencia:</a:t>
            </a:r>
            <a:r>
              <a:rPr lang="es-HN" sz="1400" dirty="0"/>
              <a:t> Hacia 2026, la tendencia del mercado se desplaza de "comprar barato" a "comprar eficiente", priorizando pinturas de ultra larga duración y tecnologías con baja emisión de compuestos volátiles (VOC).</a:t>
            </a:r>
          </a:p>
          <a:p>
            <a:pPr marL="285750" indent="-285750">
              <a:buFont typeface="Arial" panose="020B0604020202020204" pitchFamily="34" charset="0"/>
              <a:buChar char="•"/>
            </a:pPr>
            <a:endParaRPr lang="es-HN" sz="14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876099" y="433370"/>
            <a:ext cx="9492111" cy="553998"/>
          </a:xfrm>
          <a:prstGeom prst="rect">
            <a:avLst/>
          </a:prstGeom>
          <a:noFill/>
        </p:spPr>
        <p:txBody>
          <a:bodyPr wrap="square">
            <a:spAutoFit/>
          </a:bodyPr>
          <a:lstStyle/>
          <a:p>
            <a:r>
              <a:rPr lang="es-HN" sz="3000" b="1" dirty="0"/>
              <a:t>NOTAS DESTACADAS</a:t>
            </a:r>
          </a:p>
        </p:txBody>
      </p:sp>
      <p:pic>
        <p:nvPicPr>
          <p:cNvPr id="7" name="Picture 2">
            <a:extLst>
              <a:ext uri="{FF2B5EF4-FFF2-40B4-BE49-F238E27FC236}">
                <a16:creationId xmlns:a16="http://schemas.microsoft.com/office/drawing/2014/main" id="{03E0F20F-D108-924C-9D24-63B439286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965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endParaRPr lang="en-US" dirty="0"/>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6</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4014438" y="1300458"/>
            <a:ext cx="7738946" cy="5693866"/>
          </a:xfrm>
          <a:prstGeom prst="rect">
            <a:avLst/>
          </a:prstGeom>
          <a:noFill/>
        </p:spPr>
        <p:txBody>
          <a:bodyPr wrap="square">
            <a:spAutoFit/>
          </a:bodyPr>
          <a:lstStyle/>
          <a:p>
            <a:r>
              <a:rPr lang="es-HN" sz="1400" b="1" dirty="0"/>
              <a:t>Panorama General</a:t>
            </a:r>
          </a:p>
          <a:p>
            <a:pPr marL="285750" indent="-285750">
              <a:buFont typeface="Arial" panose="020B0604020202020204" pitchFamily="34" charset="0"/>
              <a:buChar char="•"/>
            </a:pPr>
            <a:r>
              <a:rPr lang="es-HN" sz="1200" dirty="0"/>
              <a:t>Mercado </a:t>
            </a:r>
            <a:r>
              <a:rPr lang="es-HN" sz="1200" b="1" dirty="0"/>
              <a:t>altamente competitivo y fragmentado</a:t>
            </a:r>
            <a:r>
              <a:rPr lang="es-HN" sz="1200" dirty="0"/>
              <a:t>, sin un líder único.</a:t>
            </a:r>
          </a:p>
          <a:p>
            <a:pPr marL="285750" indent="-285750">
              <a:buFont typeface="Arial" panose="020B0604020202020204" pitchFamily="34" charset="0"/>
              <a:buChar char="•"/>
            </a:pPr>
            <a:r>
              <a:rPr lang="es-HN" sz="1200" dirty="0"/>
              <a:t>Valor estimado del mercado 2025: </a:t>
            </a:r>
            <a:r>
              <a:rPr lang="es-HN" sz="1200" b="1" dirty="0"/>
              <a:t>~USD 120–125 MM</a:t>
            </a:r>
            <a:r>
              <a:rPr lang="es-HN" sz="1200" dirty="0"/>
              <a:t>, con crecimiento </a:t>
            </a:r>
            <a:r>
              <a:rPr lang="es-HN" sz="1200" b="1" dirty="0"/>
              <a:t>moderado y estable</a:t>
            </a:r>
            <a:r>
              <a:rPr lang="es-HN" sz="1200" dirty="0"/>
              <a:t>.</a:t>
            </a:r>
          </a:p>
          <a:p>
            <a:pPr marL="285750" indent="-285750">
              <a:buFont typeface="Arial" panose="020B0604020202020204" pitchFamily="34" charset="0"/>
              <a:buChar char="•"/>
            </a:pPr>
            <a:r>
              <a:rPr lang="es-HN" sz="1200" dirty="0"/>
              <a:t>Mayor dinamismo en </a:t>
            </a:r>
            <a:r>
              <a:rPr lang="es-HN" sz="1200" b="1" dirty="0"/>
              <a:t>Q4</a:t>
            </a:r>
            <a:r>
              <a:rPr lang="es-HN" sz="1200" dirty="0"/>
              <a:t> por renovación de hogares, mantenimiento y cierre de proyectos.</a:t>
            </a:r>
          </a:p>
          <a:p>
            <a:pPr marL="285750" indent="-285750">
              <a:buFont typeface="Arial" panose="020B0604020202020204" pitchFamily="34" charset="0"/>
              <a:buChar char="•"/>
            </a:pPr>
            <a:r>
              <a:rPr lang="es-HN" sz="1200" dirty="0"/>
              <a:t>Predominio del </a:t>
            </a:r>
            <a:r>
              <a:rPr lang="es-HN" sz="1200" b="1" dirty="0"/>
              <a:t>segmento arquitectónico/residencial (~65%)</a:t>
            </a:r>
            <a:r>
              <a:rPr lang="es-HN" sz="1200" dirty="0"/>
              <a:t>, seguido por industrial y automotriz.</a:t>
            </a:r>
            <a:endParaRPr lang="es-HN" sz="1200" b="1" dirty="0"/>
          </a:p>
          <a:p>
            <a:r>
              <a:rPr lang="es-HN" sz="1400" b="1" dirty="0"/>
              <a:t>Competencia intensa</a:t>
            </a:r>
            <a:r>
              <a:rPr lang="es-HN" sz="1400" dirty="0"/>
              <a:t>: </a:t>
            </a:r>
          </a:p>
          <a:p>
            <a:pPr marL="285750" indent="-285750">
              <a:buFont typeface="Arial" panose="020B0604020202020204" pitchFamily="34" charset="0"/>
              <a:buChar char="•"/>
            </a:pPr>
            <a:r>
              <a:rPr lang="es-HN" sz="1200" b="1" dirty="0"/>
              <a:t>Producción local + importación: </a:t>
            </a:r>
            <a:r>
              <a:rPr lang="es-HN" sz="1200" dirty="0"/>
              <a:t>Conviven marcas con operación regional y distribución internacional.</a:t>
            </a:r>
          </a:p>
          <a:p>
            <a:pPr marL="285750" indent="-285750">
              <a:buFont typeface="Arial" panose="020B0604020202020204" pitchFamily="34" charset="0"/>
              <a:buChar char="•"/>
            </a:pPr>
            <a:r>
              <a:rPr lang="es-HN" sz="1200" b="1" dirty="0"/>
              <a:t>Canales clave: </a:t>
            </a:r>
            <a:r>
              <a:rPr lang="es-HN" sz="1200" dirty="0"/>
              <a:t>Ferreterías tradicionales, retail masivo y, en crecimiento, activaciones digitales.</a:t>
            </a:r>
          </a:p>
          <a:p>
            <a:r>
              <a:rPr lang="es-HN" sz="1400" b="1" dirty="0"/>
              <a:t>Posicionamiento de marcas :</a:t>
            </a:r>
          </a:p>
          <a:p>
            <a:pPr marL="285750" indent="-285750">
              <a:buFont typeface="Arial" panose="020B0604020202020204" pitchFamily="34" charset="0"/>
              <a:buChar char="•"/>
            </a:pPr>
            <a:r>
              <a:rPr lang="es-HN" sz="1200" b="1" dirty="0"/>
              <a:t>Pinturas Americanas : </a:t>
            </a:r>
            <a:r>
              <a:rPr lang="es-HN" sz="1200" dirty="0"/>
              <a:t>Lidera </a:t>
            </a:r>
            <a:r>
              <a:rPr lang="es-HN" sz="1200" b="1" dirty="0"/>
              <a:t>top of mind popular</a:t>
            </a:r>
            <a:r>
              <a:rPr lang="es-HN" sz="1200" dirty="0"/>
              <a:t>, cercanía, tradición y fuerte eco local.</a:t>
            </a:r>
          </a:p>
          <a:p>
            <a:pPr marL="285750" indent="-285750">
              <a:buFont typeface="Arial" panose="020B0604020202020204" pitchFamily="34" charset="0"/>
              <a:buChar char="•"/>
            </a:pPr>
            <a:r>
              <a:rPr lang="es-HN" sz="1200" b="1" dirty="0"/>
              <a:t>Pinturas Corona :</a:t>
            </a:r>
            <a:r>
              <a:rPr lang="es-HN" sz="1200" dirty="0"/>
              <a:t>Actor sólido de </a:t>
            </a:r>
            <a:r>
              <a:rPr lang="es-HN" sz="1200" b="1" dirty="0"/>
              <a:t>volumen y distribución</a:t>
            </a:r>
            <a:r>
              <a:rPr lang="es-HN" sz="1200" dirty="0"/>
              <a:t>.</a:t>
            </a:r>
          </a:p>
          <a:p>
            <a:pPr marL="742950" lvl="1" indent="-285750">
              <a:buFont typeface="Arial" panose="020B0604020202020204" pitchFamily="34" charset="0"/>
              <a:buChar char="•"/>
            </a:pPr>
            <a:r>
              <a:rPr lang="es-HN" sz="1200" dirty="0"/>
              <a:t>Presencia estable en ferreterías y retail masivo.</a:t>
            </a:r>
          </a:p>
          <a:p>
            <a:pPr marL="742950" lvl="1" indent="-285750">
              <a:buFont typeface="Arial" panose="020B0604020202020204" pitchFamily="34" charset="0"/>
              <a:buChar char="•"/>
            </a:pPr>
            <a:r>
              <a:rPr lang="es-HN" sz="1200" dirty="0"/>
              <a:t>Posicionamiento: </a:t>
            </a:r>
            <a:r>
              <a:rPr lang="es-HN" sz="1200" b="1" dirty="0"/>
              <a:t>accesible, funcional y confiable</a:t>
            </a:r>
            <a:r>
              <a:rPr lang="es-HN" sz="1200" dirty="0"/>
              <a:t>.</a:t>
            </a:r>
          </a:p>
          <a:p>
            <a:pPr marL="742950" lvl="1" indent="-285750">
              <a:buFont typeface="Arial" panose="020B0604020202020204" pitchFamily="34" charset="0"/>
              <a:buChar char="•"/>
            </a:pPr>
            <a:r>
              <a:rPr lang="es-HN" sz="1200" dirty="0"/>
              <a:t>Menor ruido digital, alta visibilidad en punto de venta.</a:t>
            </a:r>
          </a:p>
          <a:p>
            <a:pPr marL="285750" indent="-285750">
              <a:buFont typeface="Arial" panose="020B0604020202020204" pitchFamily="34" charset="0"/>
              <a:buChar char="•"/>
            </a:pPr>
            <a:r>
              <a:rPr lang="es-HN" sz="1200" b="1" dirty="0"/>
              <a:t>Sherwin-Williams / Protecto : </a:t>
            </a:r>
            <a:r>
              <a:rPr lang="es-HN" sz="1200" dirty="0"/>
              <a:t>Lideran en </a:t>
            </a:r>
            <a:r>
              <a:rPr lang="es-HN" sz="1200" b="1" dirty="0"/>
              <a:t>calidad percibida, innovación y valor aspiracional</a:t>
            </a:r>
            <a:r>
              <a:rPr lang="es-HN" sz="1200" dirty="0"/>
              <a:t>, con foco en proyectos profesionales.</a:t>
            </a:r>
          </a:p>
          <a:p>
            <a:pPr marL="285750" indent="-285750">
              <a:buFont typeface="Arial" panose="020B0604020202020204" pitchFamily="34" charset="0"/>
              <a:buChar char="•"/>
            </a:pPr>
            <a:r>
              <a:rPr lang="es-HN" sz="1200" b="1" dirty="0"/>
              <a:t>Comex y otros jugadores :</a:t>
            </a:r>
            <a:r>
              <a:rPr lang="es-HN" sz="1200" dirty="0"/>
              <a:t>Marcas en </a:t>
            </a:r>
            <a:r>
              <a:rPr lang="es-HN" sz="1200" b="1" dirty="0"/>
              <a:t>crecimiento</a:t>
            </a:r>
            <a:r>
              <a:rPr lang="es-HN" sz="1200" dirty="0"/>
              <a:t>, impulsadas por promociones, expansión de portafolio y distribución.</a:t>
            </a:r>
          </a:p>
          <a:p>
            <a:endParaRPr lang="es-HN" sz="1200" dirty="0"/>
          </a:p>
          <a:p>
            <a:r>
              <a:rPr lang="es-HN" sz="1200" dirty="0"/>
              <a:t>El mercado hondureño de pinturas se define por una </a:t>
            </a:r>
            <a:r>
              <a:rPr lang="es-HN" sz="1200" b="1" dirty="0"/>
              <a:t>competencia equilibrada entre cercanía, precio y aspiracionalidad</a:t>
            </a:r>
            <a:r>
              <a:rPr lang="es-HN" sz="1200" dirty="0"/>
              <a:t>.</a:t>
            </a:r>
          </a:p>
          <a:p>
            <a:pPr>
              <a:buFont typeface="Arial" panose="020B0604020202020204" pitchFamily="34" charset="0"/>
              <a:buChar char="•"/>
            </a:pPr>
            <a:r>
              <a:rPr lang="es-HN" sz="1200" b="1" dirty="0"/>
              <a:t>Americanas y Corona</a:t>
            </a:r>
            <a:r>
              <a:rPr lang="es-HN" sz="1200" dirty="0"/>
              <a:t> dominan el terreno popular y de acceso.</a:t>
            </a:r>
          </a:p>
          <a:p>
            <a:pPr>
              <a:buFont typeface="Arial" panose="020B0604020202020204" pitchFamily="34" charset="0"/>
              <a:buChar char="•"/>
            </a:pPr>
            <a:r>
              <a:rPr lang="es-HN" sz="1200" b="1" dirty="0"/>
              <a:t>Sherwin-Williams y Protecto</a:t>
            </a:r>
            <a:r>
              <a:rPr lang="es-HN" sz="1200" dirty="0"/>
              <a:t> capitalizan la percepción de calidad y proyectos especializados.</a:t>
            </a:r>
          </a:p>
          <a:p>
            <a:pPr>
              <a:buFont typeface="Arial" panose="020B0604020202020204" pitchFamily="34" charset="0"/>
              <a:buChar char="•"/>
            </a:pPr>
            <a:r>
              <a:rPr lang="es-HN" sz="1200" b="1" dirty="0"/>
              <a:t>Comex</a:t>
            </a:r>
            <a:r>
              <a:rPr lang="es-HN" sz="1200" dirty="0"/>
              <a:t> actúa como retador activo.</a:t>
            </a:r>
            <a:br>
              <a:rPr lang="es-HN" sz="1200" dirty="0"/>
            </a:br>
            <a:r>
              <a:rPr lang="es-HN" sz="1200" dirty="0"/>
              <a:t>La diferenciación se construye más por </a:t>
            </a:r>
            <a:r>
              <a:rPr lang="es-HN" sz="1200" b="1" dirty="0"/>
              <a:t>distribución, portafolio y consistencia de marca</a:t>
            </a:r>
            <a:r>
              <a:rPr lang="es-HN" sz="1200" dirty="0"/>
              <a:t> que por share absoluto.</a:t>
            </a:r>
          </a:p>
          <a:p>
            <a:endParaRPr lang="es-HN" sz="1200" dirty="0"/>
          </a:p>
          <a:p>
            <a:endParaRPr lang="es-HN" sz="1200" b="1" dirty="0"/>
          </a:p>
          <a:p>
            <a:pPr marL="285750" indent="-285750">
              <a:buFont typeface="Arial" panose="020B0604020202020204" pitchFamily="34" charset="0"/>
              <a:buChar char="•"/>
            </a:pPr>
            <a:endParaRPr lang="es-HN" sz="12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876100" y="746460"/>
            <a:ext cx="9904907" cy="553998"/>
          </a:xfrm>
          <a:prstGeom prst="rect">
            <a:avLst/>
          </a:prstGeom>
          <a:noFill/>
        </p:spPr>
        <p:txBody>
          <a:bodyPr wrap="square">
            <a:spAutoFit/>
          </a:bodyPr>
          <a:lstStyle/>
          <a:p>
            <a:r>
              <a:rPr lang="es-HN" sz="3000" b="1" dirty="0"/>
              <a:t>Resumen del Mercado de Pinturas en Honduras – Q4</a:t>
            </a:r>
          </a:p>
        </p:txBody>
      </p:sp>
      <p:pic>
        <p:nvPicPr>
          <p:cNvPr id="3076" name="Picture 4" descr="23.700+ Lata De Pintura Fotografías de stock, fotos e imágenes libres de  derechos - iStock | Paint can, Tarro de pintura, Pintor">
            <a:extLst>
              <a:ext uri="{FF2B5EF4-FFF2-40B4-BE49-F238E27FC236}">
                <a16:creationId xmlns:a16="http://schemas.microsoft.com/office/drawing/2014/main" id="{47B806A9-25B5-204A-8443-BA5FC37B8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286001"/>
            <a:ext cx="3730084" cy="2486722"/>
          </a:xfrm>
          <a:prstGeom prst="hexagon">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E85DCFE-B88F-5444-BB2C-E20E3679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07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E37FE-6B48-43B0-6A7C-DA30FC4328EA}"/>
            </a:ext>
          </a:extLst>
        </p:cNvPr>
        <p:cNvGrpSpPr/>
        <p:nvPr/>
      </p:nvGrpSpPr>
      <p:grpSpPr>
        <a:xfrm>
          <a:off x="0" y="0"/>
          <a:ext cx="0" cy="0"/>
          <a:chOff x="0" y="0"/>
          <a:chExt cx="0" cy="0"/>
        </a:xfrm>
      </p:grpSpPr>
      <p:pic>
        <p:nvPicPr>
          <p:cNvPr id="12" name="Picture Placeholder 11" descr="A person smiling with her hair blowing in the wind">
            <a:extLst>
              <a:ext uri="{FF2B5EF4-FFF2-40B4-BE49-F238E27FC236}">
                <a16:creationId xmlns:a16="http://schemas.microsoft.com/office/drawing/2014/main" id="{8530E759-C7E0-CF15-9994-7CF18F6F3141}"/>
              </a:ext>
            </a:extLst>
          </p:cNvPr>
          <p:cNvPicPr>
            <a:picLocks noGrp="1" noChangeAspect="1"/>
          </p:cNvPicPr>
          <p:nvPr>
            <p:ph type="pic" sz="quarter" idx="11"/>
          </p:nvPr>
        </p:nvPicPr>
        <p:blipFill>
          <a:blip r:embed="rId2"/>
          <a:srcRect t="6006" b="6006"/>
          <a:stretch>
            <a:fillRect/>
          </a:stretch>
        </p:blipFill>
        <p:spPr>
          <a:xfrm flipH="1">
            <a:off x="0" y="0"/>
            <a:ext cx="12192000" cy="6872288"/>
          </a:xfrm>
        </p:spPr>
      </p:pic>
      <p:sp>
        <p:nvSpPr>
          <p:cNvPr id="14" name="Rectangle 13">
            <a:extLst>
              <a:ext uri="{FF2B5EF4-FFF2-40B4-BE49-F238E27FC236}">
                <a16:creationId xmlns:a16="http://schemas.microsoft.com/office/drawing/2014/main" id="{F22B3687-4F59-52D4-6A66-780D727EB621}"/>
              </a:ext>
            </a:extLst>
          </p:cNvPr>
          <p:cNvSpPr/>
          <p:nvPr/>
        </p:nvSpPr>
        <p:spPr>
          <a:xfrm flipH="1" flipV="1">
            <a:off x="670560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a:extLst>
              <a:ext uri="{FF2B5EF4-FFF2-40B4-BE49-F238E27FC236}">
                <a16:creationId xmlns:a16="http://schemas.microsoft.com/office/drawing/2014/main" id="{FC9A293C-DFD2-C63E-E8C9-262F2ECAAA88}"/>
              </a:ext>
            </a:extLst>
          </p:cNvPr>
          <p:cNvSpPr/>
          <p:nvPr/>
        </p:nvSpPr>
        <p:spPr>
          <a:xfrm rot="10800000" flipH="1" flipV="1">
            <a:off x="0" y="0"/>
            <a:ext cx="7922712" cy="6872288"/>
          </a:xfrm>
          <a:prstGeom prst="rect">
            <a:avLst/>
          </a:prstGeom>
          <a:gradFill flip="none" rotWithShape="1">
            <a:gsLst>
              <a:gs pos="100000">
                <a:schemeClr val="accent3">
                  <a:alpha val="0"/>
                </a:schemeClr>
              </a:gs>
              <a:gs pos="13000">
                <a:schemeClr val="accent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90C6E503-054E-AA0C-1D1E-A8601A865C54}"/>
              </a:ext>
            </a:extLst>
          </p:cNvPr>
          <p:cNvSpPr>
            <a:spLocks noGrp="1"/>
          </p:cNvSpPr>
          <p:nvPr>
            <p:ph type="ctrTitle"/>
          </p:nvPr>
        </p:nvSpPr>
        <p:spPr/>
        <p:txBody>
          <a:bodyPr/>
          <a:lstStyle/>
          <a:p>
            <a:r>
              <a:rPr lang="en-US" dirty="0" err="1"/>
              <a:t>Inversión</a:t>
            </a:r>
            <a:r>
              <a:rPr lang="en-US" dirty="0"/>
              <a:t> </a:t>
            </a:r>
            <a:r>
              <a:rPr lang="en-US" dirty="0" err="1"/>
              <a:t>Categoría</a:t>
            </a:r>
            <a:endParaRPr lang="en-US" dirty="0"/>
          </a:p>
        </p:txBody>
      </p:sp>
      <p:sp>
        <p:nvSpPr>
          <p:cNvPr id="4" name="Text Placeholder 3">
            <a:extLst>
              <a:ext uri="{FF2B5EF4-FFF2-40B4-BE49-F238E27FC236}">
                <a16:creationId xmlns:a16="http://schemas.microsoft.com/office/drawing/2014/main" id="{EE12727A-F932-FA21-76DC-36068B059F1E}"/>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8F2EBD7-E35D-D14C-9783-F6FD89119A72}"/>
              </a:ext>
            </a:extLst>
          </p:cNvPr>
          <p:cNvSpPr>
            <a:spLocks noGrp="1"/>
          </p:cNvSpPr>
          <p:nvPr>
            <p:ph type="body" sz="quarter" idx="16"/>
          </p:nvPr>
        </p:nvSpPr>
        <p:spPr/>
        <p:txBody>
          <a:bodyPr/>
          <a:lstStyle/>
          <a:p>
            <a:r>
              <a:rPr lang="en-US"/>
              <a:t>01</a:t>
            </a:r>
          </a:p>
        </p:txBody>
      </p:sp>
      <p:sp>
        <p:nvSpPr>
          <p:cNvPr id="6" name="Slide Number Placeholder 5">
            <a:extLst>
              <a:ext uri="{FF2B5EF4-FFF2-40B4-BE49-F238E27FC236}">
                <a16:creationId xmlns:a16="http://schemas.microsoft.com/office/drawing/2014/main" id="{81850F9D-A6AE-F7FF-508E-73D629E9BC95}"/>
              </a:ext>
            </a:extLst>
          </p:cNvPr>
          <p:cNvSpPr>
            <a:spLocks noGrp="1"/>
          </p:cNvSpPr>
          <p:nvPr>
            <p:ph type="sldNum" sz="quarter" idx="18"/>
          </p:nvPr>
        </p:nvSpPr>
        <p:spPr/>
        <p:txBody>
          <a:bodyPr/>
          <a:lstStyle/>
          <a:p>
            <a:fld id="{1E4E4A48-B3C9-B942-90EF-ECA811FD1626}" type="slidenum">
              <a:rPr lang="en-US" smtClean="0">
                <a:solidFill>
                  <a:schemeClr val="bg1"/>
                </a:solidFill>
              </a:rPr>
              <a:pPr/>
              <a:t>7</a:t>
            </a:fld>
            <a:endParaRPr lang="en-US">
              <a:solidFill>
                <a:schemeClr val="bg1"/>
              </a:solidFill>
            </a:endParaRPr>
          </a:p>
        </p:txBody>
      </p:sp>
    </p:spTree>
    <p:extLst>
      <p:ext uri="{BB962C8B-B14F-4D97-AF65-F5344CB8AC3E}">
        <p14:creationId xmlns:p14="http://schemas.microsoft.com/office/powerpoint/2010/main" val="415932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1199F-2879-5B34-1996-74CF1E0931DD}"/>
            </a:ext>
          </a:extLst>
        </p:cNvPr>
        <p:cNvGrpSpPr/>
        <p:nvPr/>
      </p:nvGrpSpPr>
      <p:grpSpPr>
        <a:xfrm>
          <a:off x="0" y="0"/>
          <a:ext cx="0" cy="0"/>
          <a:chOff x="0" y="0"/>
          <a:chExt cx="0" cy="0"/>
        </a:xfrm>
      </p:grpSpPr>
      <p:sp>
        <p:nvSpPr>
          <p:cNvPr id="3" name="Rectangle 6">
            <a:extLst>
              <a:ext uri="{FF2B5EF4-FFF2-40B4-BE49-F238E27FC236}">
                <a16:creationId xmlns:a16="http://schemas.microsoft.com/office/drawing/2014/main" id="{0A7C5282-A677-6571-96EC-22A31AD96809}"/>
              </a:ext>
            </a:extLst>
          </p:cNvPr>
          <p:cNvSpPr/>
          <p:nvPr/>
        </p:nvSpPr>
        <p:spPr>
          <a:xfrm>
            <a:off x="4259743" y="404813"/>
            <a:ext cx="7681077" cy="590391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GB" sz="1799">
              <a:solidFill>
                <a:srgbClr val="FFFFFF"/>
              </a:solidFill>
              <a:latin typeface="Neue Haas Grotesk Text Pro"/>
            </a:endParaRPr>
          </a:p>
        </p:txBody>
      </p:sp>
      <p:sp>
        <p:nvSpPr>
          <p:cNvPr id="1409" name="Freeform 1408">
            <a:extLst>
              <a:ext uri="{FF2B5EF4-FFF2-40B4-BE49-F238E27FC236}">
                <a16:creationId xmlns:a16="http://schemas.microsoft.com/office/drawing/2014/main" id="{8811E121-4976-A660-319B-D8378BDD45BF}"/>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D2D2DFC-14EA-3D00-28F7-3F738667B610}"/>
              </a:ext>
            </a:extLst>
          </p:cNvPr>
          <p:cNvSpPr>
            <a:spLocks noGrp="1"/>
          </p:cNvSpPr>
          <p:nvPr>
            <p:ph type="title"/>
          </p:nvPr>
        </p:nvSpPr>
        <p:spPr/>
        <p:txBody>
          <a:bodyPr/>
          <a:lstStyle/>
          <a:p>
            <a:r>
              <a:rPr lang="es-HN" b="1" i="0" dirty="0">
                <a:solidFill>
                  <a:srgbClr val="00004F"/>
                </a:solidFill>
                <a:effectLst/>
              </a:rPr>
              <a:t>Análisis del Gráfico</a:t>
            </a:r>
            <a:endParaRPr lang="en-US" dirty="0"/>
          </a:p>
        </p:txBody>
      </p:sp>
      <p:sp>
        <p:nvSpPr>
          <p:cNvPr id="5" name="Text Placeholder 9">
            <a:extLst>
              <a:ext uri="{FF2B5EF4-FFF2-40B4-BE49-F238E27FC236}">
                <a16:creationId xmlns:a16="http://schemas.microsoft.com/office/drawing/2014/main" id="{9ADBC457-984E-404F-4725-BFD02D91C5E7}"/>
              </a:ext>
            </a:extLst>
          </p:cNvPr>
          <p:cNvSpPr txBox="1">
            <a:spLocks/>
          </p:cNvSpPr>
          <p:nvPr/>
        </p:nvSpPr>
        <p:spPr>
          <a:xfrm>
            <a:off x="446572" y="858837"/>
            <a:ext cx="3534413"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300" b="1" dirty="0">
                <a:latin typeface="+mj-lt"/>
              </a:rPr>
              <a:t>. Evolución del Mercado (2023–2025):</a:t>
            </a:r>
          </a:p>
          <a:p>
            <a:r>
              <a:rPr lang="es-HN" sz="1200" dirty="0"/>
              <a:t>El comportamiento de la inversión en la categoría de pinturas muestra una tendencia cíclica bastante marcada. El </a:t>
            </a:r>
            <a:r>
              <a:rPr lang="es-HN" sz="1200" b="1" dirty="0"/>
              <a:t>2024 fue el año "pico"</a:t>
            </a:r>
            <a:r>
              <a:rPr lang="es-HN" sz="1200" dirty="0"/>
              <a:t>, donde vimos el punto más alto de competencia publicitaria en el país. Sin embargo, al cierre de </a:t>
            </a:r>
            <a:r>
              <a:rPr lang="es-HN" sz="1200" b="1" dirty="0"/>
              <a:t>diciembre de 2025</a:t>
            </a:r>
            <a:r>
              <a:rPr lang="es-HN" sz="1200" dirty="0"/>
              <a:t>, se confirma una fuerte contracción, nivelando la inversión a cifras muy similares a las que vimos en 2023. Esto nos indica que el mercado ha regresado a su ritmo habitual tras un año de gasto extraordinario.</a:t>
            </a:r>
          </a:p>
          <a:p>
            <a:r>
              <a:rPr lang="es-HN" sz="1200" dirty="0"/>
              <a:t> </a:t>
            </a:r>
            <a:r>
              <a:rPr lang="es-HN" sz="1300" b="1" dirty="0">
                <a:latin typeface="+mj-lt"/>
              </a:rPr>
              <a:t>Desempeño Reciente (2025 YTD):</a:t>
            </a:r>
          </a:p>
          <a:p>
            <a:r>
              <a:rPr lang="es-HN" sz="1200" dirty="0"/>
              <a:t>Al completar los datos de </a:t>
            </a:r>
            <a:r>
              <a:rPr lang="es-HN" sz="1200" b="1" dirty="0"/>
              <a:t>diciembre de 2025</a:t>
            </a:r>
            <a:r>
              <a:rPr lang="es-HN" sz="1200" dirty="0"/>
              <a:t>, la inversión refleja una desaceleración notable en comparación con el dinamismo que tuvo el sector en 2024. Aunque la reducción es significativa frente al año anterior, este ajuste final sugiere que las marcas han pasado a una etapa de </a:t>
            </a:r>
            <a:r>
              <a:rPr lang="es-HN" sz="1200" b="1" dirty="0"/>
              <a:t>"cuidar más el presupuesto"</a:t>
            </a:r>
            <a:r>
              <a:rPr lang="es-HN" sz="1200" dirty="0"/>
              <a:t>. Se está priorizando la eficiencia y el control estricto del gasto, dejando atrás la agresividad competitiva que dominó el mercado el año pasado para enfocarse en una operación más rentable y estratégica.</a:t>
            </a:r>
          </a:p>
        </p:txBody>
      </p:sp>
      <p:graphicFrame>
        <p:nvGraphicFramePr>
          <p:cNvPr id="4" name="Gráfico 3">
            <a:extLst>
              <a:ext uri="{FF2B5EF4-FFF2-40B4-BE49-F238E27FC236}">
                <a16:creationId xmlns:a16="http://schemas.microsoft.com/office/drawing/2014/main" id="{24325ADC-6566-FF96-D8A2-39CE25C53663}"/>
              </a:ext>
            </a:extLst>
          </p:cNvPr>
          <p:cNvGraphicFramePr/>
          <p:nvPr>
            <p:extLst>
              <p:ext uri="{D42A27DB-BD31-4B8C-83A1-F6EECF244321}">
                <p14:modId xmlns:p14="http://schemas.microsoft.com/office/powerpoint/2010/main" val="3941338946"/>
              </p:ext>
            </p:extLst>
          </p:nvPr>
        </p:nvGraphicFramePr>
        <p:xfrm>
          <a:off x="4425695" y="993058"/>
          <a:ext cx="7326451" cy="48765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ECE325B4-A706-F8E1-4F9E-455E1E11C2C4}"/>
              </a:ext>
            </a:extLst>
          </p:cNvPr>
          <p:cNvGraphicFramePr/>
          <p:nvPr>
            <p:extLst>
              <p:ext uri="{D42A27DB-BD31-4B8C-83A1-F6EECF244321}">
                <p14:modId xmlns:p14="http://schemas.microsoft.com/office/powerpoint/2010/main" val="1989162612"/>
              </p:ext>
            </p:extLst>
          </p:nvPr>
        </p:nvGraphicFramePr>
        <p:xfrm>
          <a:off x="9259152" y="2290354"/>
          <a:ext cx="2492994" cy="3430125"/>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a:extLst>
              <a:ext uri="{FF2B5EF4-FFF2-40B4-BE49-F238E27FC236}">
                <a16:creationId xmlns:a16="http://schemas.microsoft.com/office/drawing/2014/main" id="{4A3E3773-1077-3D41-B05D-A28565370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8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6807E-ADF0-1A99-A0EE-E6C837A46BA1}"/>
            </a:ext>
          </a:extLst>
        </p:cNvPr>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C712EA9A-58BD-28BA-8010-C2B945321086}"/>
              </a:ext>
            </a:extLst>
          </p:cNvPr>
          <p:cNvGraphicFramePr/>
          <p:nvPr>
            <p:extLst>
              <p:ext uri="{D42A27DB-BD31-4B8C-83A1-F6EECF244321}">
                <p14:modId xmlns:p14="http://schemas.microsoft.com/office/powerpoint/2010/main" val="1286149499"/>
              </p:ext>
            </p:extLst>
          </p:nvPr>
        </p:nvGraphicFramePr>
        <p:xfrm>
          <a:off x="73151" y="2467257"/>
          <a:ext cx="7326451" cy="3852618"/>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icture Placeholder 13" descr="Fondo de polvo de color amarillo y naranja">
            <a:extLst>
              <a:ext uri="{FF2B5EF4-FFF2-40B4-BE49-F238E27FC236}">
                <a16:creationId xmlns:a16="http://schemas.microsoft.com/office/drawing/2014/main" id="{7F0982FC-624F-6D83-D5AE-75B4DB11B028}"/>
              </a:ext>
            </a:extLst>
          </p:cNvPr>
          <p:cNvPicPr>
            <a:picLocks noGrp="1" noChangeAspect="1"/>
          </p:cNvPicPr>
          <p:nvPr>
            <p:ph type="pic" sz="quarter" idx="10"/>
          </p:nvPr>
        </p:nvPicPr>
        <p:blipFill>
          <a:blip r:embed="rId3"/>
          <a:srcRect l="15728" r="15728"/>
          <a:stretch/>
        </p:blipFill>
        <p:spPr>
          <a:xfrm>
            <a:off x="7075356" y="1882775"/>
            <a:ext cx="5116643" cy="4975225"/>
          </a:xfrm>
        </p:spPr>
      </p:pic>
      <p:sp>
        <p:nvSpPr>
          <p:cNvPr id="2" name="Title 1">
            <a:extLst>
              <a:ext uri="{FF2B5EF4-FFF2-40B4-BE49-F238E27FC236}">
                <a16:creationId xmlns:a16="http://schemas.microsoft.com/office/drawing/2014/main" id="{ACB1F1CB-C5C6-3513-9FB2-3410CA8A40A9}"/>
              </a:ext>
            </a:extLst>
          </p:cNvPr>
          <p:cNvSpPr>
            <a:spLocks noGrp="1"/>
          </p:cNvSpPr>
          <p:nvPr>
            <p:ph type="title"/>
          </p:nvPr>
        </p:nvSpPr>
        <p:spPr>
          <a:xfrm>
            <a:off x="357188" y="249795"/>
            <a:ext cx="5738812" cy="987425"/>
          </a:xfrm>
        </p:spPr>
        <p:txBody>
          <a:bodyPr/>
          <a:lstStyle/>
          <a:p>
            <a:r>
              <a:rPr lang="es-HN" sz="1200" dirty="0">
                <a:latin typeface="+mn-lt"/>
              </a:rPr>
              <a:t>TV sigue siendo "el rey", pero con menos fuerza: La televisión se mantiene como el medio principal con el 68% de la inversión. Sin embargo, perdió peso frente al 72% que tenía en 2024, señal de que las marcas están diversificando su presupuesto.</a:t>
            </a:r>
            <a:br>
              <a:rPr lang="es-HN" sz="1200" dirty="0">
                <a:latin typeface="+mn-lt"/>
              </a:rPr>
            </a:br>
            <a:br>
              <a:rPr lang="es-HN" sz="1200" dirty="0">
                <a:latin typeface="+mn-lt"/>
              </a:rPr>
            </a:br>
            <a:r>
              <a:rPr lang="es-HN" sz="1200" b="1" dirty="0">
                <a:latin typeface="+mn-lt"/>
              </a:rPr>
              <a:t>El gran salto de "Exteriores":</a:t>
            </a:r>
            <a:r>
              <a:rPr lang="es-HN" sz="1200" dirty="0">
                <a:latin typeface="+mn-lt"/>
              </a:rPr>
              <a:t> Es la sorpresa del año. La publicidad en vallas y mupis </a:t>
            </a:r>
            <a:r>
              <a:rPr lang="es-HN" sz="1200" b="1" dirty="0">
                <a:latin typeface="+mn-lt"/>
              </a:rPr>
              <a:t>se duplicó</a:t>
            </a:r>
            <a:r>
              <a:rPr lang="es-HN" sz="1200" dirty="0">
                <a:latin typeface="+mn-lt"/>
              </a:rPr>
              <a:t>, pasando de un 6% a un </a:t>
            </a:r>
            <a:r>
              <a:rPr lang="es-HN" sz="1200" b="1" dirty="0">
                <a:latin typeface="+mn-lt"/>
              </a:rPr>
              <a:t>13% de participación</a:t>
            </a:r>
            <a:r>
              <a:rPr lang="es-HN" sz="1200" dirty="0">
                <a:latin typeface="+mn-lt"/>
              </a:rPr>
              <a:t>. En 2025, las marcas apostaron fuerte por estar presentes en las calles de Honduras.</a:t>
            </a:r>
            <a:br>
              <a:rPr lang="es-HN" sz="1200" dirty="0">
                <a:latin typeface="+mn-lt"/>
              </a:rPr>
            </a:br>
            <a:br>
              <a:rPr lang="es-HN" sz="1200" dirty="0">
                <a:latin typeface="+mn-lt"/>
              </a:rPr>
            </a:br>
            <a:r>
              <a:rPr lang="es-HN" sz="1200" b="1" dirty="0">
                <a:latin typeface="+mn-lt"/>
              </a:rPr>
              <a:t>Radio y Prensa en retroceso:</a:t>
            </a:r>
            <a:r>
              <a:rPr lang="es-HN" sz="1200" dirty="0">
                <a:latin typeface="+mn-lt"/>
              </a:rPr>
              <a:t> La Radio bajó del 20% al </a:t>
            </a:r>
            <a:r>
              <a:rPr lang="es-HN" sz="1200" b="1" dirty="0">
                <a:latin typeface="+mn-lt"/>
              </a:rPr>
              <a:t>17%</a:t>
            </a:r>
            <a:r>
              <a:rPr lang="es-HN" sz="1200" dirty="0">
                <a:latin typeface="+mn-lt"/>
              </a:rPr>
              <a:t>, y la Prensa sigue teniendo una participación mínima. El presupuesto que antes iba a estos medios se movió principalmente a las calles (Exteriores).</a:t>
            </a:r>
          </a:p>
        </p:txBody>
      </p:sp>
      <p:sp>
        <p:nvSpPr>
          <p:cNvPr id="5" name="Text Placeholder 4">
            <a:extLst>
              <a:ext uri="{FF2B5EF4-FFF2-40B4-BE49-F238E27FC236}">
                <a16:creationId xmlns:a16="http://schemas.microsoft.com/office/drawing/2014/main" id="{43691A2F-AA49-EF1B-BED2-B776BA11F611}"/>
              </a:ext>
            </a:extLst>
          </p:cNvPr>
          <p:cNvSpPr>
            <a:spLocks noGrp="1"/>
          </p:cNvSpPr>
          <p:nvPr>
            <p:ph type="body" sz="quarter" idx="15"/>
          </p:nvPr>
        </p:nvSpPr>
        <p:spPr/>
        <p:txBody>
          <a:bodyPr/>
          <a:lstStyle/>
          <a:p>
            <a:endParaRPr lang="en-US"/>
          </a:p>
        </p:txBody>
      </p:sp>
      <p:sp>
        <p:nvSpPr>
          <p:cNvPr id="6" name="Footer Placeholder 5">
            <a:extLst>
              <a:ext uri="{FF2B5EF4-FFF2-40B4-BE49-F238E27FC236}">
                <a16:creationId xmlns:a16="http://schemas.microsoft.com/office/drawing/2014/main" id="{9F1BBCF9-B796-2E28-C133-218AD856A94C}"/>
              </a:ext>
            </a:extLst>
          </p:cNvPr>
          <p:cNvSpPr>
            <a:spLocks noGrp="1"/>
          </p:cNvSpPr>
          <p:nvPr>
            <p:ph type="ftr" sz="quarter" idx="16"/>
          </p:nvPr>
        </p:nvSpPr>
        <p:spPr/>
        <p:txBody>
          <a:bodyPr/>
          <a:lstStyle/>
          <a:p>
            <a:r>
              <a:rPr lang="es-HN" dirty="0"/>
              <a:t>Fuente: Publisearch al septiembre 2025</a:t>
            </a:r>
            <a:endParaRPr lang="en-US" dirty="0"/>
          </a:p>
        </p:txBody>
      </p:sp>
      <p:sp>
        <p:nvSpPr>
          <p:cNvPr id="7" name="Slide Number Placeholder 6">
            <a:extLst>
              <a:ext uri="{FF2B5EF4-FFF2-40B4-BE49-F238E27FC236}">
                <a16:creationId xmlns:a16="http://schemas.microsoft.com/office/drawing/2014/main" id="{21BCF616-85FF-3408-5A52-53B1AEBA43E8}"/>
              </a:ext>
            </a:extLst>
          </p:cNvPr>
          <p:cNvSpPr>
            <a:spLocks noGrp="1"/>
          </p:cNvSpPr>
          <p:nvPr>
            <p:ph type="sldNum" sz="quarter" idx="17"/>
          </p:nvPr>
        </p:nvSpPr>
        <p:spPr/>
        <p:txBody>
          <a:bodyPr/>
          <a:lstStyle/>
          <a:p>
            <a:fld id="{1E4E4A48-B3C9-B942-90EF-ECA811FD1626}" type="slidenum">
              <a:rPr lang="en-US" smtClean="0"/>
              <a:pPr/>
              <a:t>9</a:t>
            </a:fld>
            <a:endParaRPr lang="en-US"/>
          </a:p>
        </p:txBody>
      </p:sp>
      <p:sp>
        <p:nvSpPr>
          <p:cNvPr id="10" name="Rectangle 9">
            <a:extLst>
              <a:ext uri="{FF2B5EF4-FFF2-40B4-BE49-F238E27FC236}">
                <a16:creationId xmlns:a16="http://schemas.microsoft.com/office/drawing/2014/main" id="{B1384570-B67E-77F4-98BC-AFA92BD817F9}"/>
              </a:ext>
            </a:extLst>
          </p:cNvPr>
          <p:cNvSpPr/>
          <p:nvPr/>
        </p:nvSpPr>
        <p:spPr>
          <a:xfrm rot="5400000" flipH="1" flipV="1">
            <a:off x="7078261" y="2741985"/>
            <a:ext cx="4113110" cy="4118919"/>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94D52E5F-A7C1-B000-18F6-C70E997C8CC9}"/>
              </a:ext>
            </a:extLst>
          </p:cNvPr>
          <p:cNvSpPr/>
          <p:nvPr/>
        </p:nvSpPr>
        <p:spPr>
          <a:xfrm>
            <a:off x="5678098" y="2467257"/>
            <a:ext cx="2787794" cy="3430125"/>
          </a:xfrm>
          <a:prstGeom prst="rect">
            <a:avLst/>
          </a:prstGeom>
          <a:gradFill>
            <a:gsLst>
              <a:gs pos="100000">
                <a:schemeClr val="accent5"/>
              </a:gs>
              <a:gs pos="0">
                <a:schemeClr val="accent6"/>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Gráfico 3">
            <a:extLst>
              <a:ext uri="{FF2B5EF4-FFF2-40B4-BE49-F238E27FC236}">
                <a16:creationId xmlns:a16="http://schemas.microsoft.com/office/drawing/2014/main" id="{DB3E082C-280E-EA46-8CC0-1F6E414C3D54}"/>
              </a:ext>
            </a:extLst>
          </p:cNvPr>
          <p:cNvGraphicFramePr/>
          <p:nvPr>
            <p:extLst>
              <p:ext uri="{D42A27DB-BD31-4B8C-83A1-F6EECF244321}">
                <p14:modId xmlns:p14="http://schemas.microsoft.com/office/powerpoint/2010/main" val="1191708206"/>
              </p:ext>
            </p:extLst>
          </p:nvPr>
        </p:nvGraphicFramePr>
        <p:xfrm>
          <a:off x="5678098" y="2744889"/>
          <a:ext cx="2492994" cy="3430125"/>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A3F29F9E-8766-0F45-ABDE-1D2FF25C7071}"/>
              </a:ext>
            </a:extLst>
          </p:cNvPr>
          <p:cNvSpPr txBox="1"/>
          <p:nvPr/>
        </p:nvSpPr>
        <p:spPr>
          <a:xfrm>
            <a:off x="6924595" y="3960527"/>
            <a:ext cx="267702" cy="174215"/>
          </a:xfrm>
          <a:prstGeom prst="rect">
            <a:avLst/>
          </a:prstGeom>
          <a:noFill/>
        </p:spPr>
        <p:txBody>
          <a:bodyPr wrap="none" lIns="0" tIns="0" rIns="0" bIns="0" rtlCol="0">
            <a:spAutoFit/>
          </a:bodyPr>
          <a:lstStyle/>
          <a:p>
            <a:pPr algn="l">
              <a:lnSpc>
                <a:spcPct val="110000"/>
              </a:lnSpc>
              <a:spcAft>
                <a:spcPts val="600"/>
              </a:spcAft>
            </a:pPr>
            <a:r>
              <a:rPr lang="es-HN" sz="1100" noProof="1"/>
              <a:t>72%</a:t>
            </a:r>
          </a:p>
        </p:txBody>
      </p:sp>
      <p:sp>
        <p:nvSpPr>
          <p:cNvPr id="12" name="CuadroTexto 11">
            <a:extLst>
              <a:ext uri="{FF2B5EF4-FFF2-40B4-BE49-F238E27FC236}">
                <a16:creationId xmlns:a16="http://schemas.microsoft.com/office/drawing/2014/main" id="{880DA1BC-6BDE-164C-8CBB-E87235BAE492}"/>
              </a:ext>
            </a:extLst>
          </p:cNvPr>
          <p:cNvSpPr txBox="1"/>
          <p:nvPr/>
        </p:nvSpPr>
        <p:spPr>
          <a:xfrm>
            <a:off x="7605113" y="4601718"/>
            <a:ext cx="277320" cy="174215"/>
          </a:xfrm>
          <a:prstGeom prst="rect">
            <a:avLst/>
          </a:prstGeom>
          <a:noFill/>
        </p:spPr>
        <p:txBody>
          <a:bodyPr wrap="none" lIns="0" tIns="0" rIns="0" bIns="0" rtlCol="0">
            <a:spAutoFit/>
          </a:bodyPr>
          <a:lstStyle/>
          <a:p>
            <a:pPr algn="l">
              <a:lnSpc>
                <a:spcPct val="110000"/>
              </a:lnSpc>
              <a:spcAft>
                <a:spcPts val="600"/>
              </a:spcAft>
            </a:pPr>
            <a:r>
              <a:rPr lang="es-HN" sz="1100" noProof="1"/>
              <a:t>68%</a:t>
            </a:r>
          </a:p>
        </p:txBody>
      </p:sp>
      <p:sp>
        <p:nvSpPr>
          <p:cNvPr id="13" name="CuadroTexto 12">
            <a:extLst>
              <a:ext uri="{FF2B5EF4-FFF2-40B4-BE49-F238E27FC236}">
                <a16:creationId xmlns:a16="http://schemas.microsoft.com/office/drawing/2014/main" id="{D1695691-FD1B-184F-A28C-22EA6728C74F}"/>
              </a:ext>
            </a:extLst>
          </p:cNvPr>
          <p:cNvSpPr txBox="1"/>
          <p:nvPr/>
        </p:nvSpPr>
        <p:spPr>
          <a:xfrm>
            <a:off x="6943476" y="4921383"/>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20%</a:t>
            </a:r>
          </a:p>
        </p:txBody>
      </p:sp>
      <p:sp>
        <p:nvSpPr>
          <p:cNvPr id="16" name="CuadroTexto 15">
            <a:extLst>
              <a:ext uri="{FF2B5EF4-FFF2-40B4-BE49-F238E27FC236}">
                <a16:creationId xmlns:a16="http://schemas.microsoft.com/office/drawing/2014/main" id="{F993949C-083B-A047-B3F3-CC036F5F3A7D}"/>
              </a:ext>
            </a:extLst>
          </p:cNvPr>
          <p:cNvSpPr txBox="1"/>
          <p:nvPr/>
        </p:nvSpPr>
        <p:spPr>
          <a:xfrm>
            <a:off x="7586528" y="5073783"/>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17%</a:t>
            </a:r>
          </a:p>
        </p:txBody>
      </p:sp>
      <p:sp>
        <p:nvSpPr>
          <p:cNvPr id="18" name="CuadroTexto 17">
            <a:extLst>
              <a:ext uri="{FF2B5EF4-FFF2-40B4-BE49-F238E27FC236}">
                <a16:creationId xmlns:a16="http://schemas.microsoft.com/office/drawing/2014/main" id="{0F269FD3-3BC5-814F-AAA3-AFDB378B04DF}"/>
              </a:ext>
            </a:extLst>
          </p:cNvPr>
          <p:cNvSpPr txBox="1"/>
          <p:nvPr/>
        </p:nvSpPr>
        <p:spPr>
          <a:xfrm>
            <a:off x="7571662" y="5270787"/>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13%</a:t>
            </a:r>
          </a:p>
        </p:txBody>
      </p:sp>
      <p:sp>
        <p:nvSpPr>
          <p:cNvPr id="19" name="CuadroTexto 18">
            <a:extLst>
              <a:ext uri="{FF2B5EF4-FFF2-40B4-BE49-F238E27FC236}">
                <a16:creationId xmlns:a16="http://schemas.microsoft.com/office/drawing/2014/main" id="{B5644CEC-500B-FB4B-A5F6-09FA91304C4A}"/>
              </a:ext>
            </a:extLst>
          </p:cNvPr>
          <p:cNvSpPr txBox="1"/>
          <p:nvPr/>
        </p:nvSpPr>
        <p:spPr>
          <a:xfrm>
            <a:off x="6943476" y="5257469"/>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6%</a:t>
            </a:r>
          </a:p>
        </p:txBody>
      </p:sp>
      <p:pic>
        <p:nvPicPr>
          <p:cNvPr id="20" name="Picture 2">
            <a:extLst>
              <a:ext uri="{FF2B5EF4-FFF2-40B4-BE49-F238E27FC236}">
                <a16:creationId xmlns:a16="http://schemas.microsoft.com/office/drawing/2014/main" id="{0DD2E504-C5F9-2942-A44D-9F56C4C6B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65204"/>
      </p:ext>
    </p:extLst>
  </p:cSld>
  <p:clrMapOvr>
    <a:masterClrMapping/>
  </p:clrMapOvr>
</p:sld>
</file>

<file path=ppt/theme/theme1.xml><?xml version="1.0" encoding="utf-8"?>
<a:theme xmlns:a="http://schemas.openxmlformats.org/drawingml/2006/main" name="WPP Media-2025">
  <a:themeElements>
    <a:clrScheme name="WPP Media">
      <a:dk1>
        <a:srgbClr val="000050"/>
      </a:dk1>
      <a:lt1>
        <a:srgbClr val="FFFFFF"/>
      </a:lt1>
      <a:dk2>
        <a:srgbClr val="000050"/>
      </a:dk2>
      <a:lt2>
        <a:srgbClr val="FFFFFF"/>
      </a:lt2>
      <a:accent1>
        <a:srgbClr val="B0F467"/>
      </a:accent1>
      <a:accent2>
        <a:srgbClr val="93DFE3"/>
      </a:accent2>
      <a:accent3>
        <a:srgbClr val="5465FF"/>
      </a:accent3>
      <a:accent4>
        <a:srgbClr val="788BFF"/>
      </a:accent4>
      <a:accent5>
        <a:srgbClr val="00DBEE"/>
      </a:accent5>
      <a:accent6>
        <a:srgbClr val="FCFE67"/>
      </a:accent6>
      <a:hlink>
        <a:srgbClr val="00DBEE"/>
      </a:hlink>
      <a:folHlink>
        <a:srgbClr val="00DBEE"/>
      </a:folHlink>
    </a:clrScheme>
    <a:fontScheme name="WPP Media">
      <a:majorFont>
        <a:latin typeface="WPP-Bold"/>
        <a:ea typeface=""/>
        <a:cs typeface=""/>
      </a:majorFont>
      <a:minorFont>
        <a:latin typeface="WPP-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600" dirty="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spcAft>
            <a:spcPts val="600"/>
          </a:spcAft>
          <a:defRPr sz="1400" noProof="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213730DFAC4B4797CA9624D25229E8" ma:contentTypeVersion="868" ma:contentTypeDescription="Create a new document." ma:contentTypeScope="" ma:versionID="62ac43505d91974e7d9277c6c2f271bd">
  <xsd:schema xmlns:xsd="http://www.w3.org/2001/XMLSchema" xmlns:xs="http://www.w3.org/2001/XMLSchema" xmlns:p="http://schemas.microsoft.com/office/2006/metadata/properties" xmlns:ns2="50c412f8-18f6-40b3-8c99-0845eb622ac2" xmlns:ns3="ab75989d-0373-47d1-a675-0f098c6605ce" targetNamespace="http://schemas.microsoft.com/office/2006/metadata/properties" ma:root="true" ma:fieldsID="bba2dfd46310f4f1d7c83779e20062ca" ns2:_="" ns3:_="">
    <xsd:import namespace="50c412f8-18f6-40b3-8c99-0845eb622ac2"/>
    <xsd:import namespace="ab75989d-0373-47d1-a675-0f098c6605c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c412f8-18f6-40b3-8c99-0845eb622a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9ff02-6427-4833-820e-c7ae84ad6ac8}" ma:internalName="TaxCatchAll" ma:showField="CatchAllData" ma:web="50c412f8-18f6-40b3-8c99-0845eb622a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75989d-0373-47d1-a675-0f098c6605c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c6112-a551-416c-b446-07c3fc3d0d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ArchiverLinkFileType" ma:index="26" nillable="true" ma:displayName="ArchiverLinkFileType" ma:hidden="true" ma:internalName="ArchiverLinkFileTyp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75989d-0373-47d1-a675-0f098c6605ce">
      <Terms xmlns="http://schemas.microsoft.com/office/infopath/2007/PartnerControls"/>
    </lcf76f155ced4ddcb4097134ff3c332f>
    <TaxCatchAll xmlns="50c412f8-18f6-40b3-8c99-0845eb622ac2" xsi:nil="true"/>
    <ArchiverLinkFileType xmlns="ab75989d-0373-47d1-a675-0f098c6605ce" xsi:nil="true"/>
    <SharedWithUsers xmlns="50c412f8-18f6-40b3-8c99-0845eb622ac2">
      <UserInfo>
        <DisplayName/>
        <AccountId xsi:nil="true"/>
        <AccountType/>
      </UserInfo>
    </SharedWithUsers>
  </documentManagement>
</p:properties>
</file>

<file path=customXml/itemProps1.xml><?xml version="1.0" encoding="utf-8"?>
<ds:datastoreItem xmlns:ds="http://schemas.openxmlformats.org/officeDocument/2006/customXml" ds:itemID="{A5769D35-EAFE-4EAA-A5C7-D26797330A29}">
  <ds:schemaRefs>
    <ds:schemaRef ds:uri="http://schemas.microsoft.com/sharepoint/v3/contenttype/forms"/>
  </ds:schemaRefs>
</ds:datastoreItem>
</file>

<file path=customXml/itemProps2.xml><?xml version="1.0" encoding="utf-8"?>
<ds:datastoreItem xmlns:ds="http://schemas.openxmlformats.org/officeDocument/2006/customXml" ds:itemID="{0A3FBF74-B6C0-4DC4-903A-67494A968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c412f8-18f6-40b3-8c99-0845eb622ac2"/>
    <ds:schemaRef ds:uri="ab75989d-0373-47d1-a675-0f098c6605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9E64C6-8C8E-46D5-91AD-07DAA4CE5D2D}">
  <ds:schemaRefs>
    <ds:schemaRef ds:uri="3c75f10e-6a14-4a53-9463-f2486cc9f63b"/>
    <ds:schemaRef ds:uri="5508f17e-d1c6-4a82-b070-c173f76aeb53"/>
    <ds:schemaRef ds:uri="http://schemas.microsoft.com/office/2006/metadata/properties"/>
    <ds:schemaRef ds:uri="http://schemas.microsoft.com/office/infopath/2007/PartnerControls"/>
    <ds:schemaRef ds:uri="adef251d-8ade-4bd7-881c-09c2eda9a87a"/>
    <ds:schemaRef ds:uri="8aff093c-8ac5-407d-96f3-5fb8c731b410"/>
    <ds:schemaRef ds:uri="ab75989d-0373-47d1-a675-0f098c6605ce"/>
    <ds:schemaRef ds:uri="50c412f8-18f6-40b3-8c99-0845eb622ac2"/>
  </ds:schemaRefs>
</ds:datastoreItem>
</file>

<file path=docProps/app.xml><?xml version="1.0" encoding="utf-8"?>
<Properties xmlns="http://schemas.openxmlformats.org/officeDocument/2006/extended-properties" xmlns:vt="http://schemas.openxmlformats.org/officeDocument/2006/docPropsVTypes">
  <Template>Office Theme</Template>
  <TotalTime>2230</TotalTime>
  <Words>2055</Words>
  <Application>Microsoft Macintosh PowerPoint</Application>
  <PresentationFormat>Panorámica</PresentationFormat>
  <Paragraphs>179</Paragraphs>
  <Slides>18</Slides>
  <Notes>2</Notes>
  <HiddenSlides>0</HiddenSlides>
  <MMClips>19</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18</vt:i4>
      </vt:variant>
    </vt:vector>
  </HeadingPairs>
  <TitlesOfParts>
    <vt:vector size="27" baseType="lpstr">
      <vt:lpstr>WPP</vt:lpstr>
      <vt:lpstr>Arial</vt:lpstr>
      <vt:lpstr>WPP Thin</vt:lpstr>
      <vt:lpstr>WPP-Bold</vt:lpstr>
      <vt:lpstr>WPP-Regular</vt:lpstr>
      <vt:lpstr>WPP Light</vt:lpstr>
      <vt:lpstr>Poppins ExtraBold</vt:lpstr>
      <vt:lpstr>Neue Haas Grotesk Text Pro</vt:lpstr>
      <vt:lpstr>WPP Media-2025</vt:lpstr>
      <vt:lpstr>Informe Competitivo Pinturas</vt:lpstr>
      <vt:lpstr>Contexto Mercado Pinturas</vt:lpstr>
      <vt:lpstr>Principales Marcas de Pinturas</vt:lpstr>
      <vt:lpstr>Hallazgos de Mercado (Euromónitor) Noticias Relevantes  Novedades o análisis de redes Entre otras fuentes </vt:lpstr>
      <vt:lpstr>Presentación de PowerPoint</vt:lpstr>
      <vt:lpstr>Presentación de PowerPoint</vt:lpstr>
      <vt:lpstr>Inversión Categoría</vt:lpstr>
      <vt:lpstr>Análisis del Gráfico</vt:lpstr>
      <vt:lpstr>TV sigue siendo "el rey", pero con menos fuerza: La televisión se mantiene como el medio principal con el 68% de la inversión. Sin embargo, perdió peso frente al 72% que tenía en 2024, señal de que las marcas están diversificando su presupuesto.  El gran salto de "Exteriores": Es la sorpresa del año. La publicidad en vallas y mupis se duplicó, pasando de un 6% a un 13% de participación. En 2025, las marcas apostaron fuerte por estar presentes en las calles de Honduras.  Radio y Prensa en retroceso: La Radio bajó del 20% al 17%, y la Prensa sigue teniendo una participación mínima. El presupuesto que antes iba a estos medios se movió principalmente a las calles (Exteriores).</vt:lpstr>
      <vt:lpstr>Análisis del Gráfico</vt:lpstr>
      <vt:lpstr>Tendencia de Inversión</vt:lpstr>
      <vt:lpstr>Presentación de PowerPoint</vt:lpstr>
      <vt:lpstr>Televisión, oportunidad de retomar espacios y diferenciarnos del resto de marcas de la categoría.</vt:lpstr>
      <vt:lpstr>Radio, oportunidad de retomar espacios y modernizar la categoría.</vt:lpstr>
      <vt:lpstr>Otros Medios</vt:lpstr>
      <vt:lpstr>Presentación de PowerPoint</vt:lpstr>
      <vt:lpstr>THANK YOU!</vt:lpstr>
      <vt:lpstr>Icons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Media Landscape Template - 2025</dc:title>
  <dc:subject/>
  <dc:creator>WPP Media</dc:creator>
  <cp:keywords/>
  <dc:description/>
  <cp:lastModifiedBy>Microsoft Office User</cp:lastModifiedBy>
  <cp:revision>56</cp:revision>
  <dcterms:created xsi:type="dcterms:W3CDTF">2021-05-24T08:38:37Z</dcterms:created>
  <dcterms:modified xsi:type="dcterms:W3CDTF">2026-01-22T15:49:20Z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0x01010077213730DFAC4B4797CA9624D25229E8</vt:lpwstr>
  </property>
  <property fmtid="{D5CDD505-2E9C-101B-9397-08002B2CF9AE}" pid="3" name="MediaServiceImageTags">
    <vt:lpwstr/>
  </property>
  <property fmtid="{D5CDD505-2E9C-101B-9397-08002B2CF9AE}" pid="4" name="Order">
    <vt:lpwstr>2407900.00000000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