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A_DF5596F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3"/>
  </p:notesMasterIdLst>
  <p:sldIdLst>
    <p:sldId id="261" r:id="rId5"/>
    <p:sldId id="264" r:id="rId6"/>
    <p:sldId id="265" r:id="rId7"/>
    <p:sldId id="2147481465" r:id="rId8"/>
    <p:sldId id="2147481470" r:id="rId9"/>
    <p:sldId id="2147481466" r:id="rId10"/>
    <p:sldId id="263" r:id="rId11"/>
    <p:sldId id="266" r:id="rId12"/>
    <p:sldId id="267" r:id="rId13"/>
    <p:sldId id="270" r:id="rId14"/>
    <p:sldId id="273" r:id="rId15"/>
    <p:sldId id="279" r:id="rId16"/>
    <p:sldId id="2147481468" r:id="rId17"/>
    <p:sldId id="2147481469" r:id="rId18"/>
    <p:sldId id="287" r:id="rId19"/>
    <p:sldId id="282" r:id="rId20"/>
    <p:sldId id="283" r:id="rId21"/>
    <p:sldId id="411" r:id="rId22"/>
  </p:sldIdLst>
  <p:sldSz cx="12192000" cy="6858000"/>
  <p:notesSz cx="6858000" cy="9144000"/>
  <p:embeddedFontLst>
    <p:embeddedFont>
      <p:font typeface="Neue Haas Grotesk Text Pro" panose="020B0504020202020204" pitchFamily="34" charset="77"/>
      <p:regular r:id="rId24"/>
      <p:bold r:id="rId25"/>
      <p:italic r:id="rId26"/>
      <p:boldItalic r:id="rId27"/>
    </p:embeddedFont>
    <p:embeddedFont>
      <p:font typeface="Poppins ExtraBold" pitchFamily="2" charset="77"/>
      <p:bold r:id="rId28"/>
      <p:italic r:id="rId29"/>
      <p:boldItalic r:id="rId30"/>
    </p:embeddedFont>
    <p:embeddedFont>
      <p:font typeface="WPP" charset="0"/>
      <p:regular r:id="rId31"/>
      <p:bold r:id="rId32"/>
      <p:italic r:id="rId33"/>
      <p:boldItalic r:id="rId34"/>
    </p:embeddedFont>
    <p:embeddedFont>
      <p:font typeface="WPP Light" pitchFamily="2" charset="0"/>
      <p:regular r:id="rId35"/>
      <p:italic r:id="rId36"/>
    </p:embeddedFont>
    <p:embeddedFont>
      <p:font typeface="WPP Thin" charset="0"/>
      <p:regular r:id="rId37"/>
      <p:italic r:id="rId38"/>
    </p:embeddedFont>
    <p:embeddedFont>
      <p:font typeface="WPP-Bold"/>
      <p:bold r:id="rId39"/>
    </p:embeddedFont>
    <p:embeddedFont>
      <p:font typeface="WPP-Regular"/>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39D5DF-B4DF-CB10-579D-03EC274BBB26}" name="Jimena Ramirez" initials="JR" userId="S::jimena.ramirez@essencemediacom.com::c0013203-f486-4ece-b40e-c39aac5f7d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4F"/>
    <a:srgbClr val="4BACC6"/>
    <a:srgbClr val="000000"/>
    <a:srgbClr val="9A3DFF"/>
    <a:srgbClr val="B0F467"/>
    <a:srgbClr val="B0F367"/>
    <a:srgbClr val="AFF266"/>
    <a:srgbClr val="FF0059"/>
    <a:srgbClr val="F8EED1"/>
    <a:srgbClr val="1E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96"/>
    <p:restoredTop sz="96452"/>
  </p:normalViewPr>
  <p:slideViewPr>
    <p:cSldViewPr snapToGrid="0">
      <p:cViewPr varScale="1">
        <p:scale>
          <a:sx n="115" d="100"/>
          <a:sy n="115" d="100"/>
        </p:scale>
        <p:origin x="856" y="208"/>
      </p:cViewPr>
      <p:guideLst/>
    </p:cSldViewPr>
  </p:slideViewPr>
  <p:notesTextViewPr>
    <p:cViewPr>
      <p:scale>
        <a:sx n="1" d="1"/>
        <a:sy n="1" d="1"/>
      </p:scale>
      <p:origin x="0" y="0"/>
    </p:cViewPr>
  </p:notesTextViewPr>
  <p:sorterViewPr>
    <p:cViewPr>
      <p:scale>
        <a:sx n="100" d="100"/>
        <a:sy n="100" d="100"/>
      </p:scale>
      <p:origin x="0" y="-5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ngelica/Desktop/Diciembre%2025/Reporte%20Pinturas%2025/Reporte%20Pinturas%20Elia-Master/COMPETENCIA%20PINTURO%201ER%20SEMESTRE/Gra&#769;fico%20en%20Microsoft%20PowerPoint.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r>
              <a:rPr lang="es-CO" dirty="0">
                <a:solidFill>
                  <a:schemeClr val="tx2"/>
                </a:solidFill>
                <a:latin typeface="+mj-lt"/>
              </a:rPr>
              <a:t>Inversión Pinturas</a:t>
            </a:r>
            <a:r>
              <a:rPr lang="es-CO" baseline="0" dirty="0">
                <a:solidFill>
                  <a:schemeClr val="tx2"/>
                </a:solidFill>
                <a:latin typeface="+mj-lt"/>
              </a:rPr>
              <a:t> </a:t>
            </a:r>
            <a:r>
              <a:rPr lang="es-CO" dirty="0">
                <a:solidFill>
                  <a:schemeClr val="tx2"/>
                </a:solidFill>
                <a:latin typeface="+mj-lt"/>
              </a:rPr>
              <a:t>en Honduras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endParaRPr lang="es-HN"/>
        </a:p>
      </c:txPr>
    </c:title>
    <c:autoTitleDeleted val="0"/>
    <c:plotArea>
      <c:layout>
        <c:manualLayout>
          <c:layoutTarget val="inner"/>
          <c:xMode val="edge"/>
          <c:yMode val="edge"/>
          <c:x val="0.17913789364045429"/>
          <c:y val="0.17961632780325679"/>
          <c:w val="0.46723932228578346"/>
          <c:h val="0.64020298085581129"/>
        </c:manualLayout>
      </c:layout>
      <c:barChart>
        <c:barDir val="col"/>
        <c:grouping val="stacked"/>
        <c:varyColors val="0"/>
        <c:ser>
          <c:idx val="0"/>
          <c:order val="0"/>
          <c:tx>
            <c:strRef>
              <c:f>Hoja1!$A$2</c:f>
              <c:strCache>
                <c:ptCount val="1"/>
                <c:pt idx="0">
                  <c:v>Pinturas</c:v>
                </c:pt>
              </c:strCache>
            </c:strRef>
          </c:tx>
          <c:spPr>
            <a:solidFill>
              <a:schemeClr val="tx2"/>
            </a:solidFill>
            <a:ln w="25400">
              <a:noFill/>
            </a:ln>
            <a:effectLst/>
          </c:spPr>
          <c:invertIfNegative val="0"/>
          <c:cat>
            <c:strRef>
              <c:f>Hoja1!$B$1:$D$1</c:f>
              <c:strCache>
                <c:ptCount val="3"/>
                <c:pt idx="0">
                  <c:v>2023</c:v>
                </c:pt>
                <c:pt idx="1">
                  <c:v>2024</c:v>
                </c:pt>
                <c:pt idx="2">
                  <c:v>2025</c:v>
                </c:pt>
              </c:strCache>
            </c:strRef>
          </c:cat>
          <c:val>
            <c:numRef>
              <c:f>Hoja1!$B$2:$D$2</c:f>
              <c:numCache>
                <c:formatCode>_-"$"\ * #,##0_-;\-"$"\ * #,##0_-;_-"$"\ * "-"??_-;_-@_-</c:formatCode>
                <c:ptCount val="3"/>
                <c:pt idx="0">
                  <c:v>2994288.2774968008</c:v>
                </c:pt>
                <c:pt idx="1">
                  <c:v>3766439.5760927433</c:v>
                </c:pt>
                <c:pt idx="2">
                  <c:v>3145195.5093309619</c:v>
                </c:pt>
              </c:numCache>
            </c:numRef>
          </c:val>
          <c:extLst>
            <c:ext xmlns:c16="http://schemas.microsoft.com/office/drawing/2014/chart" uri="{C3380CC4-5D6E-409C-BE32-E72D297353CC}">
              <c16:uniqueId val="{00000000-58FC-4DE0-90D6-AA49AE317112}"/>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2408661176271"/>
          <c:y val="3.755737819428185E-2"/>
          <c:w val="0.52558908680356808"/>
          <c:h val="0.748246200940199"/>
        </c:manualLayout>
      </c:layout>
      <c:barChart>
        <c:barDir val="col"/>
        <c:grouping val="stacked"/>
        <c:varyColors val="0"/>
        <c:ser>
          <c:idx val="0"/>
          <c:order val="0"/>
          <c:tx>
            <c:strRef>
              <c:f>Hoja1!$A$2</c:f>
              <c:strCache>
                <c:ptCount val="1"/>
                <c:pt idx="0">
                  <c:v>STREET</c:v>
                </c:pt>
              </c:strCache>
            </c:strRef>
          </c:tx>
          <c:spPr>
            <a:solidFill>
              <a:schemeClr val="tx2"/>
            </a:solidFill>
            <a:ln w="25400">
              <a:noFill/>
            </a:ln>
            <a:effectLst/>
          </c:spPr>
          <c:invertIfNegative val="0"/>
          <c:cat>
            <c:strRef>
              <c:f>Hoja1!$B$1:$C$1</c:f>
              <c:strCache>
                <c:ptCount val="2"/>
                <c:pt idx="0">
                  <c:v>2024 a Dic</c:v>
                </c:pt>
                <c:pt idx="1">
                  <c:v>2025 YTD</c:v>
                </c:pt>
              </c:strCache>
            </c:strRef>
          </c:cat>
          <c:val>
            <c:numRef>
              <c:f>Hoja1!$B$2:$C$2</c:f>
              <c:numCache>
                <c:formatCode>"$"\ #,##0</c:formatCode>
                <c:ptCount val="2"/>
                <c:pt idx="0">
                  <c:v>3766439.5760927433</c:v>
                </c:pt>
                <c:pt idx="1">
                  <c:v>3145195.5093309619</c:v>
                </c:pt>
              </c:numCache>
            </c:numRef>
          </c:val>
          <c:extLst>
            <c:ext xmlns:c16="http://schemas.microsoft.com/office/drawing/2014/chart" uri="{C3380CC4-5D6E-409C-BE32-E72D297353CC}">
              <c16:uniqueId val="{00000000-54DE-4B63-8878-7EBA13067513}"/>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r>
              <a:rPr lang="es-CO" dirty="0">
                <a:solidFill>
                  <a:schemeClr val="tx2"/>
                </a:solidFill>
                <a:latin typeface="+mj-lt"/>
              </a:rPr>
              <a:t>Inversión Pinturas</a:t>
            </a:r>
            <a:r>
              <a:rPr lang="es-CO" baseline="0" dirty="0">
                <a:solidFill>
                  <a:schemeClr val="tx2"/>
                </a:solidFill>
                <a:latin typeface="+mj-lt"/>
              </a:rPr>
              <a:t> </a:t>
            </a:r>
            <a:r>
              <a:rPr lang="es-CO" dirty="0">
                <a:solidFill>
                  <a:schemeClr val="tx2"/>
                </a:solidFill>
                <a:latin typeface="+mj-lt"/>
              </a:rPr>
              <a:t>en Honduras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j-lt"/>
              <a:ea typeface="+mn-ea"/>
              <a:cs typeface="+mn-cs"/>
            </a:defRPr>
          </a:pPr>
          <a:endParaRPr lang="es-HN"/>
        </a:p>
      </c:txPr>
    </c:title>
    <c:autoTitleDeleted val="0"/>
    <c:plotArea>
      <c:layout>
        <c:manualLayout>
          <c:layoutTarget val="inner"/>
          <c:xMode val="edge"/>
          <c:yMode val="edge"/>
          <c:x val="0.17913789364045429"/>
          <c:y val="0.17961632780325679"/>
          <c:w val="0.46723932228578346"/>
          <c:h val="0.64020298085581129"/>
        </c:manualLayout>
      </c:layout>
      <c:barChart>
        <c:barDir val="col"/>
        <c:grouping val="stacked"/>
        <c:varyColors val="0"/>
        <c:ser>
          <c:idx val="0"/>
          <c:order val="0"/>
          <c:tx>
            <c:strRef>
              <c:f>Hoja1!$A$2</c:f>
              <c:strCache>
                <c:ptCount val="1"/>
                <c:pt idx="0">
                  <c:v>CABLE</c:v>
                </c:pt>
              </c:strCache>
            </c:strRef>
          </c:tx>
          <c:spPr>
            <a:solidFill>
              <a:schemeClr val="tx2"/>
            </a:solidFill>
            <a:ln w="25400">
              <a:noFill/>
            </a:ln>
            <a:effectLst/>
          </c:spPr>
          <c:invertIfNegative val="0"/>
          <c:cat>
            <c:strRef>
              <c:f>Hoja1!$B$1:$D$1</c:f>
              <c:strCache>
                <c:ptCount val="3"/>
                <c:pt idx="0">
                  <c:v>2023</c:v>
                </c:pt>
                <c:pt idx="1">
                  <c:v>2024</c:v>
                </c:pt>
                <c:pt idx="2">
                  <c:v>2025</c:v>
                </c:pt>
              </c:strCache>
            </c:strRef>
          </c:cat>
          <c:val>
            <c:numRef>
              <c:f>Hoja1!$B$2:$D$2</c:f>
              <c:numCache>
                <c:formatCode>_-"$"\ * #,##0_-;\-"$"\ * #,##0_-;_-"$"\ * "-"??_-;_-@_-</c:formatCode>
                <c:ptCount val="3"/>
                <c:pt idx="0">
                  <c:v>108735.6612819033</c:v>
                </c:pt>
                <c:pt idx="1">
                  <c:v>34367.793925410399</c:v>
                </c:pt>
                <c:pt idx="2">
                  <c:v>31754.65603171373</c:v>
                </c:pt>
              </c:numCache>
            </c:numRef>
          </c:val>
          <c:extLst>
            <c:ext xmlns:c16="http://schemas.microsoft.com/office/drawing/2014/chart" uri="{C3380CC4-5D6E-409C-BE32-E72D297353CC}">
              <c16:uniqueId val="{00000000-3F50-4478-B39F-70E257277BCC}"/>
            </c:ext>
          </c:extLst>
        </c:ser>
        <c:ser>
          <c:idx val="1"/>
          <c:order val="1"/>
          <c:tx>
            <c:strRef>
              <c:f>Hoja1!$A$3</c:f>
              <c:strCache>
                <c:ptCount val="1"/>
                <c:pt idx="0">
                  <c:v>EXTERIORES</c:v>
                </c:pt>
              </c:strCache>
            </c:strRef>
          </c:tx>
          <c:spPr>
            <a:solidFill>
              <a:schemeClr val="accent2"/>
            </a:solidFill>
            <a:ln>
              <a:noFill/>
            </a:ln>
            <a:effectLst/>
          </c:spPr>
          <c:invertIfNegative val="0"/>
          <c:cat>
            <c:strRef>
              <c:f>Hoja1!$B$1:$D$1</c:f>
              <c:strCache>
                <c:ptCount val="3"/>
                <c:pt idx="0">
                  <c:v>2023</c:v>
                </c:pt>
                <c:pt idx="1">
                  <c:v>2024</c:v>
                </c:pt>
                <c:pt idx="2">
                  <c:v>2025</c:v>
                </c:pt>
              </c:strCache>
            </c:strRef>
          </c:cat>
          <c:val>
            <c:numRef>
              <c:f>Hoja1!$B$3:$D$3</c:f>
              <c:numCache>
                <c:formatCode>_-"$"\ * #,##0_-;\-"$"\ * #,##0_-;_-"$"\ * "-"??_-;_-@_-</c:formatCode>
                <c:ptCount val="3"/>
                <c:pt idx="0">
                  <c:v>216402.74331115122</c:v>
                </c:pt>
                <c:pt idx="1">
                  <c:v>192438.84109337957</c:v>
                </c:pt>
                <c:pt idx="2">
                  <c:v>321234.39242579421</c:v>
                </c:pt>
              </c:numCache>
            </c:numRef>
          </c:val>
          <c:extLst>
            <c:ext xmlns:c16="http://schemas.microsoft.com/office/drawing/2014/chart" uri="{C3380CC4-5D6E-409C-BE32-E72D297353CC}">
              <c16:uniqueId val="{00000001-3F50-4478-B39F-70E257277BCC}"/>
            </c:ext>
          </c:extLst>
        </c:ser>
        <c:ser>
          <c:idx val="2"/>
          <c:order val="2"/>
          <c:tx>
            <c:strRef>
              <c:f>Hoja1!$A$4</c:f>
              <c:strCache>
                <c:ptCount val="1"/>
                <c:pt idx="0">
                  <c:v>PRENSA</c:v>
                </c:pt>
              </c:strCache>
            </c:strRef>
          </c:tx>
          <c:spPr>
            <a:solidFill>
              <a:schemeClr val="accent3"/>
            </a:solidFill>
            <a:ln>
              <a:noFill/>
            </a:ln>
            <a:effectLst/>
          </c:spPr>
          <c:invertIfNegative val="0"/>
          <c:cat>
            <c:strRef>
              <c:f>Hoja1!$B$1:$D$1</c:f>
              <c:strCache>
                <c:ptCount val="3"/>
                <c:pt idx="0">
                  <c:v>2023</c:v>
                </c:pt>
                <c:pt idx="1">
                  <c:v>2024</c:v>
                </c:pt>
                <c:pt idx="2">
                  <c:v>2025</c:v>
                </c:pt>
              </c:strCache>
            </c:strRef>
          </c:cat>
          <c:val>
            <c:numRef>
              <c:f>Hoja1!$B$4:$D$4</c:f>
              <c:numCache>
                <c:formatCode>General</c:formatCode>
                <c:ptCount val="3"/>
                <c:pt idx="0" formatCode="_-&quot;$&quot;\ * #,##0_-;\-&quot;$&quot;\ * #,##0_-;_-&quot;$&quot;\ * &quot;-&quot;??_-;_-@_-">
                  <c:v>9882.8993502384401</c:v>
                </c:pt>
                <c:pt idx="2" formatCode="_-&quot;$&quot;\ * #,##0_-;\-&quot;$&quot;\ * #,##0_-;_-&quot;$&quot;\ * &quot;-&quot;??_-;_-@_-">
                  <c:v>1230.49251602299</c:v>
                </c:pt>
              </c:numCache>
            </c:numRef>
          </c:val>
          <c:extLst>
            <c:ext xmlns:c16="http://schemas.microsoft.com/office/drawing/2014/chart" uri="{C3380CC4-5D6E-409C-BE32-E72D297353CC}">
              <c16:uniqueId val="{00000002-3F50-4478-B39F-70E257277BCC}"/>
            </c:ext>
          </c:extLst>
        </c:ser>
        <c:ser>
          <c:idx val="3"/>
          <c:order val="3"/>
          <c:tx>
            <c:strRef>
              <c:f>Hoja1!$A$5</c:f>
              <c:strCache>
                <c:ptCount val="1"/>
                <c:pt idx="0">
                  <c:v>RADIO</c:v>
                </c:pt>
              </c:strCache>
            </c:strRef>
          </c:tx>
          <c:spPr>
            <a:solidFill>
              <a:schemeClr val="accent4"/>
            </a:solidFill>
            <a:ln>
              <a:noFill/>
            </a:ln>
            <a:effectLst/>
          </c:spPr>
          <c:invertIfNegative val="0"/>
          <c:cat>
            <c:strRef>
              <c:f>Hoja1!$B$1:$D$1</c:f>
              <c:strCache>
                <c:ptCount val="3"/>
                <c:pt idx="0">
                  <c:v>2023</c:v>
                </c:pt>
                <c:pt idx="1">
                  <c:v>2024</c:v>
                </c:pt>
                <c:pt idx="2">
                  <c:v>2025</c:v>
                </c:pt>
              </c:strCache>
            </c:strRef>
          </c:cat>
          <c:val>
            <c:numRef>
              <c:f>Hoja1!$B$5:$D$5</c:f>
              <c:numCache>
                <c:formatCode>_-"$"\ * #,##0_-;\-"$"\ * #,##0_-;_-"$"\ * "-"??_-;_-@_-</c:formatCode>
                <c:ptCount val="3"/>
                <c:pt idx="0">
                  <c:v>501970.98431837</c:v>
                </c:pt>
                <c:pt idx="1">
                  <c:v>668087.4451285965</c:v>
                </c:pt>
                <c:pt idx="2">
                  <c:v>361375.55173494318</c:v>
                </c:pt>
              </c:numCache>
            </c:numRef>
          </c:val>
          <c:extLst>
            <c:ext xmlns:c16="http://schemas.microsoft.com/office/drawing/2014/chart" uri="{C3380CC4-5D6E-409C-BE32-E72D297353CC}">
              <c16:uniqueId val="{00000003-3F50-4478-B39F-70E257277BCC}"/>
            </c:ext>
          </c:extLst>
        </c:ser>
        <c:ser>
          <c:idx val="4"/>
          <c:order val="4"/>
          <c:tx>
            <c:strRef>
              <c:f>Hoja1!$A$6</c:f>
              <c:strCache>
                <c:ptCount val="1"/>
                <c:pt idx="0">
                  <c:v>TELEVISION</c:v>
                </c:pt>
              </c:strCache>
            </c:strRef>
          </c:tx>
          <c:spPr>
            <a:solidFill>
              <a:schemeClr val="accent5"/>
            </a:solidFill>
            <a:ln>
              <a:noFill/>
            </a:ln>
            <a:effectLst/>
          </c:spPr>
          <c:invertIfNegative val="0"/>
          <c:cat>
            <c:strRef>
              <c:f>Hoja1!$B$1:$D$1</c:f>
              <c:strCache>
                <c:ptCount val="3"/>
                <c:pt idx="0">
                  <c:v>2023</c:v>
                </c:pt>
                <c:pt idx="1">
                  <c:v>2024</c:v>
                </c:pt>
                <c:pt idx="2">
                  <c:v>2025</c:v>
                </c:pt>
              </c:strCache>
            </c:strRef>
          </c:cat>
          <c:val>
            <c:numRef>
              <c:f>Hoja1!$B$6:$D$6</c:f>
              <c:numCache>
                <c:formatCode>_-"$"\ * #,##0_-;\-"$"\ * #,##0_-;_-"$"\ * "-"??_-;_-@_-</c:formatCode>
                <c:ptCount val="3"/>
                <c:pt idx="0">
                  <c:v>2157295.9892352214</c:v>
                </c:pt>
                <c:pt idx="1">
                  <c:v>2871545.495945333</c:v>
                </c:pt>
                <c:pt idx="2">
                  <c:v>2429600.4166225055</c:v>
                </c:pt>
              </c:numCache>
            </c:numRef>
          </c:val>
          <c:extLst>
            <c:ext xmlns:c16="http://schemas.microsoft.com/office/drawing/2014/chart" uri="{C3380CC4-5D6E-409C-BE32-E72D297353CC}">
              <c16:uniqueId val="{00000000-C229-B64A-AF77-B3D2F0633D5A}"/>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168676736"/>
        <c:crosses val="autoZero"/>
        <c:auto val="1"/>
        <c:lblAlgn val="ctr"/>
        <c:lblOffset val="100"/>
        <c:noMultiLvlLbl val="0"/>
      </c:catAx>
      <c:valAx>
        <c:axId val="16867673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 #,##0_-;\-&quot;$&quot;\ * #,##0_-;_-&quot;$&quot;\ *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3772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52408661176271"/>
          <c:y val="3.755737819428185E-2"/>
          <c:w val="0.52558908680356808"/>
          <c:h val="0.748246200940199"/>
        </c:manualLayout>
      </c:layout>
      <c:barChart>
        <c:barDir val="col"/>
        <c:grouping val="stacked"/>
        <c:varyColors val="0"/>
        <c:ser>
          <c:idx val="0"/>
          <c:order val="0"/>
          <c:tx>
            <c:strRef>
              <c:f>Hoja1!$A$2</c:f>
              <c:strCache>
                <c:ptCount val="1"/>
                <c:pt idx="0">
                  <c:v>CABLE</c:v>
                </c:pt>
              </c:strCache>
            </c:strRef>
          </c:tx>
          <c:spPr>
            <a:solidFill>
              <a:schemeClr val="tx2"/>
            </a:solidFill>
            <a:ln w="25400">
              <a:noFill/>
            </a:ln>
            <a:effectLst/>
          </c:spPr>
          <c:invertIfNegative val="0"/>
          <c:cat>
            <c:strRef>
              <c:f>Hoja1!$B$1:$C$1</c:f>
              <c:strCache>
                <c:ptCount val="2"/>
                <c:pt idx="0">
                  <c:v>2024 a Dic</c:v>
                </c:pt>
                <c:pt idx="1">
                  <c:v>2025 YTD</c:v>
                </c:pt>
              </c:strCache>
            </c:strRef>
          </c:cat>
          <c:val>
            <c:numRef>
              <c:f>Hoja1!$B$2:$C$2</c:f>
              <c:numCache>
                <c:formatCode>_-* #,##0_-;\-* #,##0_-;_-* "-"??_-;_-@_-</c:formatCode>
                <c:ptCount val="2"/>
                <c:pt idx="0">
                  <c:v>34367.793925410399</c:v>
                </c:pt>
                <c:pt idx="1">
                  <c:v>31754.65603171373</c:v>
                </c:pt>
              </c:numCache>
            </c:numRef>
          </c:val>
          <c:extLst>
            <c:ext xmlns:c16="http://schemas.microsoft.com/office/drawing/2014/chart" uri="{C3380CC4-5D6E-409C-BE32-E72D297353CC}">
              <c16:uniqueId val="{00000000-FDFC-4D41-A4D4-060FAC8BDD06}"/>
            </c:ext>
          </c:extLst>
        </c:ser>
        <c:ser>
          <c:idx val="1"/>
          <c:order val="1"/>
          <c:tx>
            <c:strRef>
              <c:f>Hoja1!$A$3</c:f>
              <c:strCache>
                <c:ptCount val="1"/>
                <c:pt idx="0">
                  <c:v>EXTERIORES</c:v>
                </c:pt>
              </c:strCache>
            </c:strRef>
          </c:tx>
          <c:spPr>
            <a:solidFill>
              <a:schemeClr val="accent2"/>
            </a:solidFill>
            <a:ln>
              <a:noFill/>
            </a:ln>
            <a:effectLst/>
          </c:spPr>
          <c:invertIfNegative val="0"/>
          <c:cat>
            <c:strRef>
              <c:f>Hoja1!$B$1:$C$1</c:f>
              <c:strCache>
                <c:ptCount val="2"/>
                <c:pt idx="0">
                  <c:v>2024 a Dic</c:v>
                </c:pt>
                <c:pt idx="1">
                  <c:v>2025 YTD</c:v>
                </c:pt>
              </c:strCache>
            </c:strRef>
          </c:cat>
          <c:val>
            <c:numRef>
              <c:f>Hoja1!$B$3:$C$3</c:f>
              <c:numCache>
                <c:formatCode>_-* #,##0_-;\-* #,##0_-;_-* "-"??_-;_-@_-</c:formatCode>
                <c:ptCount val="2"/>
                <c:pt idx="0">
                  <c:v>192438.84109337957</c:v>
                </c:pt>
                <c:pt idx="1">
                  <c:v>321234.39242579421</c:v>
                </c:pt>
              </c:numCache>
            </c:numRef>
          </c:val>
          <c:extLst>
            <c:ext xmlns:c16="http://schemas.microsoft.com/office/drawing/2014/chart" uri="{C3380CC4-5D6E-409C-BE32-E72D297353CC}">
              <c16:uniqueId val="{00000001-FDFC-4D41-A4D4-060FAC8BDD06}"/>
            </c:ext>
          </c:extLst>
        </c:ser>
        <c:ser>
          <c:idx val="2"/>
          <c:order val="2"/>
          <c:tx>
            <c:strRef>
              <c:f>Hoja1!$A$4</c:f>
              <c:strCache>
                <c:ptCount val="1"/>
                <c:pt idx="0">
                  <c:v>PRENSA</c:v>
                </c:pt>
              </c:strCache>
            </c:strRef>
          </c:tx>
          <c:spPr>
            <a:solidFill>
              <a:schemeClr val="accent3"/>
            </a:solidFill>
            <a:ln>
              <a:noFill/>
            </a:ln>
            <a:effectLst/>
          </c:spPr>
          <c:invertIfNegative val="0"/>
          <c:cat>
            <c:strRef>
              <c:f>Hoja1!$B$1:$C$1</c:f>
              <c:strCache>
                <c:ptCount val="2"/>
                <c:pt idx="0">
                  <c:v>2024 a Dic</c:v>
                </c:pt>
                <c:pt idx="1">
                  <c:v>2025 YTD</c:v>
                </c:pt>
              </c:strCache>
            </c:strRef>
          </c:cat>
          <c:val>
            <c:numRef>
              <c:f>Hoja1!$B$4:$C$4</c:f>
              <c:numCache>
                <c:formatCode>_-* #,##0_-;\-* #,##0_-;_-* "-"??_-;_-@_-</c:formatCode>
                <c:ptCount val="2"/>
                <c:pt idx="1">
                  <c:v>1230.49251602299</c:v>
                </c:pt>
              </c:numCache>
            </c:numRef>
          </c:val>
          <c:extLst>
            <c:ext xmlns:c16="http://schemas.microsoft.com/office/drawing/2014/chart" uri="{C3380CC4-5D6E-409C-BE32-E72D297353CC}">
              <c16:uniqueId val="{00000002-FDFC-4D41-A4D4-060FAC8BDD06}"/>
            </c:ext>
          </c:extLst>
        </c:ser>
        <c:ser>
          <c:idx val="3"/>
          <c:order val="3"/>
          <c:tx>
            <c:strRef>
              <c:f>Hoja1!$A$5</c:f>
              <c:strCache>
                <c:ptCount val="1"/>
                <c:pt idx="0">
                  <c:v>RADIO</c:v>
                </c:pt>
              </c:strCache>
            </c:strRef>
          </c:tx>
          <c:spPr>
            <a:solidFill>
              <a:schemeClr val="accent4"/>
            </a:solidFill>
            <a:ln>
              <a:noFill/>
            </a:ln>
            <a:effectLst/>
          </c:spPr>
          <c:invertIfNegative val="0"/>
          <c:cat>
            <c:strRef>
              <c:f>Hoja1!$B$1:$C$1</c:f>
              <c:strCache>
                <c:ptCount val="2"/>
                <c:pt idx="0">
                  <c:v>2024 a Dic</c:v>
                </c:pt>
                <c:pt idx="1">
                  <c:v>2025 YTD</c:v>
                </c:pt>
              </c:strCache>
            </c:strRef>
          </c:cat>
          <c:val>
            <c:numRef>
              <c:f>Hoja1!$B$5:$C$5</c:f>
              <c:numCache>
                <c:formatCode>_-* #,##0_-;\-* #,##0_-;_-* "-"??_-;_-@_-</c:formatCode>
                <c:ptCount val="2"/>
                <c:pt idx="0">
                  <c:v>668087.4451285965</c:v>
                </c:pt>
                <c:pt idx="1">
                  <c:v>361375.55173494318</c:v>
                </c:pt>
              </c:numCache>
            </c:numRef>
          </c:val>
          <c:extLst>
            <c:ext xmlns:c16="http://schemas.microsoft.com/office/drawing/2014/chart" uri="{C3380CC4-5D6E-409C-BE32-E72D297353CC}">
              <c16:uniqueId val="{00000003-FDFC-4D41-A4D4-060FAC8BDD06}"/>
            </c:ext>
          </c:extLst>
        </c:ser>
        <c:ser>
          <c:idx val="4"/>
          <c:order val="4"/>
          <c:tx>
            <c:strRef>
              <c:f>Hoja1!$A$6</c:f>
              <c:strCache>
                <c:ptCount val="1"/>
                <c:pt idx="0">
                  <c:v>TELEVISION</c:v>
                </c:pt>
              </c:strCache>
            </c:strRef>
          </c:tx>
          <c:spPr>
            <a:solidFill>
              <a:schemeClr val="accent5"/>
            </a:solidFill>
            <a:ln>
              <a:noFill/>
            </a:ln>
            <a:effectLst/>
          </c:spPr>
          <c:invertIfNegative val="0"/>
          <c:cat>
            <c:strRef>
              <c:f>Hoja1!$B$1:$C$1</c:f>
              <c:strCache>
                <c:ptCount val="2"/>
                <c:pt idx="0">
                  <c:v>2024 a Dic</c:v>
                </c:pt>
                <c:pt idx="1">
                  <c:v>2025 YTD</c:v>
                </c:pt>
              </c:strCache>
            </c:strRef>
          </c:cat>
          <c:val>
            <c:numRef>
              <c:f>Hoja1!$B$6:$C$6</c:f>
              <c:numCache>
                <c:formatCode>_-* #,##0_-;\-* #,##0_-;_-* "-"??_-;_-@_-</c:formatCode>
                <c:ptCount val="2"/>
                <c:pt idx="0">
                  <c:v>2871545.495945333</c:v>
                </c:pt>
                <c:pt idx="1">
                  <c:v>2429600.4166225055</c:v>
                </c:pt>
              </c:numCache>
            </c:numRef>
          </c:val>
          <c:extLst>
            <c:ext xmlns:c16="http://schemas.microsoft.com/office/drawing/2014/chart" uri="{C3380CC4-5D6E-409C-BE32-E72D297353CC}">
              <c16:uniqueId val="{00000001-73D0-3649-BB9D-35D2E8B3EC0E}"/>
            </c:ext>
          </c:extLst>
        </c:ser>
        <c:dLbls>
          <c:showLegendKey val="0"/>
          <c:showVal val="0"/>
          <c:showCatName val="0"/>
          <c:showSerName val="0"/>
          <c:showPercent val="0"/>
          <c:showBubbleSize val="0"/>
        </c:dLbls>
        <c:gapWidth val="50"/>
        <c:overlap val="100"/>
        <c:axId val="37726720"/>
        <c:axId val="168676736"/>
      </c:barChart>
      <c:catAx>
        <c:axId val="3772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crossAx val="168676736"/>
        <c:crosses val="autoZero"/>
        <c:auto val="1"/>
        <c:lblAlgn val="ctr"/>
        <c:lblOffset val="100"/>
        <c:noMultiLvlLbl val="0"/>
      </c:catAx>
      <c:valAx>
        <c:axId val="1686767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HN"/>
          </a:p>
        </c:txPr>
        <c:crossAx val="377267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04155790858393"/>
          <c:y val="6.7270370839371096E-2"/>
          <c:w val="0.73419542412603211"/>
          <c:h val="0.60566097153414433"/>
        </c:manualLayout>
      </c:layout>
      <c:barChart>
        <c:barDir val="bar"/>
        <c:grouping val="clustered"/>
        <c:varyColors val="0"/>
        <c:ser>
          <c:idx val="0"/>
          <c:order val="0"/>
          <c:tx>
            <c:strRef>
              <c:f>Hoja1!$B$1</c:f>
              <c:strCache>
                <c:ptCount val="1"/>
                <c:pt idx="0">
                  <c:v>2023</c:v>
                </c:pt>
              </c:strCache>
            </c:strRef>
          </c:tx>
          <c:spPr>
            <a:solidFill>
              <a:schemeClr val="accent1"/>
            </a:solidFill>
            <a:ln>
              <a:noFill/>
            </a:ln>
            <a:effectLst/>
          </c:spPr>
          <c:invertIfNegative val="0"/>
          <c:cat>
            <c:strRef>
              <c:f>Hoja1!$A$2:$A$13</c:f>
              <c:strCache>
                <c:ptCount val="12"/>
                <c:pt idx="0">
                  <c:v>PINTURAS AMERICANAS</c:v>
                </c:pt>
                <c:pt idx="1">
                  <c:v>PINTURA CORONA</c:v>
                </c:pt>
                <c:pt idx="2">
                  <c:v>PROTECTO</c:v>
                </c:pt>
                <c:pt idx="3">
                  <c:v>SHERWIN WILLIAMS</c:v>
                </c:pt>
                <c:pt idx="4">
                  <c:v>COMEX</c:v>
                </c:pt>
                <c:pt idx="5">
                  <c:v>PINTURAS SUR</c:v>
                </c:pt>
                <c:pt idx="6">
                  <c:v>COVERMORE</c:v>
                </c:pt>
                <c:pt idx="7">
                  <c:v>PINTURAS BEE COLOR</c:v>
                </c:pt>
                <c:pt idx="8">
                  <c:v>LANCO</c:v>
                </c:pt>
                <c:pt idx="9">
                  <c:v>DIPI</c:v>
                </c:pt>
                <c:pt idx="10">
                  <c:v>PINTUCO</c:v>
                </c:pt>
                <c:pt idx="11">
                  <c:v>FARBEN</c:v>
                </c:pt>
              </c:strCache>
            </c:strRef>
          </c:cat>
          <c:val>
            <c:numRef>
              <c:f>Hoja1!$B$2:$B$13</c:f>
              <c:numCache>
                <c:formatCode>"$"\ #,##0</c:formatCode>
                <c:ptCount val="12"/>
                <c:pt idx="0">
                  <c:v>852736.60337119794</c:v>
                </c:pt>
                <c:pt idx="1">
                  <c:v>830515.67069258343</c:v>
                </c:pt>
                <c:pt idx="2">
                  <c:v>868108.27646937373</c:v>
                </c:pt>
                <c:pt idx="3">
                  <c:v>373546.66841704695</c:v>
                </c:pt>
                <c:pt idx="4">
                  <c:v>57592.008236185531</c:v>
                </c:pt>
                <c:pt idx="6">
                  <c:v>11748.485994250063</c:v>
                </c:pt>
                <c:pt idx="10">
                  <c:v>40.564316163310203</c:v>
                </c:pt>
              </c:numCache>
            </c:numRef>
          </c:val>
          <c:extLst>
            <c:ext xmlns:c16="http://schemas.microsoft.com/office/drawing/2014/chart" uri="{C3380CC4-5D6E-409C-BE32-E72D297353CC}">
              <c16:uniqueId val="{00000000-875A-4964-9FE6-96AC5EA1EB8C}"/>
            </c:ext>
          </c:extLst>
        </c:ser>
        <c:ser>
          <c:idx val="1"/>
          <c:order val="1"/>
          <c:tx>
            <c:strRef>
              <c:f>Hoja1!$C$1</c:f>
              <c:strCache>
                <c:ptCount val="1"/>
                <c:pt idx="0">
                  <c:v>2024</c:v>
                </c:pt>
              </c:strCache>
            </c:strRef>
          </c:tx>
          <c:spPr>
            <a:solidFill>
              <a:schemeClr val="accent2"/>
            </a:solidFill>
            <a:ln>
              <a:noFill/>
            </a:ln>
            <a:effectLst/>
          </c:spPr>
          <c:invertIfNegative val="0"/>
          <c:cat>
            <c:strRef>
              <c:f>Hoja1!$A$2:$A$13</c:f>
              <c:strCache>
                <c:ptCount val="12"/>
                <c:pt idx="0">
                  <c:v>PINTURAS AMERICANAS</c:v>
                </c:pt>
                <c:pt idx="1">
                  <c:v>PINTURA CORONA</c:v>
                </c:pt>
                <c:pt idx="2">
                  <c:v>PROTECTO</c:v>
                </c:pt>
                <c:pt idx="3">
                  <c:v>SHERWIN WILLIAMS</c:v>
                </c:pt>
                <c:pt idx="4">
                  <c:v>COMEX</c:v>
                </c:pt>
                <c:pt idx="5">
                  <c:v>PINTURAS SUR</c:v>
                </c:pt>
                <c:pt idx="6">
                  <c:v>COVERMORE</c:v>
                </c:pt>
                <c:pt idx="7">
                  <c:v>PINTURAS BEE COLOR</c:v>
                </c:pt>
                <c:pt idx="8">
                  <c:v>LANCO</c:v>
                </c:pt>
                <c:pt idx="9">
                  <c:v>DIPI</c:v>
                </c:pt>
                <c:pt idx="10">
                  <c:v>PINTUCO</c:v>
                </c:pt>
                <c:pt idx="11">
                  <c:v>FARBEN</c:v>
                </c:pt>
              </c:strCache>
            </c:strRef>
          </c:cat>
          <c:val>
            <c:numRef>
              <c:f>Hoja1!$C$2:$C$13</c:f>
              <c:numCache>
                <c:formatCode>"$"\ #,##0</c:formatCode>
                <c:ptCount val="12"/>
                <c:pt idx="0">
                  <c:v>1524947.1931616061</c:v>
                </c:pt>
                <c:pt idx="1">
                  <c:v>654311.06001810101</c:v>
                </c:pt>
                <c:pt idx="2">
                  <c:v>988985.66951091273</c:v>
                </c:pt>
                <c:pt idx="3">
                  <c:v>271756.69936024194</c:v>
                </c:pt>
                <c:pt idx="4">
                  <c:v>297074.89751541067</c:v>
                </c:pt>
                <c:pt idx="6">
                  <c:v>19319.236625170372</c:v>
                </c:pt>
                <c:pt idx="7">
                  <c:v>9569.3434837303503</c:v>
                </c:pt>
                <c:pt idx="9">
                  <c:v>79.003759433394563</c:v>
                </c:pt>
                <c:pt idx="10">
                  <c:v>396.47265813670504</c:v>
                </c:pt>
              </c:numCache>
            </c:numRef>
          </c:val>
          <c:extLst>
            <c:ext xmlns:c16="http://schemas.microsoft.com/office/drawing/2014/chart" uri="{C3380CC4-5D6E-409C-BE32-E72D297353CC}">
              <c16:uniqueId val="{00000001-875A-4964-9FE6-96AC5EA1EB8C}"/>
            </c:ext>
          </c:extLst>
        </c:ser>
        <c:ser>
          <c:idx val="2"/>
          <c:order val="2"/>
          <c:tx>
            <c:strRef>
              <c:f>Hoja1!$D$1</c:f>
              <c:strCache>
                <c:ptCount val="1"/>
                <c:pt idx="0">
                  <c:v>2025</c:v>
                </c:pt>
              </c:strCache>
            </c:strRef>
          </c:tx>
          <c:spPr>
            <a:solidFill>
              <a:schemeClr val="accent3"/>
            </a:solidFill>
            <a:ln>
              <a:noFill/>
            </a:ln>
            <a:effectLst/>
          </c:spPr>
          <c:invertIfNegative val="0"/>
          <c:cat>
            <c:strRef>
              <c:f>Hoja1!$A$2:$A$13</c:f>
              <c:strCache>
                <c:ptCount val="12"/>
                <c:pt idx="0">
                  <c:v>PINTURAS AMERICANAS</c:v>
                </c:pt>
                <c:pt idx="1">
                  <c:v>PINTURA CORONA</c:v>
                </c:pt>
                <c:pt idx="2">
                  <c:v>PROTECTO</c:v>
                </c:pt>
                <c:pt idx="3">
                  <c:v>SHERWIN WILLIAMS</c:v>
                </c:pt>
                <c:pt idx="4">
                  <c:v>COMEX</c:v>
                </c:pt>
                <c:pt idx="5">
                  <c:v>PINTURAS SUR</c:v>
                </c:pt>
                <c:pt idx="6">
                  <c:v>COVERMORE</c:v>
                </c:pt>
                <c:pt idx="7">
                  <c:v>PINTURAS BEE COLOR</c:v>
                </c:pt>
                <c:pt idx="8">
                  <c:v>LANCO</c:v>
                </c:pt>
                <c:pt idx="9">
                  <c:v>DIPI</c:v>
                </c:pt>
                <c:pt idx="10">
                  <c:v>PINTUCO</c:v>
                </c:pt>
                <c:pt idx="11">
                  <c:v>FARBEN</c:v>
                </c:pt>
              </c:strCache>
            </c:strRef>
          </c:cat>
          <c:val>
            <c:numRef>
              <c:f>Hoja1!$D$2:$D$13</c:f>
              <c:numCache>
                <c:formatCode>"$"\ #,##0</c:formatCode>
                <c:ptCount val="12"/>
                <c:pt idx="0">
                  <c:v>1053603.9229120316</c:v>
                </c:pt>
                <c:pt idx="1">
                  <c:v>1152220.9442862205</c:v>
                </c:pt>
                <c:pt idx="2">
                  <c:v>174564.37363722149</c:v>
                </c:pt>
                <c:pt idx="3">
                  <c:v>533872.84489322465</c:v>
                </c:pt>
                <c:pt idx="4">
                  <c:v>11357.047656559864</c:v>
                </c:pt>
                <c:pt idx="5">
                  <c:v>161644.01488030856</c:v>
                </c:pt>
                <c:pt idx="6">
                  <c:v>24072.279639268607</c:v>
                </c:pt>
                <c:pt idx="7">
                  <c:v>16371.404102383076</c:v>
                </c:pt>
                <c:pt idx="8">
                  <c:v>13350.401850847331</c:v>
                </c:pt>
                <c:pt idx="9">
                  <c:v>3984.4385896173171</c:v>
                </c:pt>
                <c:pt idx="11">
                  <c:v>153.83688327892301</c:v>
                </c:pt>
              </c:numCache>
            </c:numRef>
          </c:val>
          <c:extLst>
            <c:ext xmlns:c16="http://schemas.microsoft.com/office/drawing/2014/chart" uri="{C3380CC4-5D6E-409C-BE32-E72D297353CC}">
              <c16:uniqueId val="{00000002-875A-4964-9FE6-96AC5EA1EB8C}"/>
            </c:ext>
          </c:extLst>
        </c:ser>
        <c:dLbls>
          <c:showLegendKey val="0"/>
          <c:showVal val="0"/>
          <c:showCatName val="0"/>
          <c:showSerName val="0"/>
          <c:showPercent val="0"/>
          <c:showBubbleSize val="0"/>
        </c:dLbls>
        <c:gapWidth val="182"/>
        <c:axId val="268233216"/>
        <c:axId val="273272192"/>
      </c:barChart>
      <c:catAx>
        <c:axId val="268233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j-lt"/>
                <a:ea typeface="+mn-ea"/>
                <a:cs typeface="+mn-cs"/>
              </a:defRPr>
            </a:pPr>
            <a:endParaRPr lang="es-HN"/>
          </a:p>
        </c:txPr>
        <c:crossAx val="273272192"/>
        <c:crosses val="autoZero"/>
        <c:auto val="1"/>
        <c:lblAlgn val="ctr"/>
        <c:lblOffset val="100"/>
        <c:noMultiLvlLbl val="0"/>
      </c:catAx>
      <c:valAx>
        <c:axId val="273272192"/>
        <c:scaling>
          <c:orientation val="minMax"/>
        </c:scaling>
        <c:delete val="0"/>
        <c:axPos val="b"/>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268233216"/>
        <c:crosses val="autoZero"/>
        <c:crossBetween val="between"/>
        <c:majorUnit val="500000"/>
      </c:valAx>
      <c:spPr>
        <a:noFill/>
        <a:ln>
          <a:noFill/>
        </a:ln>
        <a:effectLst/>
      </c:spPr>
    </c:plotArea>
    <c:legend>
      <c:legendPos val="b"/>
      <c:layout>
        <c:manualLayout>
          <c:xMode val="edge"/>
          <c:yMode val="edge"/>
          <c:x val="0.32209518193086339"/>
          <c:y val="0.84634098747232134"/>
          <c:w val="0.40754622219461817"/>
          <c:h val="4.97886085317656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22404295879577E-2"/>
          <c:y val="0.21116687521253247"/>
          <c:w val="0.9280785111457579"/>
          <c:h val="0.6820320668368538"/>
        </c:manualLayout>
      </c:layout>
      <c:lineChart>
        <c:grouping val="standard"/>
        <c:varyColors val="0"/>
        <c:ser>
          <c:idx val="0"/>
          <c:order val="0"/>
          <c:tx>
            <c:strRef>
              <c:f>Hoja1!$A$2</c:f>
              <c:strCache>
                <c:ptCount val="1"/>
                <c:pt idx="0">
                  <c:v>PINTURAS AMERICANAS</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Hoja1!$B$2:$AK$2</c:f>
              <c:numCache>
                <c:formatCode>"$"\ #,##0</c:formatCode>
                <c:ptCount val="36"/>
                <c:pt idx="0">
                  <c:v>42256.297462307113</c:v>
                </c:pt>
                <c:pt idx="1">
                  <c:v>35402.89444488869</c:v>
                </c:pt>
                <c:pt idx="2">
                  <c:v>40352.525634887206</c:v>
                </c:pt>
                <c:pt idx="3">
                  <c:v>44501.229550132855</c:v>
                </c:pt>
                <c:pt idx="4">
                  <c:v>60483.190376244849</c:v>
                </c:pt>
                <c:pt idx="5">
                  <c:v>50595.033305623125</c:v>
                </c:pt>
                <c:pt idx="6">
                  <c:v>56957.513761681796</c:v>
                </c:pt>
                <c:pt idx="7">
                  <c:v>56560.481757863236</c:v>
                </c:pt>
                <c:pt idx="8">
                  <c:v>51986.86405358425</c:v>
                </c:pt>
                <c:pt idx="9">
                  <c:v>64451.052034753266</c:v>
                </c:pt>
                <c:pt idx="10">
                  <c:v>174632.34889612714</c:v>
                </c:pt>
                <c:pt idx="11">
                  <c:v>174557.17209313603</c:v>
                </c:pt>
                <c:pt idx="12">
                  <c:v>89393.271569504053</c:v>
                </c:pt>
                <c:pt idx="13">
                  <c:v>177807.94208977756</c:v>
                </c:pt>
                <c:pt idx="14">
                  <c:v>104649.20517211422</c:v>
                </c:pt>
                <c:pt idx="15">
                  <c:v>90313.192778044235</c:v>
                </c:pt>
                <c:pt idx="16">
                  <c:v>96618.156932213489</c:v>
                </c:pt>
                <c:pt idx="17">
                  <c:v>92740.897927473605</c:v>
                </c:pt>
                <c:pt idx="18">
                  <c:v>63565.06270472084</c:v>
                </c:pt>
                <c:pt idx="19">
                  <c:v>78343.915336425169</c:v>
                </c:pt>
                <c:pt idx="20">
                  <c:v>107553.74946856225</c:v>
                </c:pt>
                <c:pt idx="21">
                  <c:v>87582.619351503934</c:v>
                </c:pt>
                <c:pt idx="22">
                  <c:v>251333.27344594343</c:v>
                </c:pt>
                <c:pt idx="23">
                  <c:v>285045.9063853189</c:v>
                </c:pt>
                <c:pt idx="24">
                  <c:v>49964.273650435338</c:v>
                </c:pt>
                <c:pt idx="25">
                  <c:v>32754.447289907697</c:v>
                </c:pt>
                <c:pt idx="26">
                  <c:v>74869.596789246745</c:v>
                </c:pt>
                <c:pt idx="27">
                  <c:v>66434.14420407718</c:v>
                </c:pt>
                <c:pt idx="28">
                  <c:v>66342.025775291084</c:v>
                </c:pt>
                <c:pt idx="29">
                  <c:v>57060.291652294916</c:v>
                </c:pt>
                <c:pt idx="30">
                  <c:v>64219.631476044655</c:v>
                </c:pt>
                <c:pt idx="31">
                  <c:v>46653.695482680057</c:v>
                </c:pt>
                <c:pt idx="32">
                  <c:v>56088.039249739122</c:v>
                </c:pt>
                <c:pt idx="33">
                  <c:v>67932.214941244471</c:v>
                </c:pt>
                <c:pt idx="34">
                  <c:v>211331.01719970329</c:v>
                </c:pt>
                <c:pt idx="35">
                  <c:v>259954.54520135868</c:v>
                </c:pt>
              </c:numCache>
            </c:numRef>
          </c:val>
          <c:smooth val="1"/>
          <c:extLst>
            <c:ext xmlns:c16="http://schemas.microsoft.com/office/drawing/2014/chart" uri="{C3380CC4-5D6E-409C-BE32-E72D297353CC}">
              <c16:uniqueId val="{00000000-4746-4158-8C4A-11A5EC2E0191}"/>
            </c:ext>
          </c:extLst>
        </c:ser>
        <c:ser>
          <c:idx val="1"/>
          <c:order val="1"/>
          <c:tx>
            <c:strRef>
              <c:f>Hoja1!$A$3</c:f>
              <c:strCache>
                <c:ptCount val="1"/>
                <c:pt idx="0">
                  <c:v>PROTECTO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Hoja1!$B$3:$AK$3</c:f>
              <c:numCache>
                <c:formatCode>"$"\ #,##0</c:formatCode>
                <c:ptCount val="36"/>
                <c:pt idx="0">
                  <c:v>36144.729592521406</c:v>
                </c:pt>
                <c:pt idx="1">
                  <c:v>27984.895278023432</c:v>
                </c:pt>
                <c:pt idx="2">
                  <c:v>63673.389221121281</c:v>
                </c:pt>
                <c:pt idx="3">
                  <c:v>13645.599044829063</c:v>
                </c:pt>
                <c:pt idx="4">
                  <c:v>21308.350345004201</c:v>
                </c:pt>
                <c:pt idx="5">
                  <c:v>21956.165899533527</c:v>
                </c:pt>
                <c:pt idx="6">
                  <c:v>9240.1067136794245</c:v>
                </c:pt>
                <c:pt idx="7">
                  <c:v>145480.29416152948</c:v>
                </c:pt>
                <c:pt idx="8">
                  <c:v>7214.5986794752789</c:v>
                </c:pt>
                <c:pt idx="9">
                  <c:v>102660.35940418149</c:v>
                </c:pt>
                <c:pt idx="10">
                  <c:v>216546.91902562557</c:v>
                </c:pt>
                <c:pt idx="11">
                  <c:v>202252.86910394288</c:v>
                </c:pt>
                <c:pt idx="12">
                  <c:v>4621.241728464609</c:v>
                </c:pt>
                <c:pt idx="13">
                  <c:v>10584.967312715131</c:v>
                </c:pt>
                <c:pt idx="14">
                  <c:v>17631.954863749987</c:v>
                </c:pt>
                <c:pt idx="15">
                  <c:v>4221.4096040316917</c:v>
                </c:pt>
                <c:pt idx="16">
                  <c:v>103755.20859887083</c:v>
                </c:pt>
                <c:pt idx="17">
                  <c:v>205338.58467001849</c:v>
                </c:pt>
                <c:pt idx="18">
                  <c:v>217485.89658855161</c:v>
                </c:pt>
                <c:pt idx="19">
                  <c:v>9692.5795460360241</c:v>
                </c:pt>
                <c:pt idx="20">
                  <c:v>395.261906791032</c:v>
                </c:pt>
                <c:pt idx="21">
                  <c:v>153229.8162797832</c:v>
                </c:pt>
                <c:pt idx="22">
                  <c:v>75444.648047496041</c:v>
                </c:pt>
                <c:pt idx="23">
                  <c:v>186584.10036437723</c:v>
                </c:pt>
                <c:pt idx="24">
                  <c:v>824.57503758491498</c:v>
                </c:pt>
                <c:pt idx="25">
                  <c:v>192.128585937921</c:v>
                </c:pt>
                <c:pt idx="26">
                  <c:v>190.53083420098801</c:v>
                </c:pt>
                <c:pt idx="27">
                  <c:v>189.04683473290399</c:v>
                </c:pt>
                <c:pt idx="28">
                  <c:v>3990.0069335491007</c:v>
                </c:pt>
                <c:pt idx="29">
                  <c:v>4902.8230832453546</c:v>
                </c:pt>
                <c:pt idx="30">
                  <c:v>2079.5423416610133</c:v>
                </c:pt>
                <c:pt idx="31">
                  <c:v>3125.3043104682824</c:v>
                </c:pt>
                <c:pt idx="32">
                  <c:v>6138.4187987510477</c:v>
                </c:pt>
                <c:pt idx="33">
                  <c:v>35717.400601682697</c:v>
                </c:pt>
                <c:pt idx="34">
                  <c:v>22725.702244728753</c:v>
                </c:pt>
                <c:pt idx="35">
                  <c:v>61480.216297797466</c:v>
                </c:pt>
              </c:numCache>
            </c:numRef>
          </c:val>
          <c:smooth val="1"/>
          <c:extLst>
            <c:ext xmlns:c16="http://schemas.microsoft.com/office/drawing/2014/chart" uri="{C3380CC4-5D6E-409C-BE32-E72D297353CC}">
              <c16:uniqueId val="{00000001-4746-4158-8C4A-11A5EC2E0191}"/>
            </c:ext>
          </c:extLst>
        </c:ser>
        <c:ser>
          <c:idx val="2"/>
          <c:order val="2"/>
          <c:tx>
            <c:strRef>
              <c:f>Hoja1!$A$4</c:f>
              <c:strCache>
                <c:ptCount val="1"/>
                <c:pt idx="0">
                  <c:v>PINTURA CORONA</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Hoja1!$B$4:$AK$4</c:f>
              <c:numCache>
                <c:formatCode>"$"\ #,##0</c:formatCode>
                <c:ptCount val="36"/>
                <c:pt idx="0">
                  <c:v>14574.825489087225</c:v>
                </c:pt>
                <c:pt idx="1">
                  <c:v>1390.0896255220118</c:v>
                </c:pt>
                <c:pt idx="2">
                  <c:v>6392.8006031948125</c:v>
                </c:pt>
                <c:pt idx="3">
                  <c:v>4267.1447125619725</c:v>
                </c:pt>
                <c:pt idx="4">
                  <c:v>3126.7377426676085</c:v>
                </c:pt>
                <c:pt idx="5">
                  <c:v>1611.1249359679828</c:v>
                </c:pt>
                <c:pt idx="6">
                  <c:v>1857.7777246596982</c:v>
                </c:pt>
                <c:pt idx="7">
                  <c:v>3.0471186933175001</c:v>
                </c:pt>
                <c:pt idx="9">
                  <c:v>20915.099258237798</c:v>
                </c:pt>
                <c:pt idx="10">
                  <c:v>519438.29100029729</c:v>
                </c:pt>
                <c:pt idx="11">
                  <c:v>256938.73248167269</c:v>
                </c:pt>
                <c:pt idx="12">
                  <c:v>36498.847595328072</c:v>
                </c:pt>
                <c:pt idx="13">
                  <c:v>21083.045454155137</c:v>
                </c:pt>
                <c:pt idx="14">
                  <c:v>4336.1044469387498</c:v>
                </c:pt>
                <c:pt idx="15">
                  <c:v>1128.6464019244042</c:v>
                </c:pt>
                <c:pt idx="16">
                  <c:v>152.22852635665001</c:v>
                </c:pt>
                <c:pt idx="17">
                  <c:v>134.58566937673959</c:v>
                </c:pt>
                <c:pt idx="18">
                  <c:v>140.64371862720878</c:v>
                </c:pt>
                <c:pt idx="21">
                  <c:v>74030.461046327662</c:v>
                </c:pt>
                <c:pt idx="22">
                  <c:v>256582.63974332853</c:v>
                </c:pt>
                <c:pt idx="23">
                  <c:v>260223.85741570144</c:v>
                </c:pt>
                <c:pt idx="24" formatCode="&quot;$&quot;\ #,##0.00">
                  <c:v>94555.162185271838</c:v>
                </c:pt>
                <c:pt idx="25" formatCode="&quot;$&quot;\ #,##0.00">
                  <c:v>5008.4524161339386</c:v>
                </c:pt>
                <c:pt idx="26" formatCode="&quot;$&quot;\ #,##0.00">
                  <c:v>2638.8002085587277</c:v>
                </c:pt>
                <c:pt idx="27" formatCode="&quot;$&quot;\ #,##0.00">
                  <c:v>4006.8283716705555</c:v>
                </c:pt>
                <c:pt idx="28" formatCode="&quot;$&quot;\ #,##0.00">
                  <c:v>2046.0210241491411</c:v>
                </c:pt>
                <c:pt idx="29">
                  <c:v>519.2028071240552</c:v>
                </c:pt>
                <c:pt idx="30">
                  <c:v>113.70585836894622</c:v>
                </c:pt>
                <c:pt idx="31">
                  <c:v>164.1192101452736</c:v>
                </c:pt>
                <c:pt idx="32">
                  <c:v>3979.6388663716361</c:v>
                </c:pt>
                <c:pt idx="33">
                  <c:v>3503.6220044215897</c:v>
                </c:pt>
                <c:pt idx="34">
                  <c:v>706856.29357868363</c:v>
                </c:pt>
                <c:pt idx="35">
                  <c:v>328829.09775528329</c:v>
                </c:pt>
              </c:numCache>
            </c:numRef>
          </c:val>
          <c:smooth val="1"/>
          <c:extLst>
            <c:ext xmlns:c16="http://schemas.microsoft.com/office/drawing/2014/chart" uri="{C3380CC4-5D6E-409C-BE32-E72D297353CC}">
              <c16:uniqueId val="{00000002-4746-4158-8C4A-11A5EC2E0191}"/>
            </c:ext>
          </c:extLst>
        </c:ser>
        <c:ser>
          <c:idx val="3"/>
          <c:order val="3"/>
          <c:tx>
            <c:strRef>
              <c:f>Hoja1!$A$5</c:f>
              <c:strCache>
                <c:ptCount val="1"/>
                <c:pt idx="0">
                  <c:v>SHERWIN WILLIAMS</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Hoja1!$B$5:$AK$5</c:f>
              <c:numCache>
                <c:formatCode>"$"\ #,##0</c:formatCode>
                <c:ptCount val="36"/>
                <c:pt idx="0">
                  <c:v>22467.179915054516</c:v>
                </c:pt>
                <c:pt idx="1">
                  <c:v>12968.023183398749</c:v>
                </c:pt>
                <c:pt idx="2">
                  <c:v>9702.9543554577813</c:v>
                </c:pt>
                <c:pt idx="3">
                  <c:v>4059.4826916600578</c:v>
                </c:pt>
                <c:pt idx="4">
                  <c:v>14551.501377689901</c:v>
                </c:pt>
                <c:pt idx="5">
                  <c:v>38622.913462346529</c:v>
                </c:pt>
                <c:pt idx="6">
                  <c:v>43029.384230426476</c:v>
                </c:pt>
                <c:pt idx="7">
                  <c:v>32152.404201025962</c:v>
                </c:pt>
                <c:pt idx="8">
                  <c:v>4137.1339032247961</c:v>
                </c:pt>
                <c:pt idx="9">
                  <c:v>35578.845683875988</c:v>
                </c:pt>
                <c:pt idx="10">
                  <c:v>91352.755964252879</c:v>
                </c:pt>
                <c:pt idx="11">
                  <c:v>64924.089448626662</c:v>
                </c:pt>
                <c:pt idx="12">
                  <c:v>20765.875928079098</c:v>
                </c:pt>
                <c:pt idx="13">
                  <c:v>3159.9335976415223</c:v>
                </c:pt>
                <c:pt idx="14">
                  <c:v>19616.160404126047</c:v>
                </c:pt>
                <c:pt idx="15">
                  <c:v>4311.3927098659851</c:v>
                </c:pt>
                <c:pt idx="16">
                  <c:v>11866.177549998114</c:v>
                </c:pt>
                <c:pt idx="17">
                  <c:v>7249.5770709077397</c:v>
                </c:pt>
                <c:pt idx="18">
                  <c:v>8852.8408350807113</c:v>
                </c:pt>
                <c:pt idx="19">
                  <c:v>20169.291824564029</c:v>
                </c:pt>
                <c:pt idx="20">
                  <c:v>13382.438844210394</c:v>
                </c:pt>
                <c:pt idx="21">
                  <c:v>25104.856790624381</c:v>
                </c:pt>
                <c:pt idx="22">
                  <c:v>50907.221384467637</c:v>
                </c:pt>
                <c:pt idx="23">
                  <c:v>86370.932420673431</c:v>
                </c:pt>
                <c:pt idx="24" formatCode="&quot;$&quot;\ #,##0.00">
                  <c:v>21402.028339413606</c:v>
                </c:pt>
                <c:pt idx="26" formatCode="&quot;$&quot;\ #,##0.00">
                  <c:v>21845.980301297946</c:v>
                </c:pt>
                <c:pt idx="27" formatCode="&quot;$&quot;\ #,##0.00">
                  <c:v>5444.0344271518916</c:v>
                </c:pt>
                <c:pt idx="28" formatCode="&quot;$&quot;\ #,##0.00">
                  <c:v>20056.921282744373</c:v>
                </c:pt>
                <c:pt idx="29">
                  <c:v>61489.893533182898</c:v>
                </c:pt>
                <c:pt idx="30">
                  <c:v>76.453762561066398</c:v>
                </c:pt>
                <c:pt idx="31">
                  <c:v>11741.212786608761</c:v>
                </c:pt>
                <c:pt idx="32">
                  <c:v>30442.986381213628</c:v>
                </c:pt>
                <c:pt idx="33">
                  <c:v>74521.258179549885</c:v>
                </c:pt>
                <c:pt idx="34">
                  <c:v>123186.17537899429</c:v>
                </c:pt>
                <c:pt idx="35">
                  <c:v>163665.90052050387</c:v>
                </c:pt>
              </c:numCache>
            </c:numRef>
          </c:val>
          <c:smooth val="1"/>
          <c:extLst>
            <c:ext xmlns:c16="http://schemas.microsoft.com/office/drawing/2014/chart" uri="{C3380CC4-5D6E-409C-BE32-E72D297353CC}">
              <c16:uniqueId val="{00000003-4746-4158-8C4A-11A5EC2E0191}"/>
            </c:ext>
          </c:extLst>
        </c:ser>
        <c:ser>
          <c:idx val="4"/>
          <c:order val="4"/>
          <c:tx>
            <c:strRef>
              <c:f>Hoja1!$A$6</c:f>
              <c:strCache>
                <c:ptCount val="1"/>
                <c:pt idx="0">
                  <c:v>COMEX</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Hoja1!$B$6:$AK$6</c:f>
              <c:numCache>
                <c:formatCode>General</c:formatCode>
                <c:ptCount val="36"/>
                <c:pt idx="0" formatCode="&quot;$&quot;\ #,##0">
                  <c:v>398.22186622451602</c:v>
                </c:pt>
                <c:pt idx="4" formatCode="&quot;$&quot;\ #,##0">
                  <c:v>6658.8628843997885</c:v>
                </c:pt>
                <c:pt idx="5" formatCode="&quot;$&quot;\ #,##0">
                  <c:v>19906.026413502823</c:v>
                </c:pt>
                <c:pt idx="6" formatCode="&quot;$&quot;\ #,##0">
                  <c:v>15975.140413645398</c:v>
                </c:pt>
                <c:pt idx="9" formatCode="&quot;$&quot;\ #,##0">
                  <c:v>638.17636666380599</c:v>
                </c:pt>
                <c:pt idx="10" formatCode="&quot;$&quot;\ #,##0">
                  <c:v>8157.4169658315932</c:v>
                </c:pt>
                <c:pt idx="11" formatCode="&quot;$&quot;\ #,##0">
                  <c:v>5858.1633259180262</c:v>
                </c:pt>
                <c:pt idx="12" formatCode="&quot;$&quot;\ #,##0.00">
                  <c:v>9295.9512507998497</c:v>
                </c:pt>
                <c:pt idx="15" formatCode="&quot;$&quot;\ #,##0.00">
                  <c:v>541.41459587427198</c:v>
                </c:pt>
                <c:pt idx="16" formatCode="&quot;$&quot;\ #,##0.00">
                  <c:v>539.50658346396006</c:v>
                </c:pt>
                <c:pt idx="17" formatCode="&quot;$&quot;\ #,##0.00">
                  <c:v>674.47965007888001</c:v>
                </c:pt>
                <c:pt idx="18" formatCode="&quot;$&quot;\ #,##0.00">
                  <c:v>269.93660309430197</c:v>
                </c:pt>
                <c:pt idx="19" formatCode="&quot;$&quot;\ #,##0.00">
                  <c:v>73186.863282326609</c:v>
                </c:pt>
                <c:pt idx="20" formatCode="&quot;$&quot;\ #,##0.00">
                  <c:v>63640.528063991973</c:v>
                </c:pt>
                <c:pt idx="21" formatCode="&quot;$&quot;\ #,##0.00">
                  <c:v>46275.688962869928</c:v>
                </c:pt>
                <c:pt idx="22" formatCode="&quot;$&quot;\ #,##0.00">
                  <c:v>66805.587990158965</c:v>
                </c:pt>
                <c:pt idx="23" formatCode="&quot;$&quot;\ #,##0.00">
                  <c:v>35844.940532751098</c:v>
                </c:pt>
                <c:pt idx="24" formatCode="&quot;$&quot;\ #,##0.00">
                  <c:v>1022.4730466052961</c:v>
                </c:pt>
                <c:pt idx="27" formatCode="&quot;$&quot;\ #,##0.00">
                  <c:v>1339.5318575360041</c:v>
                </c:pt>
                <c:pt idx="34" formatCode="&quot;$&quot;\ #,##0">
                  <c:v>6575.833700854866</c:v>
                </c:pt>
                <c:pt idx="35" formatCode="&quot;$&quot;\ #,##0">
                  <c:v>2419.2090515637069</c:v>
                </c:pt>
              </c:numCache>
            </c:numRef>
          </c:val>
          <c:smooth val="1"/>
          <c:extLst>
            <c:ext xmlns:c16="http://schemas.microsoft.com/office/drawing/2014/chart" uri="{C3380CC4-5D6E-409C-BE32-E72D297353CC}">
              <c16:uniqueId val="{00000004-4746-4158-8C4A-11A5EC2E0191}"/>
            </c:ext>
          </c:extLst>
        </c:ser>
        <c:ser>
          <c:idx val="5"/>
          <c:order val="5"/>
          <c:tx>
            <c:strRef>
              <c:f>Hoja1!$A$7</c:f>
              <c:strCache>
                <c:ptCount val="1"/>
                <c:pt idx="0">
                  <c:v>COVERMORE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Hoja1!$B$7:$AK$7</c:f>
              <c:numCache>
                <c:formatCode>General</c:formatCode>
                <c:ptCount val="36"/>
                <c:pt idx="4" formatCode="&quot;$&quot;\ #,##0">
                  <c:v>889.85486671218973</c:v>
                </c:pt>
                <c:pt idx="5" formatCode="&quot;$&quot;\ #,##0">
                  <c:v>1912.9559366303386</c:v>
                </c:pt>
                <c:pt idx="6" formatCode="&quot;$&quot;\ #,##0">
                  <c:v>2481.7796518703253</c:v>
                </c:pt>
                <c:pt idx="7" formatCode="&quot;$&quot;\ #,##0">
                  <c:v>2417.3808300318988</c:v>
                </c:pt>
                <c:pt idx="8" formatCode="&quot;$&quot;\ #,##0">
                  <c:v>2240.5669998333042</c:v>
                </c:pt>
                <c:pt idx="9" formatCode="&quot;$&quot;\ #,##0">
                  <c:v>160.0505808458434</c:v>
                </c:pt>
                <c:pt idx="11" formatCode="&quot;$&quot;\ #,##0">
                  <c:v>1645.8971283263038</c:v>
                </c:pt>
                <c:pt idx="12" formatCode="&quot;$&quot;\ #,##0">
                  <c:v>1160.3864884962757</c:v>
                </c:pt>
                <c:pt idx="13" formatCode="&quot;$&quot;\ #,##0">
                  <c:v>510.45081192670813</c:v>
                </c:pt>
                <c:pt idx="14" formatCode="&quot;$&quot;\ #,##0">
                  <c:v>2104.102617540098</c:v>
                </c:pt>
                <c:pt idx="15" formatCode="&quot;$&quot;\ #,##0">
                  <c:v>2144.0017996621145</c:v>
                </c:pt>
                <c:pt idx="16" formatCode="&quot;$&quot;\ #,##0">
                  <c:v>2263.9045008606399</c:v>
                </c:pt>
                <c:pt idx="17" formatCode="&quot;$&quot;\ #,##0">
                  <c:v>1153.3602016348834</c:v>
                </c:pt>
                <c:pt idx="18" formatCode="&quot;$&quot;\ #,##0">
                  <c:v>2527.2814464703947</c:v>
                </c:pt>
                <c:pt idx="19" formatCode="&quot;$&quot;\ #,##0">
                  <c:v>2871.9353466678558</c:v>
                </c:pt>
                <c:pt idx="20" formatCode="&quot;$&quot;\ #,##0">
                  <c:v>2685.4954381465545</c:v>
                </c:pt>
                <c:pt idx="21" formatCode="&quot;$&quot;\ #,##0">
                  <c:v>1898.3179737647185</c:v>
                </c:pt>
                <c:pt idx="32" formatCode="&quot;$&quot;\ #,##0">
                  <c:v>4761.4868101432539</c:v>
                </c:pt>
                <c:pt idx="33" formatCode="&quot;$&quot;\ #,##0">
                  <c:v>5836.8738268850557</c:v>
                </c:pt>
                <c:pt idx="34" formatCode="&quot;$&quot;\ #,##0">
                  <c:v>5857.3981970425439</c:v>
                </c:pt>
                <c:pt idx="35" formatCode="&quot;$&quot;\ #,##0">
                  <c:v>7616.5208051978916</c:v>
                </c:pt>
              </c:numCache>
            </c:numRef>
          </c:val>
          <c:smooth val="1"/>
          <c:extLst>
            <c:ext xmlns:c16="http://schemas.microsoft.com/office/drawing/2014/chart" uri="{C3380CC4-5D6E-409C-BE32-E72D297353CC}">
              <c16:uniqueId val="{00000005-4746-4158-8C4A-11A5EC2E0191}"/>
            </c:ext>
          </c:extLst>
        </c:ser>
        <c:ser>
          <c:idx val="6"/>
          <c:order val="6"/>
          <c:tx>
            <c:strRef>
              <c:f>Hoja1!$A$8</c:f>
              <c:strCache>
                <c:ptCount val="1"/>
                <c:pt idx="0">
                  <c:v>PINTURAS BEE COLOR</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Hoja1!$B$8:$AK$8</c:f>
              <c:numCache>
                <c:formatCode>General</c:formatCode>
                <c:ptCount val="36"/>
                <c:pt idx="17" formatCode="&quot;$&quot;\ #,##0">
                  <c:v>1018.4642716191058</c:v>
                </c:pt>
                <c:pt idx="18" formatCode="&quot;$&quot;\ #,##0">
                  <c:v>1326.0635627007593</c:v>
                </c:pt>
                <c:pt idx="19" formatCode="&quot;$&quot;\ #,##0">
                  <c:v>414.61038455416508</c:v>
                </c:pt>
                <c:pt idx="20" formatCode="&quot;$&quot;\ #,##0">
                  <c:v>1935.9766863234145</c:v>
                </c:pt>
                <c:pt idx="21" formatCode="&quot;$&quot;\ #,##0">
                  <c:v>1807.921879775929</c:v>
                </c:pt>
                <c:pt idx="22" formatCode="&quot;$&quot;\ #,##0">
                  <c:v>1831.8729576101805</c:v>
                </c:pt>
                <c:pt idx="23" formatCode="&quot;$&quot;\ #,##0">
                  <c:v>1234.4337411467907</c:v>
                </c:pt>
                <c:pt idx="24" formatCode="&quot;$&quot;\ #,##0">
                  <c:v>29.4491084851756</c:v>
                </c:pt>
                <c:pt idx="25" formatCode="&quot;$&quot;\ #,##0">
                  <c:v>42.477408455662697</c:v>
                </c:pt>
                <c:pt idx="26" formatCode="&quot;$&quot;\ #,##0">
                  <c:v>311.07074971589873</c:v>
                </c:pt>
                <c:pt idx="27" formatCode="&quot;$&quot;\ #,##0">
                  <c:v>1581.8204538875618</c:v>
                </c:pt>
                <c:pt idx="28" formatCode="&quot;$&quot;\ #,##0">
                  <c:v>2323.3437871002916</c:v>
                </c:pt>
                <c:pt idx="29" formatCode="&quot;$&quot;\ #,##0">
                  <c:v>1847.2174881929163</c:v>
                </c:pt>
                <c:pt idx="30" formatCode="&quot;$&quot;\ #,##0">
                  <c:v>2159.8187923501318</c:v>
                </c:pt>
                <c:pt idx="31" formatCode="&quot;$&quot;\ #,##0">
                  <c:v>1985.7749773258897</c:v>
                </c:pt>
                <c:pt idx="32" formatCode="&quot;$&quot;\ #,##0">
                  <c:v>1469.8303575249731</c:v>
                </c:pt>
                <c:pt idx="33" formatCode="&quot;$&quot;\ #,##0">
                  <c:v>1408.8611885625132</c:v>
                </c:pt>
                <c:pt idx="34" formatCode="&quot;$&quot;\ #,##0">
                  <c:v>1806.5477200150722</c:v>
                </c:pt>
                <c:pt idx="35" formatCode="&quot;$&quot;\ #,##0">
                  <c:v>1405.1920707669922</c:v>
                </c:pt>
              </c:numCache>
            </c:numRef>
          </c:val>
          <c:smooth val="0"/>
          <c:extLst>
            <c:ext xmlns:c16="http://schemas.microsoft.com/office/drawing/2014/chart" uri="{C3380CC4-5D6E-409C-BE32-E72D297353CC}">
              <c16:uniqueId val="{00000006-4746-4158-8C4A-11A5EC2E0191}"/>
            </c:ext>
          </c:extLst>
        </c:ser>
        <c:ser>
          <c:idx val="7"/>
          <c:order val="7"/>
          <c:tx>
            <c:strRef>
              <c:f>Hoja1!$A$9</c:f>
              <c:strCache>
                <c:ptCount val="1"/>
                <c:pt idx="0">
                  <c:v>PINTURAS SUR</c:v>
                </c:pt>
              </c:strCache>
            </c:strRef>
          </c:tx>
          <c:spPr>
            <a:ln w="28575" cap="rnd">
              <a:solidFill>
                <a:srgbClr val="7030A0"/>
              </a:solidFill>
              <a:round/>
            </a:ln>
            <a:effectLst/>
          </c:spPr>
          <c:marker>
            <c:symbol val="circle"/>
            <c:size val="5"/>
            <c:spPr>
              <a:solidFill>
                <a:srgbClr val="00B050"/>
              </a:solidFill>
              <a:ln w="9525">
                <a:solidFill>
                  <a:srgbClr val="00B050"/>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Hoja1!$B$9:$AK$9</c:f>
              <c:numCache>
                <c:formatCode>General</c:formatCode>
                <c:ptCount val="36"/>
                <c:pt idx="25" formatCode="&quot;$&quot;\ #,##0">
                  <c:v>1940.89081712797</c:v>
                </c:pt>
                <c:pt idx="29" formatCode="&quot;$&quot;\ #,##0">
                  <c:v>3578.9838833737649</c:v>
                </c:pt>
                <c:pt idx="32" formatCode="&quot;$&quot;\ #,##0">
                  <c:v>1889.7818882463901</c:v>
                </c:pt>
                <c:pt idx="33" formatCode="&quot;$&quot;\ #,##0">
                  <c:v>43540.258487696898</c:v>
                </c:pt>
                <c:pt idx="34" formatCode="&quot;$&quot;\ #,##0">
                  <c:v>29288.841904280307</c:v>
                </c:pt>
                <c:pt idx="35" formatCode="&quot;$&quot;\ #,##0">
                  <c:v>81405.25789958486</c:v>
                </c:pt>
              </c:numCache>
            </c:numRef>
          </c:val>
          <c:smooth val="1"/>
          <c:extLst>
            <c:ext xmlns:c16="http://schemas.microsoft.com/office/drawing/2014/chart" uri="{C3380CC4-5D6E-409C-BE32-E72D297353CC}">
              <c16:uniqueId val="{00000007-4746-4158-8C4A-11A5EC2E0191}"/>
            </c:ext>
          </c:extLst>
        </c:ser>
        <c:ser>
          <c:idx val="8"/>
          <c:order val="8"/>
          <c:tx>
            <c:strRef>
              <c:f>Hoja1!$A$10</c:f>
              <c:strCache>
                <c:ptCount val="1"/>
                <c:pt idx="0">
                  <c:v>DIPI</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Hoja1!$B$10:$AK$10</c:f>
              <c:numCache>
                <c:formatCode>General</c:formatCode>
                <c:ptCount val="36"/>
                <c:pt idx="23" formatCode="&quot;$&quot;\ #,##0">
                  <c:v>79.003759433394563</c:v>
                </c:pt>
                <c:pt idx="24" formatCode="&quot;$&quot;\ #,##0">
                  <c:v>88.3473254555267</c:v>
                </c:pt>
                <c:pt idx="27" formatCode="&quot;$&quot;\ #,##0">
                  <c:v>360.0892090150557</c:v>
                </c:pt>
                <c:pt idx="28" formatCode="&quot;$&quot;\ #,##0">
                  <c:v>537.63327304800498</c:v>
                </c:pt>
                <c:pt idx="29" formatCode="&quot;$&quot;\ #,##0">
                  <c:v>549.99617921021832</c:v>
                </c:pt>
                <c:pt idx="30" formatCode="&quot;$&quot;\ #,##0">
                  <c:v>579.77436608808671</c:v>
                </c:pt>
                <c:pt idx="31" formatCode="&quot;$&quot;\ #,##0">
                  <c:v>545.76988559517577</c:v>
                </c:pt>
                <c:pt idx="32" formatCode="&quot;$&quot;\ #,##0">
                  <c:v>567.8890017710138</c:v>
                </c:pt>
                <c:pt idx="33" formatCode="&quot;$&quot;\ #,##0">
                  <c:v>533.08261188852043</c:v>
                </c:pt>
                <c:pt idx="34" formatCode="&quot;$&quot;\ #,##0">
                  <c:v>221.8567375457099</c:v>
                </c:pt>
              </c:numCache>
            </c:numRef>
          </c:val>
          <c:smooth val="0"/>
          <c:extLst>
            <c:ext xmlns:c16="http://schemas.microsoft.com/office/drawing/2014/chart" uri="{C3380CC4-5D6E-409C-BE32-E72D297353CC}">
              <c16:uniqueId val="{0000000D-4746-4158-8C4A-11A5EC2E0191}"/>
            </c:ext>
          </c:extLst>
        </c:ser>
        <c:ser>
          <c:idx val="9"/>
          <c:order val="9"/>
          <c:tx>
            <c:strRef>
              <c:f>Hoja1!$A$11</c:f>
              <c:strCache>
                <c:ptCount val="1"/>
                <c:pt idx="0">
                  <c:v>PINTUCO</c:v>
                </c:pt>
              </c:strCache>
            </c:strRef>
          </c:tx>
          <c:spPr>
            <a:ln w="28575"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Hoja1!$B$11:$AK$11</c:f>
              <c:numCache>
                <c:formatCode>General</c:formatCode>
                <c:ptCount val="36"/>
                <c:pt idx="11" formatCode="&quot;$&quot;\ #,##0">
                  <c:v>40.564316163310203</c:v>
                </c:pt>
                <c:pt idx="16" formatCode="&quot;$&quot;\ #,##0">
                  <c:v>198.268669423006</c:v>
                </c:pt>
                <c:pt idx="19" formatCode="&quot;$&quot;\ #,##0">
                  <c:v>198.203988713699</c:v>
                </c:pt>
                <c:pt idx="24" formatCode="&quot;$&quot;\ #,##0">
                  <c:v>192.400842103147</c:v>
                </c:pt>
              </c:numCache>
            </c:numRef>
          </c:val>
          <c:smooth val="0"/>
          <c:extLst>
            <c:ext xmlns:c16="http://schemas.microsoft.com/office/drawing/2014/chart" uri="{C3380CC4-5D6E-409C-BE32-E72D297353CC}">
              <c16:uniqueId val="{00000000-9C37-8249-A867-FAB227E8AE1C}"/>
            </c:ext>
          </c:extLst>
        </c:ser>
        <c:ser>
          <c:idx val="10"/>
          <c:order val="10"/>
          <c:tx>
            <c:strRef>
              <c:f>Hoja1!$A$12</c:f>
              <c:strCache>
                <c:ptCount val="1"/>
                <c:pt idx="0">
                  <c:v>LANCO</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Hoja1!$B$12:$AK$12</c:f>
              <c:numCache>
                <c:formatCode>General</c:formatCode>
                <c:ptCount val="36"/>
                <c:pt idx="27" formatCode="&quot;$&quot;\ #,##0">
                  <c:v>25.733518115683019</c:v>
                </c:pt>
                <c:pt idx="28" formatCode="&quot;$&quot;\ #,##0">
                  <c:v>8.5381284076909001</c:v>
                </c:pt>
                <c:pt idx="34" formatCode="&quot;$&quot;\ #,##0">
                  <c:v>4227.9555412282552</c:v>
                </c:pt>
                <c:pt idx="35" formatCode="&quot;$&quot;\ #,##0">
                  <c:v>9088.1746630957023</c:v>
                </c:pt>
              </c:numCache>
            </c:numRef>
          </c:val>
          <c:smooth val="0"/>
          <c:extLst>
            <c:ext xmlns:c16="http://schemas.microsoft.com/office/drawing/2014/chart" uri="{C3380CC4-5D6E-409C-BE32-E72D297353CC}">
              <c16:uniqueId val="{00000001-9C37-8249-A867-FAB227E8AE1C}"/>
            </c:ext>
          </c:extLst>
        </c:ser>
        <c:ser>
          <c:idx val="11"/>
          <c:order val="11"/>
          <c:tx>
            <c:strRef>
              <c:f>Hoja1!$A$13</c:f>
              <c:strCache>
                <c:ptCount val="1"/>
                <c:pt idx="0">
                  <c:v>FARBEN</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strRef>
              <c:f>Hoja1!$B$1:$AK$1</c:f>
              <c:strCache>
                <c:ptCount val="36"/>
                <c:pt idx="0">
                  <c:v>ene-23</c:v>
                </c:pt>
                <c:pt idx="1">
                  <c:v>feb-23</c:v>
                </c:pt>
                <c:pt idx="2">
                  <c:v>mar-23</c:v>
                </c:pt>
                <c:pt idx="3">
                  <c:v>abr-23</c:v>
                </c:pt>
                <c:pt idx="4">
                  <c:v>may-23</c:v>
                </c:pt>
                <c:pt idx="5">
                  <c:v>jun-23</c:v>
                </c:pt>
                <c:pt idx="6">
                  <c:v>jul-23</c:v>
                </c:pt>
                <c:pt idx="7">
                  <c:v>ago-23</c:v>
                </c:pt>
                <c:pt idx="8">
                  <c:v>sep-23</c:v>
                </c:pt>
                <c:pt idx="9">
                  <c:v>oct-23</c:v>
                </c:pt>
                <c:pt idx="10">
                  <c:v>nov-23</c:v>
                </c:pt>
                <c:pt idx="11">
                  <c:v>dic-23</c:v>
                </c:pt>
                <c:pt idx="12">
                  <c:v>ene-24</c:v>
                </c:pt>
                <c:pt idx="13">
                  <c:v>feb-24</c:v>
                </c:pt>
                <c:pt idx="14">
                  <c:v>mar-24</c:v>
                </c:pt>
                <c:pt idx="15">
                  <c:v>abr-24</c:v>
                </c:pt>
                <c:pt idx="16">
                  <c:v>may-24</c:v>
                </c:pt>
                <c:pt idx="17">
                  <c:v>jun-24</c:v>
                </c:pt>
                <c:pt idx="18">
                  <c:v>jul-24</c:v>
                </c:pt>
                <c:pt idx="19">
                  <c:v>ago-24</c:v>
                </c:pt>
                <c:pt idx="20">
                  <c:v>sep-24</c:v>
                </c:pt>
                <c:pt idx="21">
                  <c:v>oct-24</c:v>
                </c:pt>
                <c:pt idx="22">
                  <c:v>nov-24</c:v>
                </c:pt>
                <c:pt idx="23">
                  <c:v>dic-24</c:v>
                </c:pt>
                <c:pt idx="24">
                  <c:v>ene-25</c:v>
                </c:pt>
                <c:pt idx="25">
                  <c:v>feb-25</c:v>
                </c:pt>
                <c:pt idx="26">
                  <c:v>mar-25</c:v>
                </c:pt>
                <c:pt idx="27">
                  <c:v>abr-25</c:v>
                </c:pt>
                <c:pt idx="28">
                  <c:v>may-25</c:v>
                </c:pt>
                <c:pt idx="29">
                  <c:v>jun-25</c:v>
                </c:pt>
                <c:pt idx="30">
                  <c:v>jul-25</c:v>
                </c:pt>
                <c:pt idx="31">
                  <c:v>ago-25</c:v>
                </c:pt>
                <c:pt idx="32">
                  <c:v>sep-25</c:v>
                </c:pt>
                <c:pt idx="33">
                  <c:v>oct-25</c:v>
                </c:pt>
                <c:pt idx="34">
                  <c:v>nov-25</c:v>
                </c:pt>
                <c:pt idx="35">
                  <c:v>dic-25</c:v>
                </c:pt>
              </c:strCache>
            </c:strRef>
          </c:cat>
          <c:val>
            <c:numRef>
              <c:f>Hoja1!$B$13:$AK$13</c:f>
              <c:numCache>
                <c:formatCode>General</c:formatCode>
                <c:ptCount val="36"/>
                <c:pt idx="35" formatCode="&quot;$&quot;\ #,##0">
                  <c:v>153.83688327892301</c:v>
                </c:pt>
              </c:numCache>
            </c:numRef>
          </c:val>
          <c:smooth val="0"/>
          <c:extLst>
            <c:ext xmlns:c16="http://schemas.microsoft.com/office/drawing/2014/chart" uri="{C3380CC4-5D6E-409C-BE32-E72D297353CC}">
              <c16:uniqueId val="{00000000-AC7B-4B4F-B4F3-F1F12079877F}"/>
            </c:ext>
          </c:extLst>
        </c:ser>
        <c:dLbls>
          <c:showLegendKey val="0"/>
          <c:showVal val="0"/>
          <c:showCatName val="0"/>
          <c:showSerName val="0"/>
          <c:showPercent val="0"/>
          <c:showBubbleSize val="0"/>
        </c:dLbls>
        <c:marker val="1"/>
        <c:smooth val="0"/>
        <c:axId val="268672512"/>
        <c:axId val="273211392"/>
      </c:lineChart>
      <c:catAx>
        <c:axId val="26867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crossAx val="273211392"/>
        <c:crosses val="autoZero"/>
        <c:auto val="1"/>
        <c:lblAlgn val="ctr"/>
        <c:lblOffset val="100"/>
        <c:noMultiLvlLbl val="0"/>
      </c:catAx>
      <c:valAx>
        <c:axId val="27321139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mn-cs"/>
              </a:defRPr>
            </a:pPr>
            <a:endParaRPr lang="es-HN"/>
          </a:p>
        </c:txPr>
        <c:crossAx val="268672512"/>
        <c:crosses val="autoZero"/>
        <c:crossBetween val="between"/>
      </c:valAx>
      <c:spPr>
        <a:solidFill>
          <a:schemeClr val="bg2">
            <a:lumMod val="95000"/>
          </a:schemeClr>
        </a:solidFill>
        <a:ln>
          <a:noFill/>
        </a:ln>
        <a:effectLst/>
      </c:spPr>
    </c:plotArea>
    <c:legend>
      <c:legendPos val="b"/>
      <c:layout>
        <c:manualLayout>
          <c:xMode val="edge"/>
          <c:yMode val="edge"/>
          <c:x val="7.9584202473526863E-2"/>
          <c:y val="1.3413620385223763E-3"/>
          <c:w val="0.61903902798706489"/>
          <c:h val="0.1649659159448660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23812892772763E-2"/>
          <c:y val="3.5373585587330433E-2"/>
          <c:w val="0.9490136736235758"/>
          <c:h val="0.7461592503892196"/>
        </c:manualLayout>
      </c:layout>
      <c:barChart>
        <c:barDir val="col"/>
        <c:grouping val="stacked"/>
        <c:varyColors val="0"/>
        <c:ser>
          <c:idx val="0"/>
          <c:order val="0"/>
          <c:tx>
            <c:strRef>
              <c:f>Hoja2!$A$3</c:f>
              <c:strCache>
                <c:ptCount val="1"/>
                <c:pt idx="0">
                  <c:v>CABLE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Hoja2!$B$3:$P$3</c:f>
              <c:numCache>
                <c:formatCode>0%</c:formatCode>
                <c:ptCount val="15"/>
                <c:pt idx="0">
                  <c:v>0.12048448796712311</c:v>
                </c:pt>
                <c:pt idx="1">
                  <c:v>2.253703871158803E-2</c:v>
                </c:pt>
                <c:pt idx="2">
                  <c:v>3.0139082952488842E-2</c:v>
                </c:pt>
                <c:pt idx="9">
                  <c:v>0.02</c:v>
                </c:pt>
              </c:numCache>
            </c:numRef>
          </c:val>
          <c:extLst>
            <c:ext xmlns:c16="http://schemas.microsoft.com/office/drawing/2014/chart" uri="{C3380CC4-5D6E-409C-BE32-E72D297353CC}">
              <c16:uniqueId val="{00000000-B10A-7141-B986-E28C39B76A5F}"/>
            </c:ext>
          </c:extLst>
        </c:ser>
        <c:ser>
          <c:idx val="1"/>
          <c:order val="1"/>
          <c:tx>
            <c:strRef>
              <c:f>Hoja2!$A$4</c:f>
              <c:strCache>
                <c:ptCount val="1"/>
                <c:pt idx="0">
                  <c:v>EXTERIORES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Hoja2!$B$4:$P$4</c:f>
              <c:numCache>
                <c:formatCode>0%</c:formatCode>
                <c:ptCount val="15"/>
                <c:pt idx="0">
                  <c:v>6.8941859351787621E-2</c:v>
                </c:pt>
                <c:pt idx="1">
                  <c:v>6.5817489396660364E-2</c:v>
                </c:pt>
                <c:pt idx="2">
                  <c:v>8.341613337002575E-2</c:v>
                </c:pt>
                <c:pt idx="3">
                  <c:v>7.0936588188361908E-3</c:v>
                </c:pt>
                <c:pt idx="4">
                  <c:v>8.3802094916681242E-3</c:v>
                </c:pt>
                <c:pt idx="5">
                  <c:v>8.447033294919179E-2</c:v>
                </c:pt>
                <c:pt idx="6">
                  <c:v>0.23745525947073043</c:v>
                </c:pt>
                <c:pt idx="7">
                  <c:v>0.12728894706646068</c:v>
                </c:pt>
                <c:pt idx="8">
                  <c:v>0.10246350427053036</c:v>
                </c:pt>
                <c:pt idx="9">
                  <c:v>6.0508176227807443E-2</c:v>
                </c:pt>
                <c:pt idx="10">
                  <c:v>7.157764127897738E-2</c:v>
                </c:pt>
                <c:pt idx="11">
                  <c:v>0.13504267262966299</c:v>
                </c:pt>
                <c:pt idx="12">
                  <c:v>0.21707565257045908</c:v>
                </c:pt>
                <c:pt idx="13">
                  <c:v>6.5996796829342905E-3</c:v>
                </c:pt>
                <c:pt idx="14">
                  <c:v>0.39351470924793286</c:v>
                </c:pt>
              </c:numCache>
            </c:numRef>
          </c:val>
          <c:extLst>
            <c:ext xmlns:c16="http://schemas.microsoft.com/office/drawing/2014/chart" uri="{C3380CC4-5D6E-409C-BE32-E72D297353CC}">
              <c16:uniqueId val="{00000001-B10A-7141-B986-E28C39B76A5F}"/>
            </c:ext>
          </c:extLst>
        </c:ser>
        <c:ser>
          <c:idx val="2"/>
          <c:order val="2"/>
          <c:tx>
            <c:strRef>
              <c:f>Hoja2!$A$5</c:f>
              <c:strCache>
                <c:ptCount val="1"/>
                <c:pt idx="0">
                  <c:v>RADIO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Hoja2!$B$5:$P$5</c:f>
              <c:numCache>
                <c:formatCode>0%</c:formatCode>
                <c:ptCount val="15"/>
                <c:pt idx="0">
                  <c:v>0.15089531804514822</c:v>
                </c:pt>
                <c:pt idx="1">
                  <c:v>0.10045943049745393</c:v>
                </c:pt>
                <c:pt idx="2">
                  <c:v>9.8008933833371323E-2</c:v>
                </c:pt>
                <c:pt idx="3">
                  <c:v>0.24485312619335223</c:v>
                </c:pt>
                <c:pt idx="4">
                  <c:v>0.29216581685785203</c:v>
                </c:pt>
                <c:pt idx="5">
                  <c:v>0.20535404253938316</c:v>
                </c:pt>
                <c:pt idx="6">
                  <c:v>0.14537528349941212</c:v>
                </c:pt>
                <c:pt idx="7">
                  <c:v>0.4734494319297291</c:v>
                </c:pt>
                <c:pt idx="8">
                  <c:v>6.6693261609708815E-2</c:v>
                </c:pt>
                <c:pt idx="9">
                  <c:v>7.8686419177447106E-2</c:v>
                </c:pt>
                <c:pt idx="10">
                  <c:v>0.11903056819723999</c:v>
                </c:pt>
                <c:pt idx="11">
                  <c:v>0.11019555248754928</c:v>
                </c:pt>
                <c:pt idx="12">
                  <c:v>0.50935461119110126</c:v>
                </c:pt>
              </c:numCache>
            </c:numRef>
          </c:val>
          <c:extLst>
            <c:ext xmlns:c16="http://schemas.microsoft.com/office/drawing/2014/chart" uri="{C3380CC4-5D6E-409C-BE32-E72D297353CC}">
              <c16:uniqueId val="{00000002-B10A-7141-B986-E28C39B76A5F}"/>
            </c:ext>
          </c:extLst>
        </c:ser>
        <c:ser>
          <c:idx val="3"/>
          <c:order val="3"/>
          <c:tx>
            <c:strRef>
              <c:f>Hoja2!$A$6</c:f>
              <c:strCache>
                <c:ptCount val="1"/>
                <c:pt idx="0">
                  <c:v>TELEVISION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Hoja2!$B$1:$P$2</c:f>
              <c:multiLvlStrCache>
                <c:ptCount val="15"/>
                <c:lvl>
                  <c:pt idx="0">
                    <c:v>2023</c:v>
                  </c:pt>
                  <c:pt idx="1">
                    <c:v>2024</c:v>
                  </c:pt>
                  <c:pt idx="2">
                    <c:v>2025</c:v>
                  </c:pt>
                  <c:pt idx="3">
                    <c:v>2023</c:v>
                  </c:pt>
                  <c:pt idx="4">
                    <c:v>2024</c:v>
                  </c:pt>
                  <c:pt idx="5">
                    <c:v>2025</c:v>
                  </c:pt>
                  <c:pt idx="6">
                    <c:v>2023</c:v>
                  </c:pt>
                  <c:pt idx="7">
                    <c:v>2024</c:v>
                  </c:pt>
                  <c:pt idx="8">
                    <c:v>2025</c:v>
                  </c:pt>
                  <c:pt idx="9">
                    <c:v>2023</c:v>
                  </c:pt>
                  <c:pt idx="10">
                    <c:v>2024</c:v>
                  </c:pt>
                  <c:pt idx="11">
                    <c:v>2025</c:v>
                  </c:pt>
                  <c:pt idx="12">
                    <c:v>2023</c:v>
                  </c:pt>
                  <c:pt idx="13">
                    <c:v>2024</c:v>
                  </c:pt>
                  <c:pt idx="14">
                    <c:v>2025</c:v>
                  </c:pt>
                </c:lvl>
                <c:lvl>
                  <c:pt idx="0">
                    <c:v>PINTURAS AMERICANAS</c:v>
                  </c:pt>
                  <c:pt idx="3">
                    <c:v>PROTECTO</c:v>
                  </c:pt>
                  <c:pt idx="6">
                    <c:v>SHERWIN WILLIAMS</c:v>
                  </c:pt>
                  <c:pt idx="9">
                    <c:v>PINTURA CORONA</c:v>
                  </c:pt>
                  <c:pt idx="12">
                    <c:v>COMEX</c:v>
                  </c:pt>
                </c:lvl>
              </c:multiLvlStrCache>
            </c:multiLvlStrRef>
          </c:cat>
          <c:val>
            <c:numRef>
              <c:f>Hoja2!$B$6:$P$6</c:f>
              <c:numCache>
                <c:formatCode>0%</c:formatCode>
                <c:ptCount val="15"/>
                <c:pt idx="0">
                  <c:v>0.65967833463594105</c:v>
                </c:pt>
                <c:pt idx="1">
                  <c:v>0.81118604139429773</c:v>
                </c:pt>
                <c:pt idx="2">
                  <c:v>0.78843584984411408</c:v>
                </c:pt>
                <c:pt idx="3">
                  <c:v>0.74805321498781163</c:v>
                </c:pt>
                <c:pt idx="4">
                  <c:v>0.6994539736504799</c:v>
                </c:pt>
                <c:pt idx="5">
                  <c:v>0.70312669184329546</c:v>
                </c:pt>
                <c:pt idx="6">
                  <c:v>0.61716945702985759</c:v>
                </c:pt>
                <c:pt idx="7">
                  <c:v>0.3992616210038103</c:v>
                </c:pt>
                <c:pt idx="8">
                  <c:v>0.8308432341197608</c:v>
                </c:pt>
                <c:pt idx="9">
                  <c:v>0.84168833291938827</c:v>
                </c:pt>
                <c:pt idx="10">
                  <c:v>0.80939179052378263</c:v>
                </c:pt>
                <c:pt idx="11">
                  <c:v>0.75476177488278773</c:v>
                </c:pt>
                <c:pt idx="12">
                  <c:v>0.2735697362384395</c:v>
                </c:pt>
                <c:pt idx="13">
                  <c:v>0.99340032031706582</c:v>
                </c:pt>
                <c:pt idx="14">
                  <c:v>0.60648529075206714</c:v>
                </c:pt>
              </c:numCache>
            </c:numRef>
          </c:val>
          <c:extLst>
            <c:ext xmlns:c16="http://schemas.microsoft.com/office/drawing/2014/chart" uri="{C3380CC4-5D6E-409C-BE32-E72D297353CC}">
              <c16:uniqueId val="{00000003-B10A-7141-B986-E28C39B76A5F}"/>
            </c:ext>
          </c:extLst>
        </c:ser>
        <c:dLbls>
          <c:showLegendKey val="0"/>
          <c:showVal val="1"/>
          <c:showCatName val="0"/>
          <c:showSerName val="0"/>
          <c:showPercent val="0"/>
          <c:showBubbleSize val="0"/>
        </c:dLbls>
        <c:gapWidth val="150"/>
        <c:overlap val="100"/>
        <c:axId val="1566343279"/>
        <c:axId val="1566361999"/>
      </c:barChart>
      <c:catAx>
        <c:axId val="156634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566361999"/>
        <c:crosses val="autoZero"/>
        <c:auto val="1"/>
        <c:lblAlgn val="ctr"/>
        <c:lblOffset val="100"/>
        <c:noMultiLvlLbl val="0"/>
      </c:catAx>
      <c:valAx>
        <c:axId val="15663619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566343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A_DF5596F7.xml><?xml version="1.0" encoding="utf-8"?>
<p188:cmLst xmlns:a="http://schemas.openxmlformats.org/drawingml/2006/main" xmlns:r="http://schemas.openxmlformats.org/officeDocument/2006/relationships" xmlns:p188="http://schemas.microsoft.com/office/powerpoint/2018/8/main">
  <p188:cm id="{D72D1304-AE52-43F6-9D0C-664BDFBB58E4}" authorId="{7A39D5DF-B4DF-CB10-579D-03EC274BBB26}" created="2025-07-02T19:18:28.890">
    <pc:sldMkLst xmlns:pc="http://schemas.microsoft.com/office/powerpoint/2013/main/command">
      <pc:docMk/>
      <pc:sldMk cId="3746928375" sldId="286"/>
    </pc:sldMkLst>
    <p188:txBody>
      <a:bodyPr/>
      <a:lstStyle/>
      <a:p>
        <a:r>
          <a:rPr lang="es-CO"/>
          <a:t>[@Andres Arrubla]  esto es de pintores, crees que deberiamos dejarlo?, no converge con la competencia que hay mas arriba.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WPP"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WPP" pitchFamily="2" charset="0"/>
              </a:defRPr>
            </a:lvl1pPr>
          </a:lstStyle>
          <a:p>
            <a:fld id="{B9AD66AC-A3CF-2343-9520-09E6DD2E97E8}" type="datetimeFigureOut">
              <a:rPr lang="en-US" smtClean="0"/>
              <a:pPr/>
              <a:t>1/21/26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WPP"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WPP" pitchFamily="2" charset="0"/>
              </a:defRPr>
            </a:lvl1pPr>
          </a:lstStyle>
          <a:p>
            <a:fld id="{A0423DD5-F3A3-1840-AA40-34F3AF6527AD}" type="slidenum">
              <a:rPr lang="en-US" smtClean="0"/>
              <a:pPr/>
              <a:t>‹Nº›</a:t>
            </a:fld>
            <a:endParaRPr lang="en-US"/>
          </a:p>
        </p:txBody>
      </p:sp>
    </p:spTree>
    <p:extLst>
      <p:ext uri="{BB962C8B-B14F-4D97-AF65-F5344CB8AC3E}">
        <p14:creationId xmlns:p14="http://schemas.microsoft.com/office/powerpoint/2010/main" val="4266069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WPP" pitchFamily="2" charset="0"/>
        <a:ea typeface="+mn-ea"/>
        <a:cs typeface="+mn-cs"/>
      </a:defRPr>
    </a:lvl1pPr>
    <a:lvl2pPr marL="457200" algn="l" defTabSz="914400" rtl="0" eaLnBrk="1" latinLnBrk="0" hangingPunct="1">
      <a:defRPr sz="1200" b="0" i="0" kern="1200">
        <a:solidFill>
          <a:schemeClr val="tx1"/>
        </a:solidFill>
        <a:latin typeface="WPP" pitchFamily="2" charset="0"/>
        <a:ea typeface="+mn-ea"/>
        <a:cs typeface="+mn-cs"/>
      </a:defRPr>
    </a:lvl2pPr>
    <a:lvl3pPr marL="914400" algn="l" defTabSz="914400" rtl="0" eaLnBrk="1" latinLnBrk="0" hangingPunct="1">
      <a:defRPr sz="1200" b="0" i="0" kern="1200">
        <a:solidFill>
          <a:schemeClr val="tx1"/>
        </a:solidFill>
        <a:latin typeface="WPP" pitchFamily="2" charset="0"/>
        <a:ea typeface="+mn-ea"/>
        <a:cs typeface="+mn-cs"/>
      </a:defRPr>
    </a:lvl3pPr>
    <a:lvl4pPr marL="1371600" algn="l" defTabSz="914400" rtl="0" eaLnBrk="1" latinLnBrk="0" hangingPunct="1">
      <a:defRPr sz="1200" b="0" i="0" kern="1200">
        <a:solidFill>
          <a:schemeClr val="tx1"/>
        </a:solidFill>
        <a:latin typeface="WPP" pitchFamily="2" charset="0"/>
        <a:ea typeface="+mn-ea"/>
        <a:cs typeface="+mn-cs"/>
      </a:defRPr>
    </a:lvl4pPr>
    <a:lvl5pPr marL="1828800" algn="l" defTabSz="914400" rtl="0" eaLnBrk="1" latinLnBrk="0" hangingPunct="1">
      <a:defRPr sz="1200" b="0" i="0" kern="1200">
        <a:solidFill>
          <a:schemeClr val="tx1"/>
        </a:solidFill>
        <a:latin typeface="WPP"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20CC057E-D19C-4BFB-B338-72B060648654}" type="slidenum">
              <a:rPr lang="es-CO" smtClean="0"/>
              <a:t>13</a:t>
            </a:fld>
            <a:endParaRPr lang="es-CO"/>
          </a:p>
        </p:txBody>
      </p:sp>
    </p:spTree>
    <p:extLst>
      <p:ext uri="{BB962C8B-B14F-4D97-AF65-F5344CB8AC3E}">
        <p14:creationId xmlns:p14="http://schemas.microsoft.com/office/powerpoint/2010/main" val="214878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HN" dirty="0"/>
          </a:p>
        </p:txBody>
      </p:sp>
      <p:sp>
        <p:nvSpPr>
          <p:cNvPr id="4" name="Marcador de número de diapositiva 3"/>
          <p:cNvSpPr>
            <a:spLocks noGrp="1"/>
          </p:cNvSpPr>
          <p:nvPr>
            <p:ph type="sldNum" sz="quarter" idx="5"/>
          </p:nvPr>
        </p:nvSpPr>
        <p:spPr/>
        <p:txBody>
          <a:bodyPr/>
          <a:lstStyle/>
          <a:p>
            <a:fld id="{20CC057E-D19C-4BFB-B338-72B060648654}" type="slidenum">
              <a:rPr lang="es-CO" smtClean="0"/>
              <a:t>15</a:t>
            </a:fld>
            <a:endParaRPr lang="es-CO"/>
          </a:p>
        </p:txBody>
      </p:sp>
    </p:spTree>
    <p:extLst>
      <p:ext uri="{BB962C8B-B14F-4D97-AF65-F5344CB8AC3E}">
        <p14:creationId xmlns:p14="http://schemas.microsoft.com/office/powerpoint/2010/main" val="3183607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1">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7BF754BA-2C1C-4D74-5011-7C19F04B8E97}"/>
              </a:ext>
            </a:extLst>
          </p:cNvPr>
          <p:cNvSpPr/>
          <p:nvPr userDrawn="1"/>
        </p:nvSpPr>
        <p:spPr>
          <a:xfrm rot="16200000">
            <a:off x="2667003" y="-2667002"/>
            <a:ext cx="6857998" cy="12192001"/>
          </a:xfrm>
          <a:prstGeom prst="rect">
            <a:avLst/>
          </a:prstGeom>
          <a:gradFill flip="none" rotWithShape="1">
            <a:gsLst>
              <a:gs pos="51000">
                <a:schemeClr val="accent3">
                  <a:alpha val="0"/>
                </a:schemeClr>
              </a:gs>
              <a:gs pos="7000">
                <a:schemeClr val="accent3">
                  <a:alpha val="64342"/>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5" name="Picture 54" descr="A blue and green planet&#10;&#10;AI-generated content may be incorrect.">
            <a:extLst>
              <a:ext uri="{FF2B5EF4-FFF2-40B4-BE49-F238E27FC236}">
                <a16:creationId xmlns:a16="http://schemas.microsoft.com/office/drawing/2014/main" id="{16B84971-168B-C620-AEEA-03C452DDE36F}"/>
              </a:ext>
            </a:extLst>
          </p:cNvPr>
          <p:cNvPicPr>
            <a:picLocks noChangeAspect="1"/>
          </p:cNvPicPr>
          <p:nvPr userDrawn="1"/>
        </p:nvPicPr>
        <p:blipFill>
          <a:blip r:embed="rId2"/>
          <a:srcRect l="16551" b="22627"/>
          <a:stretch>
            <a:fillRect/>
          </a:stretch>
        </p:blipFill>
        <p:spPr>
          <a:xfrm rot="10800000">
            <a:off x="7572658" y="0"/>
            <a:ext cx="4619342" cy="3891088"/>
          </a:xfrm>
          <a:prstGeom prst="rect">
            <a:avLst/>
          </a:prstGeom>
        </p:spPr>
      </p:pic>
      <p:sp>
        <p:nvSpPr>
          <p:cNvPr id="7" name="Rectangle 6">
            <a:extLst>
              <a:ext uri="{FF2B5EF4-FFF2-40B4-BE49-F238E27FC236}">
                <a16:creationId xmlns:a16="http://schemas.microsoft.com/office/drawing/2014/main" id="{3876ECFA-E69A-A8F0-C2A3-BA082ADD03F5}"/>
              </a:ext>
            </a:extLst>
          </p:cNvPr>
          <p:cNvSpPr/>
          <p:nvPr userDrawn="1"/>
        </p:nvSpPr>
        <p:spPr>
          <a:xfrm>
            <a:off x="10293927" y="5638800"/>
            <a:ext cx="189807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92809A-1F7C-BD4E-8402-2AD5485156E6}"/>
              </a:ext>
            </a:extLst>
          </p:cNvPr>
          <p:cNvSpPr>
            <a:spLocks noGrp="1"/>
          </p:cNvSpPr>
          <p:nvPr userDrawn="1">
            <p:ph type="ctrTitle" hasCustomPrompt="1"/>
          </p:nvPr>
        </p:nvSpPr>
        <p:spPr>
          <a:xfrm>
            <a:off x="699389" y="1352551"/>
            <a:ext cx="9212961" cy="4259109"/>
          </a:xfrm>
        </p:spPr>
        <p:txBody>
          <a:bodyPr lIns="0" tIns="0" rIns="0" bIns="0" anchor="b">
            <a:noAutofit/>
          </a:bodyPr>
          <a:lstStyle>
            <a:lvl1pPr algn="l">
              <a:lnSpc>
                <a:spcPct val="80000"/>
              </a:lnSpc>
              <a:defRPr sz="9000" b="0" i="0" cap="none" spc="0" baseline="0">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userDrawn="1">
            <p:ph type="subTitle" idx="1"/>
          </p:nvPr>
        </p:nvSpPr>
        <p:spPr>
          <a:xfrm>
            <a:off x="699390" y="5783340"/>
            <a:ext cx="5396610" cy="534910"/>
          </a:xfrm>
        </p:spPr>
        <p:txBody>
          <a:bodyPr lIns="0" tIns="0" rIns="0" bIns="0">
            <a:normAutofit/>
          </a:bodyPr>
          <a:lstStyle>
            <a:lvl1pPr marL="0" indent="0" algn="l">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Graphic 9">
            <a:extLst>
              <a:ext uri="{FF2B5EF4-FFF2-40B4-BE49-F238E27FC236}">
                <a16:creationId xmlns:a16="http://schemas.microsoft.com/office/drawing/2014/main" id="{391B09E8-0E14-41EB-B2BA-8CF0C5F37B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1233" y="162320"/>
            <a:ext cx="11829535" cy="6533360"/>
          </a:xfrm>
          <a:prstGeom prst="rect">
            <a:avLst/>
          </a:prstGeom>
        </p:spPr>
      </p:pic>
      <p:pic>
        <p:nvPicPr>
          <p:cNvPr id="1311" name="Graphic 1310">
            <a:extLst>
              <a:ext uri="{FF2B5EF4-FFF2-40B4-BE49-F238E27FC236}">
                <a16:creationId xmlns:a16="http://schemas.microsoft.com/office/drawing/2014/main" id="{1901BD7C-C86E-F7CD-322C-249FA0E3E40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3218" y="411522"/>
            <a:ext cx="2702371" cy="785573"/>
          </a:xfrm>
          <a:prstGeom prst="rect">
            <a:avLst/>
          </a:prstGeom>
        </p:spPr>
      </p:pic>
    </p:spTree>
    <p:extLst>
      <p:ext uri="{BB962C8B-B14F-4D97-AF65-F5344CB8AC3E}">
        <p14:creationId xmlns:p14="http://schemas.microsoft.com/office/powerpoint/2010/main" val="289304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2">
    <p:spTree>
      <p:nvGrpSpPr>
        <p:cNvPr id="1" name=""/>
        <p:cNvGrpSpPr/>
        <p:nvPr/>
      </p:nvGrpSpPr>
      <p:grpSpPr>
        <a:xfrm>
          <a:off x="0" y="0"/>
          <a:ext cx="0" cy="0"/>
          <a:chOff x="0" y="0"/>
          <a:chExt cx="0" cy="0"/>
        </a:xfrm>
      </p:grpSpPr>
      <p:pic>
        <p:nvPicPr>
          <p:cNvPr id="3" name="Picture 2" descr="A blue and green planet&#10;&#10;AI-generated content may be incorrect.">
            <a:extLst>
              <a:ext uri="{FF2B5EF4-FFF2-40B4-BE49-F238E27FC236}">
                <a16:creationId xmlns:a16="http://schemas.microsoft.com/office/drawing/2014/main" id="{F1B57F79-0A9E-5B90-E996-5E58FE57DF50}"/>
              </a:ext>
            </a:extLst>
          </p:cNvPr>
          <p:cNvPicPr>
            <a:picLocks noChangeAspect="1"/>
          </p:cNvPicPr>
          <p:nvPr userDrawn="1"/>
        </p:nvPicPr>
        <p:blipFill>
          <a:blip r:embed="rId2"/>
          <a:srcRect l="16796" b="19950"/>
          <a:stretch>
            <a:fillRect/>
          </a:stretch>
        </p:blipFill>
        <p:spPr>
          <a:xfrm rot="10800000" flipH="1" flipV="1">
            <a:off x="0" y="1445400"/>
            <a:ext cx="6192592" cy="5412600"/>
          </a:xfrm>
          <a:prstGeom prst="rect">
            <a:avLst/>
          </a:prstGeom>
        </p:spPr>
      </p:pic>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3615268" y="357189"/>
            <a:ext cx="7393166" cy="5968998"/>
          </a:xfrm>
        </p:spPr>
        <p:txBody>
          <a:bodyPr anchor="ctr"/>
          <a:lstStyle>
            <a:lvl1pPr algn="r">
              <a:lnSpc>
                <a:spcPct val="90000"/>
              </a:lnSpc>
              <a:defRPr sz="4400" b="0" i="0" cap="none" baseline="0">
                <a:solidFill>
                  <a:schemeClr val="tx1"/>
                </a:solidFill>
                <a:latin typeface="WPP Light" pitchFamily="2" charset="0"/>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1736011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10309044" cy="5968998"/>
          </a:xfrm>
        </p:spPr>
        <p:txBody>
          <a:bodyPr anchor="ctr"/>
          <a:lstStyle>
            <a:lvl1pPr>
              <a:lnSpc>
                <a:spcPct val="90000"/>
              </a:lnSpc>
              <a:defRPr sz="6000" b="0" i="0" cap="none" baseline="0">
                <a:solidFill>
                  <a:schemeClr val="bg1"/>
                </a:solidFill>
                <a:latin typeface="+mj-lt"/>
              </a:defRPr>
            </a:lvl1pPr>
          </a:lstStyle>
          <a:p>
            <a:r>
              <a:rPr lang="en-GB"/>
              <a:t>Click to edit Master title style</a:t>
            </a:r>
            <a:endParaRPr lang="en-US"/>
          </a:p>
        </p:txBody>
      </p:sp>
      <p:sp>
        <p:nvSpPr>
          <p:cNvPr id="5" name="Text Placeholder 4">
            <a:extLst>
              <a:ext uri="{FF2B5EF4-FFF2-40B4-BE49-F238E27FC236}">
                <a16:creationId xmlns:a16="http://schemas.microsoft.com/office/drawing/2014/main" id="{1AE4833E-B50E-06EF-45E1-34A6E0686739}"/>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653496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66D71-5778-7492-D680-3836B9DEC30A}"/>
              </a:ext>
            </a:extLst>
          </p:cNvPr>
          <p:cNvSpPr/>
          <p:nvPr userDrawn="1"/>
        </p:nvSpPr>
        <p:spPr>
          <a:xfrm rot="10800000" flipV="1">
            <a:off x="6485467" y="-1"/>
            <a:ext cx="5702601" cy="5710655"/>
          </a:xfrm>
          <a:prstGeom prst="rect">
            <a:avLst/>
          </a:prstGeom>
          <a:gradFill flip="none" rotWithShape="1">
            <a:gsLst>
              <a:gs pos="67000">
                <a:schemeClr val="accent3">
                  <a:alpha val="0"/>
                </a:schemeClr>
              </a:gs>
              <a:gs pos="13000">
                <a:schemeClr val="accent3">
                  <a:alpha val="6645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Freeform 5">
            <a:extLst>
              <a:ext uri="{FF2B5EF4-FFF2-40B4-BE49-F238E27FC236}">
                <a16:creationId xmlns:a16="http://schemas.microsoft.com/office/drawing/2014/main" id="{830F7448-6888-0FE5-3D56-24420D3365A7}"/>
              </a:ext>
            </a:extLst>
          </p:cNvPr>
          <p:cNvSpPr/>
          <p:nvPr userDrawn="1"/>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solidFill>
            <a:schemeClr val="bg1"/>
          </a:solidFill>
          <a:ln w="6348"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88068" cy="5850467"/>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7301609" cy="5163078"/>
          </a:xfrm>
        </p:spPr>
        <p:txBody>
          <a:bodyPr anchor="b"/>
          <a:lstStyle>
            <a:lvl1pPr>
              <a:lnSpc>
                <a:spcPct val="90000"/>
              </a:lnSpc>
              <a:defRPr sz="6000" b="0" i="0" cap="none" baseline="0">
                <a:solidFill>
                  <a:schemeClr val="bg1"/>
                </a:solidFill>
                <a:latin typeface="+mj-lt"/>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345094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5 (video)">
    <p:spTree>
      <p:nvGrpSpPr>
        <p:cNvPr id="1" name=""/>
        <p:cNvGrpSpPr/>
        <p:nvPr/>
      </p:nvGrpSpPr>
      <p:grpSpPr>
        <a:xfrm>
          <a:off x="0" y="0"/>
          <a:ext cx="0" cy="0"/>
          <a:chOff x="0" y="0"/>
          <a:chExt cx="0" cy="0"/>
        </a:xfrm>
      </p:grpSpPr>
      <p:pic>
        <p:nvPicPr>
          <p:cNvPr id="5" name="Gradient_2_720p">
            <a:hlinkClick r:id="" action="ppaction://media"/>
            <a:extLst>
              <a:ext uri="{FF2B5EF4-FFF2-40B4-BE49-F238E27FC236}">
                <a16:creationId xmlns:a16="http://schemas.microsoft.com/office/drawing/2014/main" id="{6B9E4A0C-9FC2-D24C-E256-EDAB6AA16924}"/>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00" y="0"/>
            <a:ext cx="12193200" cy="6858000"/>
          </a:xfrm>
          <a:prstGeom prst="rect">
            <a:avLst/>
          </a:prstGeom>
        </p:spPr>
      </p:pic>
      <p:sp>
        <p:nvSpPr>
          <p:cNvPr id="6" name="Freeform 5">
            <a:extLst>
              <a:ext uri="{FF2B5EF4-FFF2-40B4-BE49-F238E27FC236}">
                <a16:creationId xmlns:a16="http://schemas.microsoft.com/office/drawing/2014/main" id="{830F7448-6888-0FE5-3D56-24420D3365A7}"/>
              </a:ext>
            </a:extLst>
          </p:cNvPr>
          <p:cNvSpPr/>
          <p:nvPr userDrawn="1"/>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accent3"/>
              </a:gs>
              <a:gs pos="100000">
                <a:schemeClr val="bg1"/>
              </a:gs>
            </a:gsLst>
            <a:lin ang="0" scaled="0"/>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1250143" y="847461"/>
            <a:ext cx="9691716" cy="5163078"/>
          </a:xfrm>
        </p:spPr>
        <p:txBody>
          <a:bodyPr anchor="ctr"/>
          <a:lstStyle>
            <a:lvl1pPr algn="ctr">
              <a:lnSpc>
                <a:spcPct val="90000"/>
              </a:lnSpc>
              <a:defRPr sz="6000" b="0" i="0" cap="none" baseline="0">
                <a:solidFill>
                  <a:schemeClr val="tx1"/>
                </a:solidFill>
                <a:latin typeface="+mj-lt"/>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93E8083C-E829-6283-6CA1-C129F61B0AE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tx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
        <p:nvSpPr>
          <p:cNvPr id="10" name="TextBox 9">
            <a:extLst>
              <a:ext uri="{FF2B5EF4-FFF2-40B4-BE49-F238E27FC236}">
                <a16:creationId xmlns:a16="http://schemas.microsoft.com/office/drawing/2014/main" id="{E41B6BE3-437D-5343-7D8C-3C7C58639F1E}"/>
              </a:ext>
            </a:extLst>
          </p:cNvPr>
          <p:cNvSpPr txBox="1"/>
          <p:nvPr userDrawn="1"/>
        </p:nvSpPr>
        <p:spPr>
          <a:xfrm>
            <a:off x="414867" y="169333"/>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Tree>
    <p:extLst>
      <p:ext uri="{BB962C8B-B14F-4D97-AF65-F5344CB8AC3E}">
        <p14:creationId xmlns:p14="http://schemas.microsoft.com/office/powerpoint/2010/main" val="160189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6">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D9D486-8B04-EC42-5FA3-8652FF04E21B}"/>
              </a:ext>
            </a:extLst>
          </p:cNvPr>
          <p:cNvSpPr>
            <a:spLocks noGrp="1"/>
          </p:cNvSpPr>
          <p:nvPr>
            <p:ph type="pic" sz="quarter" idx="10"/>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1250143" y="847461"/>
            <a:ext cx="9691716" cy="5163078"/>
          </a:xfrm>
        </p:spPr>
        <p:txBody>
          <a:bodyPr anchor="ctr"/>
          <a:lstStyle>
            <a:lvl1pPr algn="ctr">
              <a:lnSpc>
                <a:spcPct val="90000"/>
              </a:lnSpc>
              <a:defRPr sz="6000" b="0" i="0" cap="none" baseline="0">
                <a:solidFill>
                  <a:schemeClr val="bg1"/>
                </a:solidFill>
                <a:latin typeface="+mj-lt"/>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93E8083C-E829-6283-6CA1-C129F61B0AE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0" name="TextBox 9">
            <a:extLst>
              <a:ext uri="{FF2B5EF4-FFF2-40B4-BE49-F238E27FC236}">
                <a16:creationId xmlns:a16="http://schemas.microsoft.com/office/drawing/2014/main" id="{E41B6BE3-437D-5343-7D8C-3C7C58639F1E}"/>
              </a:ext>
            </a:extLst>
          </p:cNvPr>
          <p:cNvSpPr txBox="1"/>
          <p:nvPr userDrawn="1"/>
        </p:nvSpPr>
        <p:spPr>
          <a:xfrm>
            <a:off x="414867" y="169333"/>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Tree>
    <p:extLst>
      <p:ext uri="{BB962C8B-B14F-4D97-AF65-F5344CB8AC3E}">
        <p14:creationId xmlns:p14="http://schemas.microsoft.com/office/powerpoint/2010/main" val="488798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tement-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8E712D-EC9B-0099-AC50-D827F85FDBD7}"/>
              </a:ext>
            </a:extLst>
          </p:cNvPr>
          <p:cNvSpPr/>
          <p:nvPr userDrawn="1"/>
        </p:nvSpPr>
        <p:spPr>
          <a:xfrm rot="10800000" flipV="1">
            <a:off x="0" y="0"/>
            <a:ext cx="12192000" cy="6858000"/>
          </a:xfrm>
          <a:prstGeom prst="rect">
            <a:avLst/>
          </a:prstGeom>
          <a:gradFill flip="none" rotWithShape="1">
            <a:gsLst>
              <a:gs pos="45000">
                <a:schemeClr val="accent1">
                  <a:alpha val="0"/>
                </a:schemeClr>
              </a:gs>
              <a:gs pos="13000">
                <a:schemeClr val="accent1"/>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Footer Placeholder 9">
            <a:extLst>
              <a:ext uri="{FF2B5EF4-FFF2-40B4-BE49-F238E27FC236}">
                <a16:creationId xmlns:a16="http://schemas.microsoft.com/office/drawing/2014/main" id="{516BE8D0-FB84-D0B1-B842-5988C877171B}"/>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0EB4EA6F-A6DE-8116-6C64-FB30C514682D}"/>
              </a:ext>
            </a:extLst>
          </p:cNvPr>
          <p:cNvSpPr>
            <a:spLocks noGrp="1"/>
          </p:cNvSpPr>
          <p:nvPr>
            <p:ph type="sldNum" sz="quarter" idx="12"/>
          </p:nvPr>
        </p:nvSpPr>
        <p:spPr/>
        <p:txBody>
          <a:bodyPr/>
          <a:lstStyle/>
          <a:p>
            <a:fld id="{1E4E4A48-B3C9-B942-90EF-ECA811FD1626}" type="slidenum">
              <a:rPr lang="en-US" smtClean="0"/>
              <a:pPr/>
              <a:t>‹Nº›</a:t>
            </a:fld>
            <a:endParaRPr lang="en-US"/>
          </a:p>
        </p:txBody>
      </p:sp>
      <p:pic>
        <p:nvPicPr>
          <p:cNvPr id="13" name="Graphic 12">
            <a:extLst>
              <a:ext uri="{FF2B5EF4-FFF2-40B4-BE49-F238E27FC236}">
                <a16:creationId xmlns:a16="http://schemas.microsoft.com/office/drawing/2014/main" id="{21BA3630-24AE-DCAE-7A6F-62B8AFFD20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18" name="Oval 17">
            <a:extLst>
              <a:ext uri="{FF2B5EF4-FFF2-40B4-BE49-F238E27FC236}">
                <a16:creationId xmlns:a16="http://schemas.microsoft.com/office/drawing/2014/main" id="{7D3A6CD1-8A31-33D0-D2AB-2CAC5872BF72}"/>
              </a:ext>
            </a:extLst>
          </p:cNvPr>
          <p:cNvSpPr/>
          <p:nvPr userDrawn="1"/>
        </p:nvSpPr>
        <p:spPr>
          <a:xfrm>
            <a:off x="-143935" y="684883"/>
            <a:ext cx="6129868" cy="6129868"/>
          </a:xfrm>
          <a:prstGeom prst="ellipse">
            <a:avLst/>
          </a:prstGeom>
          <a:gradFill flip="none" rotWithShape="1">
            <a:gsLst>
              <a:gs pos="68000">
                <a:schemeClr val="accent2">
                  <a:alpha val="0"/>
                </a:schemeClr>
              </a:gs>
              <a:gs pos="9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357189" y="365124"/>
            <a:ext cx="2692400" cy="5953125"/>
          </a:xfrm>
          <a:solidFill>
            <a:schemeClr val="accent5"/>
          </a:solidFill>
        </p:spPr>
        <p:txBody>
          <a:bodyPr anchor="ctr"/>
          <a:lstStyle>
            <a:lvl1pPr algn="ctr">
              <a:defRPr b="0" i="0">
                <a:latin typeface="+mn-lt"/>
              </a:defRPr>
            </a:lvl1pPr>
          </a:lstStyle>
          <a:p>
            <a:endParaRPr lang="en-US"/>
          </a:p>
        </p:txBody>
      </p:sp>
      <p:sp>
        <p:nvSpPr>
          <p:cNvPr id="16" name="Text Placeholder 15">
            <a:extLst>
              <a:ext uri="{FF2B5EF4-FFF2-40B4-BE49-F238E27FC236}">
                <a16:creationId xmlns:a16="http://schemas.microsoft.com/office/drawing/2014/main" id="{2836A64B-031D-E7B9-5014-153E990DFA4E}"/>
              </a:ext>
            </a:extLst>
          </p:cNvPr>
          <p:cNvSpPr>
            <a:spLocks noGrp="1"/>
          </p:cNvSpPr>
          <p:nvPr>
            <p:ph type="body" sz="quarter" idx="13"/>
          </p:nvPr>
        </p:nvSpPr>
        <p:spPr>
          <a:xfrm>
            <a:off x="8001000" y="3429000"/>
            <a:ext cx="3822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5">
            <a:extLst>
              <a:ext uri="{FF2B5EF4-FFF2-40B4-BE49-F238E27FC236}">
                <a16:creationId xmlns:a16="http://schemas.microsoft.com/office/drawing/2014/main" id="{C9E7DDAA-11D9-A3E8-7FDF-67B49825ADEB}"/>
              </a:ext>
            </a:extLst>
          </p:cNvPr>
          <p:cNvSpPr>
            <a:spLocks noGrp="1"/>
          </p:cNvSpPr>
          <p:nvPr>
            <p:ph type="body" sz="quarter" idx="14"/>
          </p:nvPr>
        </p:nvSpPr>
        <p:spPr>
          <a:xfrm>
            <a:off x="3929450" y="365124"/>
            <a:ext cx="7012410" cy="3063876"/>
          </a:xfrm>
        </p:spPr>
        <p:txBody>
          <a:bodyPr anchor="b"/>
          <a:lstStyle>
            <a:lvl1pPr>
              <a:lnSpc>
                <a:spcPct val="90000"/>
              </a:lnSpc>
              <a:spcAft>
                <a:spcPts val="0"/>
              </a:spcAft>
              <a:defRPr sz="5400">
                <a:latin typeface="+mj-lt"/>
              </a:defRPr>
            </a:lvl1pPr>
          </a:lstStyle>
          <a:p>
            <a:pPr lvl="0"/>
            <a:r>
              <a:rPr lang="en-GB"/>
              <a:t>Click to edit Master text styles</a:t>
            </a:r>
          </a:p>
        </p:txBody>
      </p:sp>
    </p:spTree>
    <p:extLst>
      <p:ext uri="{BB962C8B-B14F-4D97-AF65-F5344CB8AC3E}">
        <p14:creationId xmlns:p14="http://schemas.microsoft.com/office/powerpoint/2010/main" val="3186366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F19E9966-4B34-83D0-0B0E-E794B38B3385}"/>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F10FD1A3-026C-046F-48ED-D40D6F354856}"/>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072F8B19-5286-ED6E-8914-8D76F3C1B764}"/>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89900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ontent-2">
    <p:bg>
      <p:bgPr>
        <a:gradFill>
          <a:gsLst>
            <a:gs pos="100000">
              <a:schemeClr val="accent5"/>
            </a:gs>
            <a:gs pos="9000">
              <a:schemeClr val="accent1"/>
            </a:gs>
          </a:gsLst>
          <a:lin ang="324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50D8535D-CC30-8374-E897-F23E38842145}"/>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49C4386F-B856-2C55-1BCC-C9D018F75961}"/>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6" name="Text Placeholder 9">
            <a:extLst>
              <a:ext uri="{FF2B5EF4-FFF2-40B4-BE49-F238E27FC236}">
                <a16:creationId xmlns:a16="http://schemas.microsoft.com/office/drawing/2014/main" id="{8B879FB2-9A86-B2AD-12C7-4462D814F00E}"/>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2385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3">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68D71C-808E-E2D0-7576-3F1F23F10E69}"/>
              </a:ext>
            </a:extLst>
          </p:cNvPr>
          <p:cNvSpPr/>
          <p:nvPr userDrawn="1"/>
        </p:nvSpPr>
        <p:spPr>
          <a:xfrm>
            <a:off x="33866" y="767216"/>
            <a:ext cx="5198534" cy="5198534"/>
          </a:xfrm>
          <a:prstGeom prst="ellipse">
            <a:avLst/>
          </a:prstGeom>
          <a:gradFill flip="none" rotWithShape="1">
            <a:gsLst>
              <a:gs pos="68000">
                <a:schemeClr val="accent1">
                  <a:alpha val="0"/>
                </a:schemeClr>
              </a:gs>
              <a:gs pos="9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8D5DA8-3B9F-1982-027D-A88DBE9D6715}"/>
              </a:ext>
            </a:extLst>
          </p:cNvPr>
          <p:cNvSpPr/>
          <p:nvPr userDrawn="1"/>
        </p:nvSpPr>
        <p:spPr>
          <a:xfrm flipV="1">
            <a:off x="0" y="3063535"/>
            <a:ext cx="3789114" cy="3794465"/>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6614CB34-18E4-ABCD-8F43-4EE799BA67CA}"/>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6A197123-87BB-F9E6-E312-EAE6A8D70BDD}"/>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11" name="Text Placeholder 9">
            <a:extLst>
              <a:ext uri="{FF2B5EF4-FFF2-40B4-BE49-F238E27FC236}">
                <a16:creationId xmlns:a16="http://schemas.microsoft.com/office/drawing/2014/main" id="{BB4847A4-4335-046C-84E2-AE2A99B6C733}"/>
              </a:ext>
            </a:extLst>
          </p:cNvPr>
          <p:cNvSpPr>
            <a:spLocks noGrp="1"/>
          </p:cNvSpPr>
          <p:nvPr>
            <p:ph type="body" sz="quarter" idx="12"/>
          </p:nvPr>
        </p:nvSpPr>
        <p:spPr>
          <a:xfrm>
            <a:off x="357188" y="1882775"/>
            <a:ext cx="955516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2162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3" name="Footer Placeholder 2">
            <a:extLst>
              <a:ext uri="{FF2B5EF4-FFF2-40B4-BE49-F238E27FC236}">
                <a16:creationId xmlns:a16="http://schemas.microsoft.com/office/drawing/2014/main" id="{FC25FFBE-886E-02A0-82B7-4137333A464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144919B-0789-A76D-FF65-2A370B4DB888}"/>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390240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9F3B03-D9E8-44E5-9C20-21F10E5F4FDE}"/>
              </a:ext>
            </a:extLst>
          </p:cNvPr>
          <p:cNvSpPr/>
          <p:nvPr userDrawn="1"/>
        </p:nvSpPr>
        <p:spPr>
          <a:xfrm>
            <a:off x="0" y="1945195"/>
            <a:ext cx="12192000" cy="4912805"/>
          </a:xfrm>
          <a:prstGeom prst="rect">
            <a:avLst/>
          </a:prstGeom>
          <a:gradFill flip="none" rotWithShape="1">
            <a:gsLst>
              <a:gs pos="67000">
                <a:schemeClr val="accent3">
                  <a:alpha val="0"/>
                </a:schemeClr>
              </a:gs>
              <a:gs pos="13000">
                <a:schemeClr val="accent3"/>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7F92809A-1F7C-BD4E-8402-2AD5485156E6}"/>
              </a:ext>
            </a:extLst>
          </p:cNvPr>
          <p:cNvSpPr>
            <a:spLocks noGrp="1"/>
          </p:cNvSpPr>
          <p:nvPr>
            <p:ph type="ctrTitle" hasCustomPrompt="1"/>
          </p:nvPr>
        </p:nvSpPr>
        <p:spPr>
          <a:xfrm>
            <a:off x="699389" y="1951659"/>
            <a:ext cx="9212961" cy="2954683"/>
          </a:xfrm>
        </p:spPr>
        <p:txBody>
          <a:bodyPr lIns="0" tIns="0" rIns="0" bIns="0" anchor="ctr">
            <a:noAutofit/>
          </a:bodyPr>
          <a:lstStyle>
            <a:lvl1pPr algn="l">
              <a:lnSpc>
                <a:spcPct val="80000"/>
              </a:lnSpc>
              <a:defRPr sz="9000" b="0" i="0" cap="none" spc="0" baseline="0">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p:ph type="subTitle" idx="1"/>
          </p:nvPr>
        </p:nvSpPr>
        <p:spPr>
          <a:xfrm>
            <a:off x="699390" y="4906341"/>
            <a:ext cx="5396610" cy="642689"/>
          </a:xfrm>
        </p:spPr>
        <p:txBody>
          <a:bodyPr lIns="0" tIns="0" rIns="0" bIns="0">
            <a:normAutofit/>
          </a:bodyPr>
          <a:lstStyle>
            <a:lvl1pPr marL="0" indent="0" algn="l">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Rectangle 5">
            <a:extLst>
              <a:ext uri="{FF2B5EF4-FFF2-40B4-BE49-F238E27FC236}">
                <a16:creationId xmlns:a16="http://schemas.microsoft.com/office/drawing/2014/main" id="{C0D5B1EA-AF4E-ADF3-9ED3-CE74CD8AA9E9}"/>
              </a:ext>
            </a:extLst>
          </p:cNvPr>
          <p:cNvSpPr/>
          <p:nvPr userDrawn="1"/>
        </p:nvSpPr>
        <p:spPr>
          <a:xfrm flipH="1">
            <a:off x="6705600" y="0"/>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9" name="Graphic 8">
            <a:extLst>
              <a:ext uri="{FF2B5EF4-FFF2-40B4-BE49-F238E27FC236}">
                <a16:creationId xmlns:a16="http://schemas.microsoft.com/office/drawing/2014/main" id="{E91ADF96-F479-0F01-FCF6-86D8C727DC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3218" y="831144"/>
            <a:ext cx="2702371" cy="785573"/>
          </a:xfrm>
          <a:prstGeom prst="rect">
            <a:avLst/>
          </a:prstGeom>
        </p:spPr>
      </p:pic>
    </p:spTree>
    <p:extLst>
      <p:ext uri="{BB962C8B-B14F-4D97-AF65-F5344CB8AC3E}">
        <p14:creationId xmlns:p14="http://schemas.microsoft.com/office/powerpoint/2010/main" val="2310554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59516-6C5A-2D25-3C9F-86911BB902F2}"/>
              </a:ext>
            </a:extLst>
          </p:cNvPr>
          <p:cNvSpPr/>
          <p:nvPr userDrawn="1"/>
        </p:nvSpPr>
        <p:spPr>
          <a:xfrm flipV="1">
            <a:off x="0" y="-1"/>
            <a:ext cx="12192000" cy="6857999"/>
          </a:xfrm>
          <a:prstGeom prst="rect">
            <a:avLst/>
          </a:prstGeom>
          <a:gradFill flip="none" rotWithShape="1">
            <a:gsLst>
              <a:gs pos="44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Rectangle 4">
            <a:extLst>
              <a:ext uri="{FF2B5EF4-FFF2-40B4-BE49-F238E27FC236}">
                <a16:creationId xmlns:a16="http://schemas.microsoft.com/office/drawing/2014/main" id="{14199D28-6B0B-66A5-056C-8241B528F204}"/>
              </a:ext>
            </a:extLst>
          </p:cNvPr>
          <p:cNvSpPr/>
          <p:nvPr userDrawn="1"/>
        </p:nvSpPr>
        <p:spPr>
          <a:xfrm rot="10800000" flipV="1">
            <a:off x="9912350" y="0"/>
            <a:ext cx="2275718" cy="2278932"/>
          </a:xfrm>
          <a:prstGeom prst="rect">
            <a:avLst/>
          </a:prstGeom>
          <a:gradFill flip="none" rotWithShape="1">
            <a:gsLst>
              <a:gs pos="67000">
                <a:schemeClr val="accent3">
                  <a:alpha val="0"/>
                </a:schemeClr>
              </a:gs>
              <a:gs pos="13000">
                <a:schemeClr val="accent3">
                  <a:alpha val="6645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CB22389A-2D8C-584D-92BC-68130499DA36}"/>
              </a:ext>
            </a:extLst>
          </p:cNvPr>
          <p:cNvSpPr>
            <a:spLocks noGrp="1"/>
          </p:cNvSpPr>
          <p:nvPr>
            <p:ph type="title"/>
          </p:nvPr>
        </p:nvSpPr>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7097E899-9AFD-222A-8F3D-5ED6AFB08E85}"/>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40567895-4C9E-403A-3B8E-A7C0E9C7A71B}"/>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245182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Points-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4283359"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8209530" y="1871663"/>
            <a:ext cx="361417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4514681"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userDrawn="1">
            <p:ph type="body" sz="quarter" idx="16" hasCustomPrompt="1"/>
          </p:nvPr>
        </p:nvSpPr>
        <p:spPr>
          <a:xfrm>
            <a:off x="8444459" y="2111375"/>
            <a:ext cx="3162638" cy="1441722"/>
          </a:xfrm>
        </p:spPr>
        <p:txBody>
          <a:bodyPr/>
          <a:lstStyle>
            <a:lvl1pPr>
              <a:lnSpc>
                <a:spcPct val="100000"/>
              </a:lnSpc>
              <a:defRPr sz="2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userDrawn="1">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33219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Points-2">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6" name="Rectangle 5">
            <a:extLst>
              <a:ext uri="{FF2B5EF4-FFF2-40B4-BE49-F238E27FC236}">
                <a16:creationId xmlns:a16="http://schemas.microsoft.com/office/drawing/2014/main" id="{96D17C8D-837C-AE0A-00B8-A7E6B519D4E9}"/>
              </a:ext>
            </a:extLst>
          </p:cNvPr>
          <p:cNvSpPr/>
          <p:nvPr userDrawn="1"/>
        </p:nvSpPr>
        <p:spPr>
          <a:xfrm>
            <a:off x="357188"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0" name="Rectangle 19">
            <a:extLst>
              <a:ext uri="{FF2B5EF4-FFF2-40B4-BE49-F238E27FC236}">
                <a16:creationId xmlns:a16="http://schemas.microsoft.com/office/drawing/2014/main" id="{DA3E885F-9D97-CB7A-871A-065F252DA568}"/>
              </a:ext>
            </a:extLst>
          </p:cNvPr>
          <p:cNvSpPr/>
          <p:nvPr userDrawn="1"/>
        </p:nvSpPr>
        <p:spPr>
          <a:xfrm>
            <a:off x="4283359"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1" name="Rectangle 20">
            <a:extLst>
              <a:ext uri="{FF2B5EF4-FFF2-40B4-BE49-F238E27FC236}">
                <a16:creationId xmlns:a16="http://schemas.microsoft.com/office/drawing/2014/main" id="{C0939893-760B-4807-41DD-E2A9B3BC470F}"/>
              </a:ext>
            </a:extLst>
          </p:cNvPr>
          <p:cNvSpPr/>
          <p:nvPr userDrawn="1"/>
        </p:nvSpPr>
        <p:spPr>
          <a:xfrm>
            <a:off x="8209530" y="1871663"/>
            <a:ext cx="3614170"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59636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 Points-3">
    <p:bg>
      <p:bgPr>
        <a:gradFill flip="none" rotWithShape="1">
          <a:gsLst>
            <a:gs pos="0">
              <a:schemeClr val="accent1"/>
            </a:gs>
            <a:gs pos="70000">
              <a:schemeClr val="bg1">
                <a:alpha val="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49DEC83-809D-598F-CD20-62E3902DEDE1}"/>
              </a:ext>
            </a:extLst>
          </p:cNvPr>
          <p:cNvSpPr>
            <a:spLocks noGrp="1"/>
          </p:cNvSpPr>
          <p:nvPr>
            <p:ph type="pic" sz="quarter" idx="18"/>
          </p:nvPr>
        </p:nvSpPr>
        <p:spPr>
          <a:xfrm>
            <a:off x="-600" y="1871663"/>
            <a:ext cx="12193200" cy="4986337"/>
          </a:xfrm>
          <a:solidFill>
            <a:schemeClr val="accent5"/>
          </a:solidFill>
        </p:spPr>
        <p:txBody>
          <a:bodyPr anchor="b"/>
          <a:lstStyle>
            <a:lvl1pPr algn="ctr">
              <a:defRPr b="0" i="0">
                <a:latin typeface="+mn-lt"/>
              </a:defRPr>
            </a:lvl1pPr>
          </a:lstStyle>
          <a:p>
            <a:endParaRPr lang="en-US"/>
          </a:p>
        </p:txBody>
      </p:sp>
      <p:sp>
        <p:nvSpPr>
          <p:cNvPr id="12" name="Text Placeholder 10">
            <a:extLst>
              <a:ext uri="{FF2B5EF4-FFF2-40B4-BE49-F238E27FC236}">
                <a16:creationId xmlns:a16="http://schemas.microsoft.com/office/drawing/2014/main" id="{1D9B35D0-D0B6-CE63-3255-0D4C1E7452A8}"/>
              </a:ext>
            </a:extLst>
          </p:cNvPr>
          <p:cNvSpPr>
            <a:spLocks noGrp="1"/>
          </p:cNvSpPr>
          <p:nvPr>
            <p:ph type="body" sz="quarter" idx="20"/>
          </p:nvPr>
        </p:nvSpPr>
        <p:spPr>
          <a:xfrm>
            <a:off x="357188" y="1871663"/>
            <a:ext cx="3614737" cy="4446587"/>
          </a:xfrm>
          <a:solidFill>
            <a:schemeClr val="bg1"/>
          </a:solidFill>
        </p:spPr>
        <p:txBody>
          <a:bodyPr/>
          <a:lstStyle>
            <a:lvl1pPr>
              <a:defRPr sz="100">
                <a:noFill/>
              </a:defRPr>
            </a:lvl1pPr>
          </a:lstStyle>
          <a:p>
            <a:pPr lvl="0"/>
            <a:endParaRPr lang="en-US"/>
          </a:p>
        </p:txBody>
      </p:sp>
      <p:sp>
        <p:nvSpPr>
          <p:cNvPr id="13" name="Text Placeholder 10">
            <a:extLst>
              <a:ext uri="{FF2B5EF4-FFF2-40B4-BE49-F238E27FC236}">
                <a16:creationId xmlns:a16="http://schemas.microsoft.com/office/drawing/2014/main" id="{949D9B4F-C9DF-4ECD-E383-0D6944526B39}"/>
              </a:ext>
            </a:extLst>
          </p:cNvPr>
          <p:cNvSpPr>
            <a:spLocks noGrp="1"/>
          </p:cNvSpPr>
          <p:nvPr>
            <p:ph type="body" sz="quarter" idx="21"/>
          </p:nvPr>
        </p:nvSpPr>
        <p:spPr>
          <a:xfrm>
            <a:off x="4288632" y="1871663"/>
            <a:ext cx="3614737" cy="4446587"/>
          </a:xfrm>
          <a:solidFill>
            <a:schemeClr val="bg1"/>
          </a:solidFill>
        </p:spPr>
        <p:txBody>
          <a:bodyPr/>
          <a:lstStyle>
            <a:lvl1pPr>
              <a:defRPr sz="100">
                <a:noFill/>
              </a:defRPr>
            </a:lvl1pPr>
          </a:lstStyle>
          <a:p>
            <a:pPr lvl="0"/>
            <a:endParaRPr lang="en-US"/>
          </a:p>
        </p:txBody>
      </p:sp>
      <p:sp>
        <p:nvSpPr>
          <p:cNvPr id="14" name="Text Placeholder 10">
            <a:extLst>
              <a:ext uri="{FF2B5EF4-FFF2-40B4-BE49-F238E27FC236}">
                <a16:creationId xmlns:a16="http://schemas.microsoft.com/office/drawing/2014/main" id="{0299C1D4-C14A-10AF-8C53-F0862C961C80}"/>
              </a:ext>
            </a:extLst>
          </p:cNvPr>
          <p:cNvSpPr>
            <a:spLocks noGrp="1"/>
          </p:cNvSpPr>
          <p:nvPr>
            <p:ph type="body" sz="quarter" idx="22"/>
          </p:nvPr>
        </p:nvSpPr>
        <p:spPr>
          <a:xfrm>
            <a:off x="8214021" y="1871663"/>
            <a:ext cx="3614737" cy="4446587"/>
          </a:xfrm>
          <a:solidFill>
            <a:schemeClr val="bg1"/>
          </a:soli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
        <p:nvSpPr>
          <p:cNvPr id="8" name="Text Placeholder 6">
            <a:extLst>
              <a:ext uri="{FF2B5EF4-FFF2-40B4-BE49-F238E27FC236}">
                <a16:creationId xmlns:a16="http://schemas.microsoft.com/office/drawing/2014/main" id="{83A87C4E-DEFB-604E-2DC3-0B203987FFDA}"/>
              </a:ext>
            </a:extLst>
          </p:cNvPr>
          <p:cNvSpPr>
            <a:spLocks noGrp="1"/>
          </p:cNvSpPr>
          <p:nvPr>
            <p:ph type="body" sz="quarter" idx="19"/>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651919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 Points-4">
    <p:bg>
      <p:bgPr>
        <a:gradFill flip="none" rotWithShape="1">
          <a:gsLst>
            <a:gs pos="100000">
              <a:schemeClr val="accent1"/>
            </a:gs>
            <a:gs pos="31000">
              <a:schemeClr val="bg1">
                <a:alpha val="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49DEC83-809D-598F-CD20-62E3902DEDE1}"/>
              </a:ext>
            </a:extLst>
          </p:cNvPr>
          <p:cNvSpPr>
            <a:spLocks noGrp="1"/>
          </p:cNvSpPr>
          <p:nvPr>
            <p:ph type="pic" sz="quarter" idx="18"/>
          </p:nvPr>
        </p:nvSpPr>
        <p:spPr>
          <a:xfrm>
            <a:off x="-600" y="1"/>
            <a:ext cx="12193200" cy="6858000"/>
          </a:xfrm>
          <a:solidFill>
            <a:schemeClr val="accent5"/>
          </a:solidFill>
        </p:spPr>
        <p:txBody>
          <a:bodyPr anchor="b"/>
          <a:lstStyle>
            <a:lvl1pPr algn="ctr">
              <a:defRPr b="0" i="0">
                <a:latin typeface="+mn-lt"/>
              </a:defRPr>
            </a:lvl1pPr>
          </a:lstStyle>
          <a:p>
            <a:endParaRPr lang="en-US"/>
          </a:p>
        </p:txBody>
      </p:sp>
      <p:sp>
        <p:nvSpPr>
          <p:cNvPr id="12" name="Text Placeholder 10">
            <a:extLst>
              <a:ext uri="{FF2B5EF4-FFF2-40B4-BE49-F238E27FC236}">
                <a16:creationId xmlns:a16="http://schemas.microsoft.com/office/drawing/2014/main" id="{1D9B35D0-D0B6-CE63-3255-0D4C1E7452A8}"/>
              </a:ext>
            </a:extLst>
          </p:cNvPr>
          <p:cNvSpPr>
            <a:spLocks noGrp="1"/>
          </p:cNvSpPr>
          <p:nvPr>
            <p:ph type="body" sz="quarter" idx="20"/>
          </p:nvPr>
        </p:nvSpPr>
        <p:spPr>
          <a:xfrm>
            <a:off x="357188" y="1871663"/>
            <a:ext cx="3614737" cy="4446587"/>
          </a:xfrm>
          <a:solidFill>
            <a:schemeClr val="bg1"/>
          </a:solidFill>
        </p:spPr>
        <p:txBody>
          <a:bodyPr/>
          <a:lstStyle>
            <a:lvl1pPr>
              <a:defRPr sz="100">
                <a:noFill/>
              </a:defRPr>
            </a:lvl1pPr>
          </a:lstStyle>
          <a:p>
            <a:pPr lvl="0"/>
            <a:endParaRPr lang="en-US"/>
          </a:p>
        </p:txBody>
      </p:sp>
      <p:sp>
        <p:nvSpPr>
          <p:cNvPr id="13" name="Text Placeholder 10">
            <a:extLst>
              <a:ext uri="{FF2B5EF4-FFF2-40B4-BE49-F238E27FC236}">
                <a16:creationId xmlns:a16="http://schemas.microsoft.com/office/drawing/2014/main" id="{949D9B4F-C9DF-4ECD-E383-0D6944526B39}"/>
              </a:ext>
            </a:extLst>
          </p:cNvPr>
          <p:cNvSpPr>
            <a:spLocks noGrp="1"/>
          </p:cNvSpPr>
          <p:nvPr>
            <p:ph type="body" sz="quarter" idx="21"/>
          </p:nvPr>
        </p:nvSpPr>
        <p:spPr>
          <a:xfrm>
            <a:off x="4288632" y="1871663"/>
            <a:ext cx="3614737" cy="4446587"/>
          </a:xfrm>
          <a:solidFill>
            <a:schemeClr val="bg1"/>
          </a:solidFill>
        </p:spPr>
        <p:txBody>
          <a:bodyPr/>
          <a:lstStyle>
            <a:lvl1pPr>
              <a:defRPr sz="100">
                <a:noFill/>
              </a:defRPr>
            </a:lvl1pPr>
          </a:lstStyle>
          <a:p>
            <a:pPr lvl="0"/>
            <a:endParaRPr lang="en-US"/>
          </a:p>
        </p:txBody>
      </p:sp>
      <p:sp>
        <p:nvSpPr>
          <p:cNvPr id="14" name="Text Placeholder 10">
            <a:extLst>
              <a:ext uri="{FF2B5EF4-FFF2-40B4-BE49-F238E27FC236}">
                <a16:creationId xmlns:a16="http://schemas.microsoft.com/office/drawing/2014/main" id="{0299C1D4-C14A-10AF-8C53-F0862C961C80}"/>
              </a:ext>
            </a:extLst>
          </p:cNvPr>
          <p:cNvSpPr>
            <a:spLocks noGrp="1"/>
          </p:cNvSpPr>
          <p:nvPr>
            <p:ph type="body" sz="quarter" idx="22"/>
          </p:nvPr>
        </p:nvSpPr>
        <p:spPr>
          <a:xfrm>
            <a:off x="8214021" y="1871663"/>
            <a:ext cx="3614737" cy="4446587"/>
          </a:xfrm>
          <a:solidFill>
            <a:schemeClr val="bg1"/>
          </a:soli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22" name="Text Placeholder 7">
            <a:extLst>
              <a:ext uri="{FF2B5EF4-FFF2-40B4-BE49-F238E27FC236}">
                <a16:creationId xmlns:a16="http://schemas.microsoft.com/office/drawing/2014/main" id="{CCD5F491-4A74-DEE9-8AFD-F8C108516052}"/>
              </a:ext>
            </a:extLst>
          </p:cNvPr>
          <p:cNvSpPr>
            <a:spLocks noGrp="1"/>
          </p:cNvSpPr>
          <p:nvPr>
            <p:ph type="body" sz="quarter" idx="12" hasCustomPrompt="1"/>
          </p:nvPr>
        </p:nvSpPr>
        <p:spPr>
          <a:xfrm>
            <a:off x="569913"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3" name="Text Placeholder 7">
            <a:extLst>
              <a:ext uri="{FF2B5EF4-FFF2-40B4-BE49-F238E27FC236}">
                <a16:creationId xmlns:a16="http://schemas.microsoft.com/office/drawing/2014/main" id="{F71736AF-328C-D60D-5F98-6BE4D6703283}"/>
              </a:ext>
            </a:extLst>
          </p:cNvPr>
          <p:cNvSpPr>
            <a:spLocks noGrp="1"/>
          </p:cNvSpPr>
          <p:nvPr>
            <p:ph type="body" sz="quarter" idx="13"/>
          </p:nvPr>
        </p:nvSpPr>
        <p:spPr>
          <a:xfrm>
            <a:off x="569913" y="4309250"/>
            <a:ext cx="3162638" cy="2009000"/>
          </a:xfrm>
        </p:spPr>
        <p:txBody>
          <a:bodyPr/>
          <a:lstStyle>
            <a:lvl1pPr>
              <a:defRPr sz="1400">
                <a:latin typeface="+mn-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ECBE4500-0985-384C-367F-D975005CA58A}"/>
              </a:ext>
            </a:extLst>
          </p:cNvPr>
          <p:cNvSpPr>
            <a:spLocks noGrp="1"/>
          </p:cNvSpPr>
          <p:nvPr>
            <p:ph type="body" sz="quarter" idx="14" hasCustomPrompt="1"/>
          </p:nvPr>
        </p:nvSpPr>
        <p:spPr>
          <a:xfrm>
            <a:off x="4514681"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DBAC9665-D0D5-6FF8-1272-3055C9337B6F}"/>
              </a:ext>
            </a:extLst>
          </p:cNvPr>
          <p:cNvSpPr>
            <a:spLocks noGrp="1"/>
          </p:cNvSpPr>
          <p:nvPr>
            <p:ph type="body" sz="quarter" idx="15"/>
          </p:nvPr>
        </p:nvSpPr>
        <p:spPr>
          <a:xfrm>
            <a:off x="4514681" y="4309250"/>
            <a:ext cx="3162638" cy="2009000"/>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30E6BB6B-4DA6-C6B3-D392-DAB54182B64B}"/>
              </a:ext>
            </a:extLst>
          </p:cNvPr>
          <p:cNvSpPr>
            <a:spLocks noGrp="1"/>
          </p:cNvSpPr>
          <p:nvPr>
            <p:ph type="body" sz="quarter" idx="16" hasCustomPrompt="1"/>
          </p:nvPr>
        </p:nvSpPr>
        <p:spPr>
          <a:xfrm>
            <a:off x="8444459" y="2111375"/>
            <a:ext cx="3162638" cy="1559288"/>
          </a:xfrm>
        </p:spPr>
        <p:txBody>
          <a:bodyPr/>
          <a:lstStyle>
            <a:lvl1pPr>
              <a:lnSpc>
                <a:spcPct val="100000"/>
              </a:lnSpc>
              <a:defRPr sz="2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A2D20DFD-3CEC-1D52-7066-5DBA9703EFF6}"/>
              </a:ext>
            </a:extLst>
          </p:cNvPr>
          <p:cNvSpPr>
            <a:spLocks noGrp="1"/>
          </p:cNvSpPr>
          <p:nvPr>
            <p:ph type="body" sz="quarter" idx="17"/>
          </p:nvPr>
        </p:nvSpPr>
        <p:spPr>
          <a:xfrm>
            <a:off x="8444459" y="4309250"/>
            <a:ext cx="3162638" cy="2009000"/>
          </a:xfrm>
        </p:spPr>
        <p:txBody>
          <a:bodyPr/>
          <a:lstStyle>
            <a:lvl1pPr>
              <a:defRPr sz="1400">
                <a:latin typeface="+mn-lt"/>
              </a:defRPr>
            </a:lvl1pPr>
          </a:lstStyle>
          <a:p>
            <a:pPr lvl="0"/>
            <a:r>
              <a:rPr lang="en-GB"/>
              <a:t>Click to edit Master text styles</a:t>
            </a:r>
          </a:p>
        </p:txBody>
      </p:sp>
      <p:sp>
        <p:nvSpPr>
          <p:cNvPr id="8" name="Text Placeholder 6">
            <a:extLst>
              <a:ext uri="{FF2B5EF4-FFF2-40B4-BE49-F238E27FC236}">
                <a16:creationId xmlns:a16="http://schemas.microsoft.com/office/drawing/2014/main" id="{83A87C4E-DEFB-604E-2DC3-0B203987FFDA}"/>
              </a:ext>
            </a:extLst>
          </p:cNvPr>
          <p:cNvSpPr>
            <a:spLocks noGrp="1"/>
          </p:cNvSpPr>
          <p:nvPr>
            <p:ph type="body" sz="quarter" idx="19"/>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99620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Points-5">
    <p:spTree>
      <p:nvGrpSpPr>
        <p:cNvPr id="1" name=""/>
        <p:cNvGrpSpPr/>
        <p:nvPr/>
      </p:nvGrpSpPr>
      <p:grpSpPr>
        <a:xfrm>
          <a:off x="0" y="0"/>
          <a:ext cx="0" cy="0"/>
          <a:chOff x="0" y="0"/>
          <a:chExt cx="0" cy="0"/>
        </a:xfrm>
      </p:grpSpPr>
      <p:pic>
        <p:nvPicPr>
          <p:cNvPr id="6" name="Picture 5" descr="A blurry blue and white background&#10;&#10;AI-generated content may be incorrect.">
            <a:extLst>
              <a:ext uri="{FF2B5EF4-FFF2-40B4-BE49-F238E27FC236}">
                <a16:creationId xmlns:a16="http://schemas.microsoft.com/office/drawing/2014/main" id="{619BDD55-C5D4-55C8-FE04-6E8F4415DDDC}"/>
              </a:ext>
            </a:extLst>
          </p:cNvPr>
          <p:cNvPicPr>
            <a:picLocks noChangeAspect="1"/>
          </p:cNvPicPr>
          <p:nvPr userDrawn="1"/>
        </p:nvPicPr>
        <p:blipFill>
          <a:blip r:embed="rId2"/>
          <a:srcRect r="752" b="75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22A4E4-ABF6-7497-AB27-13482EED69C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619A98-70AF-D0EA-BF1D-4B587B1E340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5A19293-5ACA-2419-BF87-F5B650FF7180}"/>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7" name="Graphic 6">
            <a:extLst>
              <a:ext uri="{FF2B5EF4-FFF2-40B4-BE49-F238E27FC236}">
                <a16:creationId xmlns:a16="http://schemas.microsoft.com/office/drawing/2014/main" id="{50674583-6FB1-B0F4-52FE-690ED15F3C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8" name="Rectangle 7">
            <a:extLst>
              <a:ext uri="{FF2B5EF4-FFF2-40B4-BE49-F238E27FC236}">
                <a16:creationId xmlns:a16="http://schemas.microsoft.com/office/drawing/2014/main" id="{B275FFA1-72C3-D1B9-CC3B-7A152F3168E6}"/>
              </a:ext>
            </a:extLst>
          </p:cNvPr>
          <p:cNvSpPr/>
          <p:nvPr userDrawn="1"/>
        </p:nvSpPr>
        <p:spPr>
          <a:xfrm>
            <a:off x="357188"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9" name="Rectangle 8">
            <a:extLst>
              <a:ext uri="{FF2B5EF4-FFF2-40B4-BE49-F238E27FC236}">
                <a16:creationId xmlns:a16="http://schemas.microsoft.com/office/drawing/2014/main" id="{E3E85A41-EAAF-7D54-54D3-8F35B279E273}"/>
              </a:ext>
            </a:extLst>
          </p:cNvPr>
          <p:cNvSpPr/>
          <p:nvPr userDrawn="1"/>
        </p:nvSpPr>
        <p:spPr>
          <a:xfrm>
            <a:off x="4283359"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0" name="Rectangle 9">
            <a:extLst>
              <a:ext uri="{FF2B5EF4-FFF2-40B4-BE49-F238E27FC236}">
                <a16:creationId xmlns:a16="http://schemas.microsoft.com/office/drawing/2014/main" id="{C19D6F0A-FDD5-8A73-DC27-47E23658F55C}"/>
              </a:ext>
            </a:extLst>
          </p:cNvPr>
          <p:cNvSpPr/>
          <p:nvPr userDrawn="1"/>
        </p:nvSpPr>
        <p:spPr>
          <a:xfrm>
            <a:off x="8209530" y="1352551"/>
            <a:ext cx="3614170" cy="496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Text Placeholder 7">
            <a:extLst>
              <a:ext uri="{FF2B5EF4-FFF2-40B4-BE49-F238E27FC236}">
                <a16:creationId xmlns:a16="http://schemas.microsoft.com/office/drawing/2014/main" id="{95EEC1B4-8EC5-DB5B-6D7A-4CD451F2647B}"/>
              </a:ext>
            </a:extLst>
          </p:cNvPr>
          <p:cNvSpPr>
            <a:spLocks noGrp="1"/>
          </p:cNvSpPr>
          <p:nvPr>
            <p:ph type="body" sz="quarter" idx="12" hasCustomPrompt="1"/>
          </p:nvPr>
        </p:nvSpPr>
        <p:spPr>
          <a:xfrm>
            <a:off x="569913"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2" name="Text Placeholder 7">
            <a:extLst>
              <a:ext uri="{FF2B5EF4-FFF2-40B4-BE49-F238E27FC236}">
                <a16:creationId xmlns:a16="http://schemas.microsoft.com/office/drawing/2014/main" id="{BE35C7E6-FB52-0FB6-870B-B50ECEDCC9BC}"/>
              </a:ext>
            </a:extLst>
          </p:cNvPr>
          <p:cNvSpPr>
            <a:spLocks noGrp="1"/>
          </p:cNvSpPr>
          <p:nvPr>
            <p:ph type="body" sz="quarter" idx="13"/>
          </p:nvPr>
        </p:nvSpPr>
        <p:spPr>
          <a:xfrm>
            <a:off x="569913" y="4639456"/>
            <a:ext cx="3162638" cy="1678794"/>
          </a:xfrm>
        </p:spPr>
        <p:txBody>
          <a:bodyPr/>
          <a:lstStyle>
            <a:lvl1pPr>
              <a:defRPr sz="1400">
                <a:latin typeface="+mn-lt"/>
              </a:defRPr>
            </a:lvl1pPr>
          </a:lstStyle>
          <a:p>
            <a:pPr lvl="0"/>
            <a:r>
              <a:rPr lang="en-GB"/>
              <a:t>Click to edit Master text styles</a:t>
            </a:r>
          </a:p>
        </p:txBody>
      </p:sp>
      <p:sp>
        <p:nvSpPr>
          <p:cNvPr id="13" name="Text Placeholder 7">
            <a:extLst>
              <a:ext uri="{FF2B5EF4-FFF2-40B4-BE49-F238E27FC236}">
                <a16:creationId xmlns:a16="http://schemas.microsoft.com/office/drawing/2014/main" id="{D9D4ACC7-B64B-A727-E4B1-7FBCD7E8685F}"/>
              </a:ext>
            </a:extLst>
          </p:cNvPr>
          <p:cNvSpPr>
            <a:spLocks noGrp="1"/>
          </p:cNvSpPr>
          <p:nvPr>
            <p:ph type="body" sz="quarter" idx="14" hasCustomPrompt="1"/>
          </p:nvPr>
        </p:nvSpPr>
        <p:spPr>
          <a:xfrm>
            <a:off x="4514681"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4" name="Text Placeholder 7">
            <a:extLst>
              <a:ext uri="{FF2B5EF4-FFF2-40B4-BE49-F238E27FC236}">
                <a16:creationId xmlns:a16="http://schemas.microsoft.com/office/drawing/2014/main" id="{4839C13F-59CC-FB5F-8061-AA68911ED114}"/>
              </a:ext>
            </a:extLst>
          </p:cNvPr>
          <p:cNvSpPr>
            <a:spLocks noGrp="1"/>
          </p:cNvSpPr>
          <p:nvPr>
            <p:ph type="body" sz="quarter" idx="15"/>
          </p:nvPr>
        </p:nvSpPr>
        <p:spPr>
          <a:xfrm>
            <a:off x="4514681" y="4639456"/>
            <a:ext cx="3162638" cy="1678794"/>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10D5EB30-D0A8-6FFE-6EBC-CB214DC816D7}"/>
              </a:ext>
            </a:extLst>
          </p:cNvPr>
          <p:cNvSpPr>
            <a:spLocks noGrp="1"/>
          </p:cNvSpPr>
          <p:nvPr>
            <p:ph type="body" sz="quarter" idx="16" hasCustomPrompt="1"/>
          </p:nvPr>
        </p:nvSpPr>
        <p:spPr>
          <a:xfrm>
            <a:off x="8444459" y="3644093"/>
            <a:ext cx="3162638" cy="995363"/>
          </a:xfrm>
        </p:spPr>
        <p:txBody>
          <a:bodyPr/>
          <a:lstStyle>
            <a:lvl1pPr>
              <a:lnSpc>
                <a:spcPct val="100000"/>
              </a:lnSpc>
              <a:defRPr sz="20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5118C2D-282C-DA48-F292-1B678086CACC}"/>
              </a:ext>
            </a:extLst>
          </p:cNvPr>
          <p:cNvSpPr>
            <a:spLocks noGrp="1"/>
          </p:cNvSpPr>
          <p:nvPr>
            <p:ph type="body" sz="quarter" idx="17"/>
          </p:nvPr>
        </p:nvSpPr>
        <p:spPr>
          <a:xfrm>
            <a:off x="8444459" y="4639456"/>
            <a:ext cx="3162638" cy="1678794"/>
          </a:xfrm>
        </p:spPr>
        <p:txBody>
          <a:bodyPr/>
          <a:lstStyle>
            <a:lvl1pPr>
              <a:defRPr sz="1400">
                <a:latin typeface="+mn-lt"/>
              </a:defRPr>
            </a:lvl1pPr>
          </a:lstStyle>
          <a:p>
            <a:pPr lvl="0"/>
            <a:r>
              <a:rPr lang="en-GB"/>
              <a:t>Click to edit Master text styles</a:t>
            </a:r>
          </a:p>
        </p:txBody>
      </p:sp>
      <p:sp>
        <p:nvSpPr>
          <p:cNvPr id="18" name="Picture Placeholder 17">
            <a:extLst>
              <a:ext uri="{FF2B5EF4-FFF2-40B4-BE49-F238E27FC236}">
                <a16:creationId xmlns:a16="http://schemas.microsoft.com/office/drawing/2014/main" id="{6F37B95B-FFE6-43E3-3C8E-D4FA2D704530}"/>
              </a:ext>
            </a:extLst>
          </p:cNvPr>
          <p:cNvSpPr>
            <a:spLocks noGrp="1"/>
          </p:cNvSpPr>
          <p:nvPr>
            <p:ph type="pic" sz="quarter" idx="18"/>
          </p:nvPr>
        </p:nvSpPr>
        <p:spPr>
          <a:xfrm>
            <a:off x="569913" y="1589088"/>
            <a:ext cx="3162300" cy="1839912"/>
          </a:xfrm>
          <a:solidFill>
            <a:schemeClr val="accent5"/>
          </a:solidFill>
        </p:spPr>
        <p:txBody>
          <a:bodyPr anchor="ctr"/>
          <a:lstStyle>
            <a:lvl1pPr algn="ctr">
              <a:defRPr>
                <a:solidFill>
                  <a:sysClr val="windowText" lastClr="000000"/>
                </a:solidFill>
              </a:defRPr>
            </a:lvl1pPr>
          </a:lstStyle>
          <a:p>
            <a:endParaRPr lang="en-US"/>
          </a:p>
        </p:txBody>
      </p:sp>
      <p:sp>
        <p:nvSpPr>
          <p:cNvPr id="19" name="Picture Placeholder 17">
            <a:extLst>
              <a:ext uri="{FF2B5EF4-FFF2-40B4-BE49-F238E27FC236}">
                <a16:creationId xmlns:a16="http://schemas.microsoft.com/office/drawing/2014/main" id="{6293F7B9-59C8-365D-FA93-66171444F1C1}"/>
              </a:ext>
            </a:extLst>
          </p:cNvPr>
          <p:cNvSpPr>
            <a:spLocks noGrp="1"/>
          </p:cNvSpPr>
          <p:nvPr>
            <p:ph type="pic" sz="quarter" idx="19"/>
          </p:nvPr>
        </p:nvSpPr>
        <p:spPr>
          <a:xfrm>
            <a:off x="4514850" y="1589088"/>
            <a:ext cx="3162300" cy="1839912"/>
          </a:xfrm>
          <a:solidFill>
            <a:schemeClr val="accent5"/>
          </a:solidFill>
        </p:spPr>
        <p:txBody>
          <a:bodyPr anchor="ctr"/>
          <a:lstStyle>
            <a:lvl1pPr algn="ctr">
              <a:defRPr>
                <a:solidFill>
                  <a:sysClr val="windowText" lastClr="000000"/>
                </a:solidFill>
              </a:defRPr>
            </a:lvl1pPr>
          </a:lstStyle>
          <a:p>
            <a:endParaRPr lang="en-US"/>
          </a:p>
        </p:txBody>
      </p:sp>
      <p:sp>
        <p:nvSpPr>
          <p:cNvPr id="20" name="Picture Placeholder 17">
            <a:extLst>
              <a:ext uri="{FF2B5EF4-FFF2-40B4-BE49-F238E27FC236}">
                <a16:creationId xmlns:a16="http://schemas.microsoft.com/office/drawing/2014/main" id="{B6E6B7E8-4892-32E0-0254-A9634FF16112}"/>
              </a:ext>
            </a:extLst>
          </p:cNvPr>
          <p:cNvSpPr>
            <a:spLocks noGrp="1"/>
          </p:cNvSpPr>
          <p:nvPr>
            <p:ph type="pic" sz="quarter" idx="20"/>
          </p:nvPr>
        </p:nvSpPr>
        <p:spPr>
          <a:xfrm>
            <a:off x="8444797" y="1589088"/>
            <a:ext cx="3162300" cy="1839912"/>
          </a:xfrm>
          <a:solidFill>
            <a:schemeClr val="accent5"/>
          </a:solidFill>
        </p:spPr>
        <p:txBody>
          <a:bodyPr anchor="ctr"/>
          <a:lstStyle>
            <a:lvl1pPr algn="ctr">
              <a:defRPr>
                <a:solidFill>
                  <a:sysClr val="windowText" lastClr="000000"/>
                </a:solidFill>
              </a:defRPr>
            </a:lvl1pPr>
          </a:lstStyle>
          <a:p>
            <a:endParaRPr lang="en-US"/>
          </a:p>
        </p:txBody>
      </p:sp>
    </p:spTree>
    <p:extLst>
      <p:ext uri="{BB962C8B-B14F-4D97-AF65-F5344CB8AC3E}">
        <p14:creationId xmlns:p14="http://schemas.microsoft.com/office/powerpoint/2010/main" val="583518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oints-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3282015"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6206842"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9131670" y="1871663"/>
            <a:ext cx="2692400"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2076866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 Points-2">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Rectangle 4">
            <a:extLst>
              <a:ext uri="{FF2B5EF4-FFF2-40B4-BE49-F238E27FC236}">
                <a16:creationId xmlns:a16="http://schemas.microsoft.com/office/drawing/2014/main" id="{F98C1E27-0EB6-B7EF-2B8C-2AB9F75AE6CD}"/>
              </a:ext>
            </a:extLst>
          </p:cNvPr>
          <p:cNvSpPr/>
          <p:nvPr userDrawn="1"/>
        </p:nvSpPr>
        <p:spPr>
          <a:xfrm>
            <a:off x="357188"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3282015"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6206842"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9131670" y="1871663"/>
            <a:ext cx="2692400" cy="4448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1376099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 Points-3">
    <p:bg>
      <p:bgPr>
        <a:gradFill flip="none" rotWithShape="1">
          <a:gsLst>
            <a:gs pos="0">
              <a:schemeClr val="accent1"/>
            </a:gs>
            <a:gs pos="70000">
              <a:schemeClr val="bg1">
                <a:alpha val="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89B675A-B544-F57B-F787-D4146122DCAD}"/>
              </a:ext>
            </a:extLst>
          </p:cNvPr>
          <p:cNvSpPr>
            <a:spLocks noGrp="1"/>
          </p:cNvSpPr>
          <p:nvPr>
            <p:ph type="pic" sz="quarter" idx="20"/>
          </p:nvPr>
        </p:nvSpPr>
        <p:spPr>
          <a:xfrm>
            <a:off x="-600" y="1871663"/>
            <a:ext cx="12193200" cy="4986337"/>
          </a:xfrm>
          <a:solidFill>
            <a:schemeClr val="accent5"/>
          </a:solidFill>
        </p:spPr>
        <p:txBody>
          <a:bodyPr anchor="b"/>
          <a:lstStyle>
            <a:lvl1pPr algn="ctr">
              <a:defRPr b="0" i="0">
                <a:latin typeface="+mn-lt"/>
              </a:defRPr>
            </a:lvl1pPr>
          </a:lstStyle>
          <a:p>
            <a:endParaRPr lang="en-US"/>
          </a:p>
        </p:txBody>
      </p:sp>
      <p:sp>
        <p:nvSpPr>
          <p:cNvPr id="20" name="Text Placeholder 10">
            <a:extLst>
              <a:ext uri="{FF2B5EF4-FFF2-40B4-BE49-F238E27FC236}">
                <a16:creationId xmlns:a16="http://schemas.microsoft.com/office/drawing/2014/main" id="{F30F8F4A-F9BA-0B4F-09A2-8CA67C460298}"/>
              </a:ext>
            </a:extLst>
          </p:cNvPr>
          <p:cNvSpPr>
            <a:spLocks noGrp="1"/>
          </p:cNvSpPr>
          <p:nvPr>
            <p:ph type="body" sz="quarter" idx="21"/>
          </p:nvPr>
        </p:nvSpPr>
        <p:spPr>
          <a:xfrm>
            <a:off x="357189" y="1871663"/>
            <a:ext cx="2692400" cy="4446587"/>
          </a:xfrm>
          <a:solidFill>
            <a:schemeClr val="bg1"/>
          </a:solidFill>
        </p:spPr>
        <p:txBody>
          <a:bodyPr/>
          <a:lstStyle>
            <a:lvl1pPr>
              <a:defRPr sz="100">
                <a:noFill/>
              </a:defRPr>
            </a:lvl1pPr>
          </a:lstStyle>
          <a:p>
            <a:pPr lvl="0"/>
            <a:endParaRPr lang="en-US"/>
          </a:p>
        </p:txBody>
      </p:sp>
      <p:sp>
        <p:nvSpPr>
          <p:cNvPr id="22" name="Text Placeholder 10">
            <a:extLst>
              <a:ext uri="{FF2B5EF4-FFF2-40B4-BE49-F238E27FC236}">
                <a16:creationId xmlns:a16="http://schemas.microsoft.com/office/drawing/2014/main" id="{25433CAC-C6D8-86DF-EFB5-8976A4B86CBE}"/>
              </a:ext>
            </a:extLst>
          </p:cNvPr>
          <p:cNvSpPr>
            <a:spLocks noGrp="1"/>
          </p:cNvSpPr>
          <p:nvPr>
            <p:ph type="body" sz="quarter" idx="23"/>
          </p:nvPr>
        </p:nvSpPr>
        <p:spPr>
          <a:xfrm>
            <a:off x="3276737" y="1871663"/>
            <a:ext cx="2692400" cy="4446587"/>
          </a:xfrm>
          <a:solidFill>
            <a:schemeClr val="bg1"/>
          </a:solidFill>
        </p:spPr>
        <p:txBody>
          <a:bodyPr/>
          <a:lstStyle>
            <a:lvl1pPr>
              <a:defRPr sz="100">
                <a:noFill/>
              </a:defRPr>
            </a:lvl1pPr>
          </a:lstStyle>
          <a:p>
            <a:pPr lvl="0"/>
            <a:endParaRPr lang="en-US"/>
          </a:p>
        </p:txBody>
      </p:sp>
      <p:sp>
        <p:nvSpPr>
          <p:cNvPr id="23" name="Text Placeholder 10">
            <a:extLst>
              <a:ext uri="{FF2B5EF4-FFF2-40B4-BE49-F238E27FC236}">
                <a16:creationId xmlns:a16="http://schemas.microsoft.com/office/drawing/2014/main" id="{0A2AE6DC-5B99-375F-FFB9-E3D51EBAB489}"/>
              </a:ext>
            </a:extLst>
          </p:cNvPr>
          <p:cNvSpPr>
            <a:spLocks noGrp="1"/>
          </p:cNvSpPr>
          <p:nvPr>
            <p:ph type="body" sz="quarter" idx="24"/>
          </p:nvPr>
        </p:nvSpPr>
        <p:spPr>
          <a:xfrm>
            <a:off x="6202817" y="1871663"/>
            <a:ext cx="2692400" cy="4446587"/>
          </a:xfrm>
          <a:solidFill>
            <a:schemeClr val="bg1"/>
          </a:solidFill>
        </p:spPr>
        <p:txBody>
          <a:bodyPr/>
          <a:lstStyle>
            <a:lvl1pPr>
              <a:defRPr sz="100">
                <a:noFill/>
              </a:defRPr>
            </a:lvl1pPr>
          </a:lstStyle>
          <a:p>
            <a:pPr lvl="0"/>
            <a:endParaRPr lang="en-US"/>
          </a:p>
        </p:txBody>
      </p:sp>
      <p:sp>
        <p:nvSpPr>
          <p:cNvPr id="24" name="Text Placeholder 10">
            <a:extLst>
              <a:ext uri="{FF2B5EF4-FFF2-40B4-BE49-F238E27FC236}">
                <a16:creationId xmlns:a16="http://schemas.microsoft.com/office/drawing/2014/main" id="{F450C00A-D440-3271-1EE9-3325EDD0774A}"/>
              </a:ext>
            </a:extLst>
          </p:cNvPr>
          <p:cNvSpPr>
            <a:spLocks noGrp="1"/>
          </p:cNvSpPr>
          <p:nvPr>
            <p:ph type="body" sz="quarter" idx="25"/>
          </p:nvPr>
        </p:nvSpPr>
        <p:spPr>
          <a:xfrm>
            <a:off x="9135429" y="1871663"/>
            <a:ext cx="2692400" cy="4446587"/>
          </a:xfrm>
          <a:solidFill>
            <a:schemeClr val="bg1"/>
          </a:solidFill>
        </p:spPr>
        <p:txBody>
          <a:bodyPr/>
          <a:lstStyle>
            <a:lvl1pPr>
              <a:defRPr sz="100">
                <a:noFill/>
              </a:defRPr>
            </a:lvl1pPr>
          </a:lstStyle>
          <a:p>
            <a:pPr lvl="0"/>
            <a:endParaRPr lang="en-US"/>
          </a:p>
        </p:txBody>
      </p:sp>
      <p:sp>
        <p:nvSpPr>
          <p:cNvPr id="21" name="Text Placeholder 6">
            <a:extLst>
              <a:ext uri="{FF2B5EF4-FFF2-40B4-BE49-F238E27FC236}">
                <a16:creationId xmlns:a16="http://schemas.microsoft.com/office/drawing/2014/main" id="{EEF28130-3474-32E5-3F96-D8D808D67ABB}"/>
              </a:ext>
            </a:extLst>
          </p:cNvPr>
          <p:cNvSpPr>
            <a:spLocks noGrp="1"/>
          </p:cNvSpPr>
          <p:nvPr>
            <p:ph type="body" sz="quarter" idx="22"/>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923110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 Points-4">
    <p:bg>
      <p:bgPr>
        <a:solidFill>
          <a:schemeClr val="accent5"/>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89B675A-B544-F57B-F787-D4146122DCAD}"/>
              </a:ext>
            </a:extLst>
          </p:cNvPr>
          <p:cNvSpPr>
            <a:spLocks noGrp="1"/>
          </p:cNvSpPr>
          <p:nvPr>
            <p:ph type="pic" sz="quarter" idx="20"/>
          </p:nvPr>
        </p:nvSpPr>
        <p:spPr>
          <a:xfrm>
            <a:off x="-600" y="1"/>
            <a:ext cx="12193200" cy="6858000"/>
          </a:xfrm>
          <a:solidFill>
            <a:schemeClr val="accent5"/>
          </a:solidFill>
        </p:spPr>
        <p:txBody>
          <a:bodyPr anchor="b"/>
          <a:lstStyle>
            <a:lvl1pPr algn="ctr">
              <a:defRPr b="0" i="0">
                <a:latin typeface="+mn-lt"/>
              </a:defRPr>
            </a:lvl1pPr>
          </a:lstStyle>
          <a:p>
            <a:endParaRPr lang="en-US"/>
          </a:p>
        </p:txBody>
      </p:sp>
      <p:sp>
        <p:nvSpPr>
          <p:cNvPr id="20" name="Text Placeholder 10">
            <a:extLst>
              <a:ext uri="{FF2B5EF4-FFF2-40B4-BE49-F238E27FC236}">
                <a16:creationId xmlns:a16="http://schemas.microsoft.com/office/drawing/2014/main" id="{F30F8F4A-F9BA-0B4F-09A2-8CA67C460298}"/>
              </a:ext>
            </a:extLst>
          </p:cNvPr>
          <p:cNvSpPr>
            <a:spLocks noGrp="1"/>
          </p:cNvSpPr>
          <p:nvPr>
            <p:ph type="body" sz="quarter" idx="21"/>
          </p:nvPr>
        </p:nvSpPr>
        <p:spPr>
          <a:xfrm>
            <a:off x="357189" y="1871663"/>
            <a:ext cx="2692400" cy="4446587"/>
          </a:xfrm>
          <a:solidFill>
            <a:schemeClr val="bg1"/>
          </a:solidFill>
        </p:spPr>
        <p:txBody>
          <a:bodyPr/>
          <a:lstStyle>
            <a:lvl1pPr>
              <a:defRPr sz="100">
                <a:noFill/>
              </a:defRPr>
            </a:lvl1pPr>
          </a:lstStyle>
          <a:p>
            <a:pPr lvl="0"/>
            <a:endParaRPr lang="en-US"/>
          </a:p>
        </p:txBody>
      </p:sp>
      <p:sp>
        <p:nvSpPr>
          <p:cNvPr id="22" name="Text Placeholder 10">
            <a:extLst>
              <a:ext uri="{FF2B5EF4-FFF2-40B4-BE49-F238E27FC236}">
                <a16:creationId xmlns:a16="http://schemas.microsoft.com/office/drawing/2014/main" id="{25433CAC-C6D8-86DF-EFB5-8976A4B86CBE}"/>
              </a:ext>
            </a:extLst>
          </p:cNvPr>
          <p:cNvSpPr>
            <a:spLocks noGrp="1"/>
          </p:cNvSpPr>
          <p:nvPr>
            <p:ph type="body" sz="quarter" idx="23"/>
          </p:nvPr>
        </p:nvSpPr>
        <p:spPr>
          <a:xfrm>
            <a:off x="3276737" y="1871663"/>
            <a:ext cx="2692400" cy="4446587"/>
          </a:xfrm>
          <a:solidFill>
            <a:schemeClr val="bg1"/>
          </a:solidFill>
        </p:spPr>
        <p:txBody>
          <a:bodyPr/>
          <a:lstStyle>
            <a:lvl1pPr>
              <a:defRPr sz="100">
                <a:noFill/>
              </a:defRPr>
            </a:lvl1pPr>
          </a:lstStyle>
          <a:p>
            <a:pPr lvl="0"/>
            <a:endParaRPr lang="en-US"/>
          </a:p>
        </p:txBody>
      </p:sp>
      <p:sp>
        <p:nvSpPr>
          <p:cNvPr id="23" name="Text Placeholder 10">
            <a:extLst>
              <a:ext uri="{FF2B5EF4-FFF2-40B4-BE49-F238E27FC236}">
                <a16:creationId xmlns:a16="http://schemas.microsoft.com/office/drawing/2014/main" id="{0A2AE6DC-5B99-375F-FFB9-E3D51EBAB489}"/>
              </a:ext>
            </a:extLst>
          </p:cNvPr>
          <p:cNvSpPr>
            <a:spLocks noGrp="1"/>
          </p:cNvSpPr>
          <p:nvPr>
            <p:ph type="body" sz="quarter" idx="24"/>
          </p:nvPr>
        </p:nvSpPr>
        <p:spPr>
          <a:xfrm>
            <a:off x="6202817" y="1871663"/>
            <a:ext cx="2692400" cy="4446587"/>
          </a:xfrm>
          <a:solidFill>
            <a:schemeClr val="bg1"/>
          </a:solidFill>
        </p:spPr>
        <p:txBody>
          <a:bodyPr/>
          <a:lstStyle>
            <a:lvl1pPr>
              <a:defRPr sz="100">
                <a:noFill/>
              </a:defRPr>
            </a:lvl1pPr>
          </a:lstStyle>
          <a:p>
            <a:pPr lvl="0"/>
            <a:endParaRPr lang="en-US"/>
          </a:p>
        </p:txBody>
      </p:sp>
      <p:sp>
        <p:nvSpPr>
          <p:cNvPr id="24" name="Text Placeholder 10">
            <a:extLst>
              <a:ext uri="{FF2B5EF4-FFF2-40B4-BE49-F238E27FC236}">
                <a16:creationId xmlns:a16="http://schemas.microsoft.com/office/drawing/2014/main" id="{F450C00A-D440-3271-1EE9-3325EDD0774A}"/>
              </a:ext>
            </a:extLst>
          </p:cNvPr>
          <p:cNvSpPr>
            <a:spLocks noGrp="1"/>
          </p:cNvSpPr>
          <p:nvPr>
            <p:ph type="body" sz="quarter" idx="25"/>
          </p:nvPr>
        </p:nvSpPr>
        <p:spPr>
          <a:xfrm>
            <a:off x="9135429" y="1871663"/>
            <a:ext cx="2692400" cy="4446587"/>
          </a:xfrm>
          <a:solidFill>
            <a:schemeClr val="bg1"/>
          </a:solidFill>
        </p:spPr>
        <p:txBody>
          <a:bodyPr/>
          <a:lstStyle>
            <a:lvl1pPr>
              <a:defRPr sz="100">
                <a:noFill/>
              </a:defRPr>
            </a:lvl1pPr>
          </a:lstStyle>
          <a:p>
            <a:pPr lvl="0"/>
            <a:endParaRPr lang="en-US"/>
          </a:p>
        </p:txBody>
      </p:sp>
      <p:sp>
        <p:nvSpPr>
          <p:cNvPr id="21" name="Text Placeholder 6">
            <a:extLst>
              <a:ext uri="{FF2B5EF4-FFF2-40B4-BE49-F238E27FC236}">
                <a16:creationId xmlns:a16="http://schemas.microsoft.com/office/drawing/2014/main" id="{EEF28130-3474-32E5-3F96-D8D808D67ABB}"/>
              </a:ext>
            </a:extLst>
          </p:cNvPr>
          <p:cNvSpPr>
            <a:spLocks noGrp="1"/>
          </p:cNvSpPr>
          <p:nvPr>
            <p:ph type="body" sz="quarter" idx="22"/>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4309250"/>
            <a:ext cx="2247900" cy="2009000"/>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3501003"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3501003" y="4309250"/>
            <a:ext cx="2247900" cy="2009000"/>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6444619"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6444619" y="4309250"/>
            <a:ext cx="2247900" cy="2009000"/>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9356921" y="2111375"/>
            <a:ext cx="2247900"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9356921" y="4309250"/>
            <a:ext cx="2247900" cy="2009000"/>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13359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3">
    <p:spTree>
      <p:nvGrpSpPr>
        <p:cNvPr id="1" name=""/>
        <p:cNvGrpSpPr/>
        <p:nvPr/>
      </p:nvGrpSpPr>
      <p:grpSpPr>
        <a:xfrm>
          <a:off x="0" y="0"/>
          <a:ext cx="0" cy="0"/>
          <a:chOff x="0" y="0"/>
          <a:chExt cx="0" cy="0"/>
        </a:xfrm>
      </p:grpSpPr>
      <p:pic>
        <p:nvPicPr>
          <p:cNvPr id="4" name="Picture 3" descr="A blue and green planet&#10;&#10;AI-generated content may be incorrect.">
            <a:extLst>
              <a:ext uri="{FF2B5EF4-FFF2-40B4-BE49-F238E27FC236}">
                <a16:creationId xmlns:a16="http://schemas.microsoft.com/office/drawing/2014/main" id="{870245E7-9202-9CE5-89C3-843D064C3C74}"/>
              </a:ext>
            </a:extLst>
          </p:cNvPr>
          <p:cNvPicPr>
            <a:picLocks noChangeAspect="1"/>
          </p:cNvPicPr>
          <p:nvPr userDrawn="1"/>
        </p:nvPicPr>
        <p:blipFill>
          <a:blip r:embed="rId2"/>
          <a:srcRect l="16551" b="22627"/>
          <a:stretch>
            <a:fillRect/>
          </a:stretch>
        </p:blipFill>
        <p:spPr>
          <a:xfrm rot="10800000">
            <a:off x="7572658" y="0"/>
            <a:ext cx="4619342" cy="3891088"/>
          </a:xfrm>
          <a:prstGeom prst="rect">
            <a:avLst/>
          </a:prstGeom>
        </p:spPr>
      </p:pic>
      <p:sp>
        <p:nvSpPr>
          <p:cNvPr id="6" name="Picture Placeholder 5">
            <a:extLst>
              <a:ext uri="{FF2B5EF4-FFF2-40B4-BE49-F238E27FC236}">
                <a16:creationId xmlns:a16="http://schemas.microsoft.com/office/drawing/2014/main" id="{C27C288A-FD34-E84F-952C-E746C14262D5}"/>
              </a:ext>
            </a:extLst>
          </p:cNvPr>
          <p:cNvSpPr>
            <a:spLocks noGrp="1"/>
          </p:cNvSpPr>
          <p:nvPr>
            <p:ph type="pic" sz="quarter" idx="10"/>
          </p:nvPr>
        </p:nvSpPr>
        <p:spPr>
          <a:xfrm>
            <a:off x="699390" y="1827212"/>
            <a:ext cx="11492610" cy="5030788"/>
          </a:xfrm>
          <a:solidFill>
            <a:schemeClr val="accent5"/>
          </a:solidFill>
        </p:spPr>
        <p:txBody>
          <a:bodyPr/>
          <a:lstStyle>
            <a:lvl1pPr>
              <a:defRPr b="0" i="0">
                <a:latin typeface="+mn-lt"/>
              </a:defRPr>
            </a:lvl1pPr>
          </a:lstStyle>
          <a:p>
            <a:endParaRPr lang="en-US"/>
          </a:p>
        </p:txBody>
      </p:sp>
      <p:sp>
        <p:nvSpPr>
          <p:cNvPr id="2" name="Title 1">
            <a:extLst>
              <a:ext uri="{FF2B5EF4-FFF2-40B4-BE49-F238E27FC236}">
                <a16:creationId xmlns:a16="http://schemas.microsoft.com/office/drawing/2014/main" id="{7F92809A-1F7C-BD4E-8402-2AD5485156E6}"/>
              </a:ext>
            </a:extLst>
          </p:cNvPr>
          <p:cNvSpPr>
            <a:spLocks noGrp="1"/>
          </p:cNvSpPr>
          <p:nvPr>
            <p:ph type="ctrTitle" hasCustomPrompt="1"/>
          </p:nvPr>
        </p:nvSpPr>
        <p:spPr>
          <a:xfrm>
            <a:off x="1049086" y="2159599"/>
            <a:ext cx="10443524" cy="4156534"/>
          </a:xfrm>
        </p:spPr>
        <p:txBody>
          <a:bodyPr lIns="0" tIns="0" rIns="0" bIns="0" anchor="t">
            <a:noAutofit/>
          </a:bodyPr>
          <a:lstStyle>
            <a:lvl1pPr algn="l">
              <a:lnSpc>
                <a:spcPct val="80000"/>
              </a:lnSpc>
              <a:defRPr sz="9000" b="0" i="0" cap="none" spc="0" baseline="0">
                <a:solidFill>
                  <a:schemeClr val="bg1"/>
                </a:solidFill>
                <a:latin typeface="+mj-lt"/>
              </a:defRPr>
            </a:lvl1pPr>
          </a:lstStyle>
          <a:p>
            <a:r>
              <a:rPr lang="en-GB"/>
              <a:t>Presentation title here</a:t>
            </a:r>
            <a:endParaRPr lang="en-US"/>
          </a:p>
        </p:txBody>
      </p:sp>
      <p:sp>
        <p:nvSpPr>
          <p:cNvPr id="3" name="Subtitle 2">
            <a:extLst>
              <a:ext uri="{FF2B5EF4-FFF2-40B4-BE49-F238E27FC236}">
                <a16:creationId xmlns:a16="http://schemas.microsoft.com/office/drawing/2014/main" id="{80503A8D-5123-304F-B680-9E51BA5B946B}"/>
              </a:ext>
            </a:extLst>
          </p:cNvPr>
          <p:cNvSpPr>
            <a:spLocks noGrp="1"/>
          </p:cNvSpPr>
          <p:nvPr>
            <p:ph type="subTitle" idx="1"/>
          </p:nvPr>
        </p:nvSpPr>
        <p:spPr>
          <a:xfrm>
            <a:off x="8001000" y="357188"/>
            <a:ext cx="3822700" cy="995362"/>
          </a:xfrm>
        </p:spPr>
        <p:txBody>
          <a:bodyPr lIns="0" tIns="0" rIns="0" bIns="0" anchor="ctr">
            <a:normAutofit/>
          </a:bodyPr>
          <a:lstStyle>
            <a:lvl1pPr marL="0" indent="0" algn="r">
              <a:lnSpc>
                <a:spcPct val="100000"/>
              </a:lnSpc>
              <a:buNone/>
              <a:defRPr sz="1600" b="0" i="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9" name="Graphic 8">
            <a:extLst>
              <a:ext uri="{FF2B5EF4-FFF2-40B4-BE49-F238E27FC236}">
                <a16:creationId xmlns:a16="http://schemas.microsoft.com/office/drawing/2014/main" id="{A645D086-BC82-077A-D7FD-B1AE84E643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3218" y="411522"/>
            <a:ext cx="2702371" cy="785573"/>
          </a:xfrm>
          <a:prstGeom prst="rect">
            <a:avLst/>
          </a:prstGeom>
        </p:spPr>
      </p:pic>
    </p:spTree>
    <p:extLst>
      <p:ext uri="{BB962C8B-B14F-4D97-AF65-F5344CB8AC3E}">
        <p14:creationId xmlns:p14="http://schemas.microsoft.com/office/powerpoint/2010/main" val="1265549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 Point-5">
    <p:spTree>
      <p:nvGrpSpPr>
        <p:cNvPr id="1" name=""/>
        <p:cNvGrpSpPr/>
        <p:nvPr/>
      </p:nvGrpSpPr>
      <p:grpSpPr>
        <a:xfrm>
          <a:off x="0" y="0"/>
          <a:ext cx="0" cy="0"/>
          <a:chOff x="0" y="0"/>
          <a:chExt cx="0" cy="0"/>
        </a:xfrm>
      </p:grpSpPr>
      <p:pic>
        <p:nvPicPr>
          <p:cNvPr id="6" name="Picture 5" descr="A blurry blue and white background&#10;&#10;AI-generated content may be incorrect.">
            <a:extLst>
              <a:ext uri="{FF2B5EF4-FFF2-40B4-BE49-F238E27FC236}">
                <a16:creationId xmlns:a16="http://schemas.microsoft.com/office/drawing/2014/main" id="{619BDD55-C5D4-55C8-FE04-6E8F4415DDDC}"/>
              </a:ext>
            </a:extLst>
          </p:cNvPr>
          <p:cNvPicPr>
            <a:picLocks noChangeAspect="1"/>
          </p:cNvPicPr>
          <p:nvPr userDrawn="1"/>
        </p:nvPicPr>
        <p:blipFill>
          <a:blip r:embed="rId2"/>
          <a:srcRect r="752" b="75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22A4E4-ABF6-7497-AB27-13482EED69C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F5619A98-70AF-D0EA-BF1D-4B587B1E340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5A19293-5ACA-2419-BF87-F5B650FF7180}"/>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7" name="Graphic 6">
            <a:extLst>
              <a:ext uri="{FF2B5EF4-FFF2-40B4-BE49-F238E27FC236}">
                <a16:creationId xmlns:a16="http://schemas.microsoft.com/office/drawing/2014/main" id="{50674583-6FB1-B0F4-52FE-690ED15F3C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5" name="Rectangle 4">
            <a:extLst>
              <a:ext uri="{FF2B5EF4-FFF2-40B4-BE49-F238E27FC236}">
                <a16:creationId xmlns:a16="http://schemas.microsoft.com/office/drawing/2014/main" id="{62F18CE8-A06D-EE88-D5BC-6B6E943D48DB}"/>
              </a:ext>
            </a:extLst>
          </p:cNvPr>
          <p:cNvSpPr/>
          <p:nvPr userDrawn="1"/>
        </p:nvSpPr>
        <p:spPr>
          <a:xfrm>
            <a:off x="357188"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7" name="Text Placeholder 7">
            <a:extLst>
              <a:ext uri="{FF2B5EF4-FFF2-40B4-BE49-F238E27FC236}">
                <a16:creationId xmlns:a16="http://schemas.microsoft.com/office/drawing/2014/main" id="{3DC1A648-42F3-B9D9-A782-63A2D86B9ED2}"/>
              </a:ext>
            </a:extLst>
          </p:cNvPr>
          <p:cNvSpPr>
            <a:spLocks noGrp="1"/>
          </p:cNvSpPr>
          <p:nvPr>
            <p:ph type="body" sz="quarter" idx="19" hasCustomPrompt="1"/>
          </p:nvPr>
        </p:nvSpPr>
        <p:spPr>
          <a:xfrm>
            <a:off x="569913"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1" name="Text Placeholder 7">
            <a:extLst>
              <a:ext uri="{FF2B5EF4-FFF2-40B4-BE49-F238E27FC236}">
                <a16:creationId xmlns:a16="http://schemas.microsoft.com/office/drawing/2014/main" id="{515F8660-6CFE-B9BD-199E-CF6869B300B3}"/>
              </a:ext>
            </a:extLst>
          </p:cNvPr>
          <p:cNvSpPr>
            <a:spLocks noGrp="1"/>
          </p:cNvSpPr>
          <p:nvPr>
            <p:ph type="body" sz="quarter" idx="20"/>
          </p:nvPr>
        </p:nvSpPr>
        <p:spPr>
          <a:xfrm>
            <a:off x="569913" y="4639456"/>
            <a:ext cx="2247900" cy="1678794"/>
          </a:xfrm>
        </p:spPr>
        <p:txBody>
          <a:bodyPr/>
          <a:lstStyle>
            <a:lvl1pPr>
              <a:defRPr sz="1400">
                <a:latin typeface="+mn-lt"/>
              </a:defRPr>
            </a:lvl1pPr>
          </a:lstStyle>
          <a:p>
            <a:pPr lvl="0"/>
            <a:r>
              <a:rPr lang="en-GB"/>
              <a:t>Click to edit Master text styles</a:t>
            </a:r>
          </a:p>
        </p:txBody>
      </p:sp>
      <p:sp>
        <p:nvSpPr>
          <p:cNvPr id="22" name="Rectangle 21">
            <a:extLst>
              <a:ext uri="{FF2B5EF4-FFF2-40B4-BE49-F238E27FC236}">
                <a16:creationId xmlns:a16="http://schemas.microsoft.com/office/drawing/2014/main" id="{ABB49F2C-6995-B049-5F34-321AAA23B3E8}"/>
              </a:ext>
            </a:extLst>
          </p:cNvPr>
          <p:cNvSpPr/>
          <p:nvPr userDrawn="1"/>
        </p:nvSpPr>
        <p:spPr>
          <a:xfrm>
            <a:off x="3282015"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3" name="Text Placeholder 7">
            <a:extLst>
              <a:ext uri="{FF2B5EF4-FFF2-40B4-BE49-F238E27FC236}">
                <a16:creationId xmlns:a16="http://schemas.microsoft.com/office/drawing/2014/main" id="{A7F23346-B69F-D16F-2E8C-794C0F6C2948}"/>
              </a:ext>
            </a:extLst>
          </p:cNvPr>
          <p:cNvSpPr>
            <a:spLocks noGrp="1"/>
          </p:cNvSpPr>
          <p:nvPr>
            <p:ph type="body" sz="quarter" idx="14" hasCustomPrompt="1"/>
          </p:nvPr>
        </p:nvSpPr>
        <p:spPr>
          <a:xfrm>
            <a:off x="3501003"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4" name="Text Placeholder 7">
            <a:extLst>
              <a:ext uri="{FF2B5EF4-FFF2-40B4-BE49-F238E27FC236}">
                <a16:creationId xmlns:a16="http://schemas.microsoft.com/office/drawing/2014/main" id="{7B705BFB-D75C-BE57-3F36-5B1BEB334ECE}"/>
              </a:ext>
            </a:extLst>
          </p:cNvPr>
          <p:cNvSpPr>
            <a:spLocks noGrp="1"/>
          </p:cNvSpPr>
          <p:nvPr>
            <p:ph type="body" sz="quarter" idx="15"/>
          </p:nvPr>
        </p:nvSpPr>
        <p:spPr>
          <a:xfrm>
            <a:off x="3501003" y="4639456"/>
            <a:ext cx="2247900" cy="1678794"/>
          </a:xfrm>
        </p:spPr>
        <p:txBody>
          <a:bodyPr/>
          <a:lstStyle>
            <a:lvl1pPr>
              <a:defRPr sz="1400">
                <a:latin typeface="+mn-lt"/>
              </a:defRPr>
            </a:lvl1pPr>
          </a:lstStyle>
          <a:p>
            <a:pPr lvl="0"/>
            <a:r>
              <a:rPr lang="en-GB"/>
              <a:t>Click to edit Master text styles</a:t>
            </a:r>
          </a:p>
        </p:txBody>
      </p:sp>
      <p:sp>
        <p:nvSpPr>
          <p:cNvPr id="25" name="Rectangle 24">
            <a:extLst>
              <a:ext uri="{FF2B5EF4-FFF2-40B4-BE49-F238E27FC236}">
                <a16:creationId xmlns:a16="http://schemas.microsoft.com/office/drawing/2014/main" id="{849471EF-66D2-B13A-5B1F-DFE3DB9109FA}"/>
              </a:ext>
            </a:extLst>
          </p:cNvPr>
          <p:cNvSpPr/>
          <p:nvPr userDrawn="1"/>
        </p:nvSpPr>
        <p:spPr>
          <a:xfrm>
            <a:off x="6206842"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6" name="Text Placeholder 7">
            <a:extLst>
              <a:ext uri="{FF2B5EF4-FFF2-40B4-BE49-F238E27FC236}">
                <a16:creationId xmlns:a16="http://schemas.microsoft.com/office/drawing/2014/main" id="{9601EBE6-DE96-49A8-50CB-ED348C92F0DA}"/>
              </a:ext>
            </a:extLst>
          </p:cNvPr>
          <p:cNvSpPr>
            <a:spLocks noGrp="1"/>
          </p:cNvSpPr>
          <p:nvPr>
            <p:ph type="body" sz="quarter" idx="16" hasCustomPrompt="1"/>
          </p:nvPr>
        </p:nvSpPr>
        <p:spPr>
          <a:xfrm>
            <a:off x="6444619"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4F403A42-90DB-D9B5-A765-217D5F943004}"/>
              </a:ext>
            </a:extLst>
          </p:cNvPr>
          <p:cNvSpPr>
            <a:spLocks noGrp="1"/>
          </p:cNvSpPr>
          <p:nvPr>
            <p:ph type="body" sz="quarter" idx="17"/>
          </p:nvPr>
        </p:nvSpPr>
        <p:spPr>
          <a:xfrm>
            <a:off x="6444619" y="4639456"/>
            <a:ext cx="2247900" cy="1678794"/>
          </a:xfrm>
        </p:spPr>
        <p:txBody>
          <a:bodyPr/>
          <a:lstStyle>
            <a:lvl1pPr>
              <a:defRPr sz="1400">
                <a:latin typeface="+mn-lt"/>
              </a:defRPr>
            </a:lvl1pPr>
          </a:lstStyle>
          <a:p>
            <a:pPr lvl="0"/>
            <a:r>
              <a:rPr lang="en-GB"/>
              <a:t>Click to edit Master text styles</a:t>
            </a:r>
          </a:p>
        </p:txBody>
      </p:sp>
      <p:sp>
        <p:nvSpPr>
          <p:cNvPr id="28" name="Rectangle 27">
            <a:extLst>
              <a:ext uri="{FF2B5EF4-FFF2-40B4-BE49-F238E27FC236}">
                <a16:creationId xmlns:a16="http://schemas.microsoft.com/office/drawing/2014/main" id="{9D334F05-E0A7-2145-5184-B44BA41127B6}"/>
              </a:ext>
            </a:extLst>
          </p:cNvPr>
          <p:cNvSpPr/>
          <p:nvPr userDrawn="1"/>
        </p:nvSpPr>
        <p:spPr>
          <a:xfrm>
            <a:off x="9131670" y="1352551"/>
            <a:ext cx="2692400" cy="496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9" name="Text Placeholder 7">
            <a:extLst>
              <a:ext uri="{FF2B5EF4-FFF2-40B4-BE49-F238E27FC236}">
                <a16:creationId xmlns:a16="http://schemas.microsoft.com/office/drawing/2014/main" id="{D56C26E3-5C52-001C-43B5-336F0698CB57}"/>
              </a:ext>
            </a:extLst>
          </p:cNvPr>
          <p:cNvSpPr>
            <a:spLocks noGrp="1"/>
          </p:cNvSpPr>
          <p:nvPr>
            <p:ph type="body" sz="quarter" idx="21" hasCustomPrompt="1"/>
          </p:nvPr>
        </p:nvSpPr>
        <p:spPr>
          <a:xfrm>
            <a:off x="9356921" y="3644093"/>
            <a:ext cx="2247900" cy="995363"/>
          </a:xfrm>
        </p:spPr>
        <p:txBody>
          <a:bodyPr/>
          <a:lstStyle>
            <a:lvl1pPr>
              <a:lnSpc>
                <a:spcPct val="100000"/>
              </a:lnSpc>
              <a:defRPr sz="1800">
                <a:latin typeface="+mj-lt"/>
              </a:defRPr>
            </a:lvl1pPr>
          </a:lstStyle>
          <a:p>
            <a:pPr lvl="0"/>
            <a:r>
              <a:rPr lang="en-GB"/>
              <a:t>Title here</a:t>
            </a:r>
            <a:endParaRPr lang="en-US"/>
          </a:p>
        </p:txBody>
      </p:sp>
      <p:sp>
        <p:nvSpPr>
          <p:cNvPr id="30" name="Text Placeholder 7">
            <a:extLst>
              <a:ext uri="{FF2B5EF4-FFF2-40B4-BE49-F238E27FC236}">
                <a16:creationId xmlns:a16="http://schemas.microsoft.com/office/drawing/2014/main" id="{C28C8B67-DEB5-645F-CA3A-D2760EC14394}"/>
              </a:ext>
            </a:extLst>
          </p:cNvPr>
          <p:cNvSpPr>
            <a:spLocks noGrp="1"/>
          </p:cNvSpPr>
          <p:nvPr>
            <p:ph type="body" sz="quarter" idx="22"/>
          </p:nvPr>
        </p:nvSpPr>
        <p:spPr>
          <a:xfrm>
            <a:off x="9356921" y="4639456"/>
            <a:ext cx="2247900" cy="1678794"/>
          </a:xfrm>
        </p:spPr>
        <p:txBody>
          <a:bodyPr/>
          <a:lstStyle>
            <a:lvl1pPr>
              <a:defRPr sz="1400">
                <a:latin typeface="+mn-lt"/>
              </a:defRPr>
            </a:lvl1pPr>
          </a:lstStyle>
          <a:p>
            <a:pPr lvl="0"/>
            <a:r>
              <a:rPr lang="en-GB"/>
              <a:t>Click to edit Master text styles</a:t>
            </a:r>
          </a:p>
        </p:txBody>
      </p:sp>
      <p:sp>
        <p:nvSpPr>
          <p:cNvPr id="31" name="Picture Placeholder 17">
            <a:extLst>
              <a:ext uri="{FF2B5EF4-FFF2-40B4-BE49-F238E27FC236}">
                <a16:creationId xmlns:a16="http://schemas.microsoft.com/office/drawing/2014/main" id="{F2C8BA83-AF39-B5B9-6D31-6F74393CEA4B}"/>
              </a:ext>
            </a:extLst>
          </p:cNvPr>
          <p:cNvSpPr>
            <a:spLocks noGrp="1"/>
          </p:cNvSpPr>
          <p:nvPr>
            <p:ph type="pic" sz="quarter" idx="23"/>
          </p:nvPr>
        </p:nvSpPr>
        <p:spPr>
          <a:xfrm>
            <a:off x="569913"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2" name="Picture Placeholder 17">
            <a:extLst>
              <a:ext uri="{FF2B5EF4-FFF2-40B4-BE49-F238E27FC236}">
                <a16:creationId xmlns:a16="http://schemas.microsoft.com/office/drawing/2014/main" id="{E64D72A2-BC84-BE08-1AEF-B802C681203D}"/>
              </a:ext>
            </a:extLst>
          </p:cNvPr>
          <p:cNvSpPr>
            <a:spLocks noGrp="1"/>
          </p:cNvSpPr>
          <p:nvPr>
            <p:ph type="pic" sz="quarter" idx="24"/>
          </p:nvPr>
        </p:nvSpPr>
        <p:spPr>
          <a:xfrm>
            <a:off x="3507985"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3" name="Picture Placeholder 17">
            <a:extLst>
              <a:ext uri="{FF2B5EF4-FFF2-40B4-BE49-F238E27FC236}">
                <a16:creationId xmlns:a16="http://schemas.microsoft.com/office/drawing/2014/main" id="{88AB0E79-CDB6-BCE2-1DDD-2505407822D5}"/>
              </a:ext>
            </a:extLst>
          </p:cNvPr>
          <p:cNvSpPr>
            <a:spLocks noGrp="1"/>
          </p:cNvSpPr>
          <p:nvPr>
            <p:ph type="pic" sz="quarter" idx="25"/>
          </p:nvPr>
        </p:nvSpPr>
        <p:spPr>
          <a:xfrm>
            <a:off x="6429092" y="1589088"/>
            <a:ext cx="2247900" cy="1839912"/>
          </a:xfrm>
          <a:solidFill>
            <a:schemeClr val="accent5"/>
          </a:solidFill>
        </p:spPr>
        <p:txBody>
          <a:bodyPr anchor="ctr"/>
          <a:lstStyle>
            <a:lvl1pPr algn="ctr">
              <a:defRPr>
                <a:solidFill>
                  <a:sysClr val="windowText" lastClr="000000"/>
                </a:solidFill>
              </a:defRPr>
            </a:lvl1pPr>
          </a:lstStyle>
          <a:p>
            <a:endParaRPr lang="en-US"/>
          </a:p>
        </p:txBody>
      </p:sp>
      <p:sp>
        <p:nvSpPr>
          <p:cNvPr id="34" name="Picture Placeholder 17">
            <a:extLst>
              <a:ext uri="{FF2B5EF4-FFF2-40B4-BE49-F238E27FC236}">
                <a16:creationId xmlns:a16="http://schemas.microsoft.com/office/drawing/2014/main" id="{74020941-7106-536B-8170-0944A3A9A4C3}"/>
              </a:ext>
            </a:extLst>
          </p:cNvPr>
          <p:cNvSpPr>
            <a:spLocks noGrp="1"/>
          </p:cNvSpPr>
          <p:nvPr>
            <p:ph type="pic" sz="quarter" idx="26"/>
          </p:nvPr>
        </p:nvSpPr>
        <p:spPr>
          <a:xfrm>
            <a:off x="9353920" y="1589088"/>
            <a:ext cx="2247900" cy="1839912"/>
          </a:xfrm>
          <a:solidFill>
            <a:schemeClr val="accent5"/>
          </a:solidFill>
        </p:spPr>
        <p:txBody>
          <a:bodyPr anchor="ctr"/>
          <a:lstStyle>
            <a:lvl1pPr algn="ctr">
              <a:defRPr>
                <a:solidFill>
                  <a:sysClr val="windowText" lastClr="000000"/>
                </a:solidFill>
              </a:defRPr>
            </a:lvl1pPr>
          </a:lstStyle>
          <a:p>
            <a:endParaRPr lang="en-US"/>
          </a:p>
        </p:txBody>
      </p:sp>
    </p:spTree>
    <p:extLst>
      <p:ext uri="{BB962C8B-B14F-4D97-AF65-F5344CB8AC3E}">
        <p14:creationId xmlns:p14="http://schemas.microsoft.com/office/powerpoint/2010/main" val="4133784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Points-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8C1E27-0EB6-B7EF-2B8C-2AB9F75AE6CD}"/>
              </a:ext>
            </a:extLst>
          </p:cNvPr>
          <p:cNvSpPr/>
          <p:nvPr userDrawn="1"/>
        </p:nvSpPr>
        <p:spPr>
          <a:xfrm>
            <a:off x="357189"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1" name="Rectangle 10">
            <a:extLst>
              <a:ext uri="{FF2B5EF4-FFF2-40B4-BE49-F238E27FC236}">
                <a16:creationId xmlns:a16="http://schemas.microsoft.com/office/drawing/2014/main" id="{E0FF52B6-4B95-95E2-8FB4-02D1C8444425}"/>
              </a:ext>
            </a:extLst>
          </p:cNvPr>
          <p:cNvSpPr/>
          <p:nvPr userDrawn="1"/>
        </p:nvSpPr>
        <p:spPr>
          <a:xfrm>
            <a:off x="2688691"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4" name="Rectangle 13">
            <a:extLst>
              <a:ext uri="{FF2B5EF4-FFF2-40B4-BE49-F238E27FC236}">
                <a16:creationId xmlns:a16="http://schemas.microsoft.com/office/drawing/2014/main" id="{3771898B-49E2-F598-E3D8-7F260EB9A852}"/>
              </a:ext>
            </a:extLst>
          </p:cNvPr>
          <p:cNvSpPr/>
          <p:nvPr userDrawn="1"/>
        </p:nvSpPr>
        <p:spPr>
          <a:xfrm>
            <a:off x="5020193"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17" name="Rectangle 16">
            <a:extLst>
              <a:ext uri="{FF2B5EF4-FFF2-40B4-BE49-F238E27FC236}">
                <a16:creationId xmlns:a16="http://schemas.microsoft.com/office/drawing/2014/main" id="{136A9E45-C1D5-E832-3731-7F9691F6EB79}"/>
              </a:ext>
            </a:extLst>
          </p:cNvPr>
          <p:cNvSpPr/>
          <p:nvPr userDrawn="1"/>
        </p:nvSpPr>
        <p:spPr>
          <a:xfrm>
            <a:off x="7351695"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6" name="Rectangle 5">
            <a:extLst>
              <a:ext uri="{FF2B5EF4-FFF2-40B4-BE49-F238E27FC236}">
                <a16:creationId xmlns:a16="http://schemas.microsoft.com/office/drawing/2014/main" id="{F263D0B9-EDB6-7A68-DA53-323FE86E1523}"/>
              </a:ext>
            </a:extLst>
          </p:cNvPr>
          <p:cNvSpPr/>
          <p:nvPr userDrawn="1"/>
        </p:nvSpPr>
        <p:spPr>
          <a:xfrm>
            <a:off x="9677477" y="1871663"/>
            <a:ext cx="2146224" cy="4446587"/>
          </a:xfrm>
          <a:prstGeom prst="rect">
            <a:avLst/>
          </a:prstGeom>
          <a:gradFill>
            <a:gsLst>
              <a:gs pos="100000">
                <a:schemeClr val="accent2"/>
              </a:gs>
              <a:gs pos="0">
                <a:schemeClr val="accent3"/>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8" name="Text Placeholder 7">
            <a:extLst>
              <a:ext uri="{FF2B5EF4-FFF2-40B4-BE49-F238E27FC236}">
                <a16:creationId xmlns:a16="http://schemas.microsoft.com/office/drawing/2014/main" id="{66526E0C-4CA6-4212-04EC-28EDE2CB8854}"/>
              </a:ext>
            </a:extLst>
          </p:cNvPr>
          <p:cNvSpPr>
            <a:spLocks noGrp="1"/>
          </p:cNvSpPr>
          <p:nvPr>
            <p:ph type="body" sz="quarter" idx="12" hasCustomPrompt="1"/>
          </p:nvPr>
        </p:nvSpPr>
        <p:spPr>
          <a:xfrm>
            <a:off x="569913"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9" name="Text Placeholder 7">
            <a:extLst>
              <a:ext uri="{FF2B5EF4-FFF2-40B4-BE49-F238E27FC236}">
                <a16:creationId xmlns:a16="http://schemas.microsoft.com/office/drawing/2014/main" id="{581A5D24-CCFB-44F6-A8D4-8F246068E274}"/>
              </a:ext>
            </a:extLst>
          </p:cNvPr>
          <p:cNvSpPr>
            <a:spLocks noGrp="1"/>
          </p:cNvSpPr>
          <p:nvPr>
            <p:ph type="body" sz="quarter" idx="13"/>
          </p:nvPr>
        </p:nvSpPr>
        <p:spPr>
          <a:xfrm>
            <a:off x="569913" y="3865563"/>
            <a:ext cx="1746067" cy="2452687"/>
          </a:xfrm>
        </p:spPr>
        <p:txBody>
          <a:bodyPr/>
          <a:lstStyle>
            <a:lvl1pPr>
              <a:defRPr sz="1400">
                <a:latin typeface="+mn-lt"/>
              </a:defRPr>
            </a:lvl1pPr>
          </a:lstStyle>
          <a:p>
            <a:pPr lvl="0"/>
            <a:r>
              <a:rPr lang="en-GB"/>
              <a:t>Click to edit Master text styles</a:t>
            </a:r>
          </a:p>
        </p:txBody>
      </p:sp>
      <p:sp>
        <p:nvSpPr>
          <p:cNvPr id="12" name="Text Placeholder 7">
            <a:extLst>
              <a:ext uri="{FF2B5EF4-FFF2-40B4-BE49-F238E27FC236}">
                <a16:creationId xmlns:a16="http://schemas.microsoft.com/office/drawing/2014/main" id="{AFC149F3-F76A-81BC-797D-9B0FE098C0A1}"/>
              </a:ext>
            </a:extLst>
          </p:cNvPr>
          <p:cNvSpPr>
            <a:spLocks noGrp="1"/>
          </p:cNvSpPr>
          <p:nvPr>
            <p:ph type="body" sz="quarter" idx="14" hasCustomPrompt="1"/>
          </p:nvPr>
        </p:nvSpPr>
        <p:spPr>
          <a:xfrm>
            <a:off x="28898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3" name="Text Placeholder 7">
            <a:extLst>
              <a:ext uri="{FF2B5EF4-FFF2-40B4-BE49-F238E27FC236}">
                <a16:creationId xmlns:a16="http://schemas.microsoft.com/office/drawing/2014/main" id="{22A53B59-E0C0-859B-D4A6-5CA64A799C75}"/>
              </a:ext>
            </a:extLst>
          </p:cNvPr>
          <p:cNvSpPr>
            <a:spLocks noGrp="1"/>
          </p:cNvSpPr>
          <p:nvPr>
            <p:ph type="body" sz="quarter" idx="15"/>
          </p:nvPr>
        </p:nvSpPr>
        <p:spPr>
          <a:xfrm>
            <a:off x="2889857" y="3865563"/>
            <a:ext cx="1746067" cy="2452687"/>
          </a:xfrm>
        </p:spPr>
        <p:txBody>
          <a:bodyPr/>
          <a:lstStyle>
            <a:lvl1pPr>
              <a:defRPr sz="1400">
                <a:latin typeface="+mn-lt"/>
              </a:defRPr>
            </a:lvl1pPr>
          </a:lstStyle>
          <a:p>
            <a:pPr lvl="0"/>
            <a:r>
              <a:rPr lang="en-GB"/>
              <a:t>Click to edit Master text styles</a:t>
            </a:r>
          </a:p>
        </p:txBody>
      </p:sp>
      <p:sp>
        <p:nvSpPr>
          <p:cNvPr id="15" name="Text Placeholder 7">
            <a:extLst>
              <a:ext uri="{FF2B5EF4-FFF2-40B4-BE49-F238E27FC236}">
                <a16:creationId xmlns:a16="http://schemas.microsoft.com/office/drawing/2014/main" id="{D320A961-AB9B-FBAE-A3C6-D61543111C99}"/>
              </a:ext>
            </a:extLst>
          </p:cNvPr>
          <p:cNvSpPr>
            <a:spLocks noGrp="1"/>
          </p:cNvSpPr>
          <p:nvPr>
            <p:ph type="body" sz="quarter" idx="16" hasCustomPrompt="1"/>
          </p:nvPr>
        </p:nvSpPr>
        <p:spPr>
          <a:xfrm>
            <a:off x="522296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6" name="Text Placeholder 7">
            <a:extLst>
              <a:ext uri="{FF2B5EF4-FFF2-40B4-BE49-F238E27FC236}">
                <a16:creationId xmlns:a16="http://schemas.microsoft.com/office/drawing/2014/main" id="{D328F750-9EF0-C354-9B73-BF2435B6ECED}"/>
              </a:ext>
            </a:extLst>
          </p:cNvPr>
          <p:cNvSpPr>
            <a:spLocks noGrp="1"/>
          </p:cNvSpPr>
          <p:nvPr>
            <p:ph type="body" sz="quarter" idx="17"/>
          </p:nvPr>
        </p:nvSpPr>
        <p:spPr>
          <a:xfrm>
            <a:off x="5222966" y="3865563"/>
            <a:ext cx="1746067" cy="2452687"/>
          </a:xfrm>
        </p:spPr>
        <p:txBody>
          <a:bodyPr/>
          <a:lstStyle>
            <a:lvl1pPr>
              <a:defRPr sz="1400">
                <a:latin typeface="+mn-lt"/>
              </a:defRPr>
            </a:lvl1pPr>
          </a:lstStyle>
          <a:p>
            <a:pPr lvl="0"/>
            <a:r>
              <a:rPr lang="en-GB"/>
              <a:t>Click to edit Master text styles</a:t>
            </a:r>
          </a:p>
        </p:txBody>
      </p:sp>
      <p:sp>
        <p:nvSpPr>
          <p:cNvPr id="18" name="Text Placeholder 7">
            <a:extLst>
              <a:ext uri="{FF2B5EF4-FFF2-40B4-BE49-F238E27FC236}">
                <a16:creationId xmlns:a16="http://schemas.microsoft.com/office/drawing/2014/main" id="{CF5C1807-53C4-45B8-0C77-AF0E3ED93E15}"/>
              </a:ext>
            </a:extLst>
          </p:cNvPr>
          <p:cNvSpPr>
            <a:spLocks noGrp="1"/>
          </p:cNvSpPr>
          <p:nvPr>
            <p:ph type="body" sz="quarter" idx="18" hasCustomPrompt="1"/>
          </p:nvPr>
        </p:nvSpPr>
        <p:spPr>
          <a:xfrm>
            <a:off x="755607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19" name="Text Placeholder 7">
            <a:extLst>
              <a:ext uri="{FF2B5EF4-FFF2-40B4-BE49-F238E27FC236}">
                <a16:creationId xmlns:a16="http://schemas.microsoft.com/office/drawing/2014/main" id="{8FDBEDEE-5CCA-078C-628D-347604B1A1F3}"/>
              </a:ext>
            </a:extLst>
          </p:cNvPr>
          <p:cNvSpPr>
            <a:spLocks noGrp="1"/>
          </p:cNvSpPr>
          <p:nvPr>
            <p:ph type="body" sz="quarter" idx="19"/>
          </p:nvPr>
        </p:nvSpPr>
        <p:spPr>
          <a:xfrm>
            <a:off x="7556076" y="3865563"/>
            <a:ext cx="1746067" cy="2452687"/>
          </a:xfrm>
        </p:spPr>
        <p:txBody>
          <a:bodyPr/>
          <a:lstStyle>
            <a:lvl1pPr>
              <a:defRPr sz="1400">
                <a:latin typeface="+mn-lt"/>
              </a:defRPr>
            </a:lvl1pPr>
          </a:lstStyle>
          <a:p>
            <a:pPr lvl="0"/>
            <a:r>
              <a:rPr lang="en-GB"/>
              <a:t>Click to edit Master text styles</a:t>
            </a:r>
          </a:p>
        </p:txBody>
      </p:sp>
      <p:sp>
        <p:nvSpPr>
          <p:cNvPr id="10" name="Text Placeholder 7">
            <a:extLst>
              <a:ext uri="{FF2B5EF4-FFF2-40B4-BE49-F238E27FC236}">
                <a16:creationId xmlns:a16="http://schemas.microsoft.com/office/drawing/2014/main" id="{663E2919-50B7-0A0A-A5E8-15947FBD366C}"/>
              </a:ext>
            </a:extLst>
          </p:cNvPr>
          <p:cNvSpPr>
            <a:spLocks noGrp="1"/>
          </p:cNvSpPr>
          <p:nvPr>
            <p:ph type="body" sz="quarter" idx="20" hasCustomPrompt="1"/>
          </p:nvPr>
        </p:nvSpPr>
        <p:spPr>
          <a:xfrm>
            <a:off x="98720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0" name="Text Placeholder 7">
            <a:extLst>
              <a:ext uri="{FF2B5EF4-FFF2-40B4-BE49-F238E27FC236}">
                <a16:creationId xmlns:a16="http://schemas.microsoft.com/office/drawing/2014/main" id="{6475A443-6940-7D3A-5340-92E95442380F}"/>
              </a:ext>
            </a:extLst>
          </p:cNvPr>
          <p:cNvSpPr>
            <a:spLocks noGrp="1"/>
          </p:cNvSpPr>
          <p:nvPr>
            <p:ph type="body" sz="quarter" idx="21"/>
          </p:nvPr>
        </p:nvSpPr>
        <p:spPr>
          <a:xfrm>
            <a:off x="9872057" y="3865563"/>
            <a:ext cx="1746067" cy="2452687"/>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1471524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 Points-Gradient BG">
    <p:bg>
      <p:bgPr>
        <a:gradFill>
          <a:gsLst>
            <a:gs pos="100000">
              <a:schemeClr val="accent1"/>
            </a:gs>
            <a:gs pos="0">
              <a:schemeClr val="accent5"/>
            </a:gs>
          </a:gsLst>
          <a:lin ang="16680000" scaled="0"/>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6635A641-6004-A712-D4EB-EF1447877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C739E3-2BC6-80E4-B04D-F01DCD8362BA}"/>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389FB53-0E17-DA77-D29A-73D45590AE2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275679F-E1DE-88F4-C045-087247673FAE}"/>
              </a:ext>
            </a:extLst>
          </p:cNvPr>
          <p:cNvSpPr>
            <a:spLocks noGrp="1"/>
          </p:cNvSpPr>
          <p:nvPr>
            <p:ph type="sldNum" sz="quarter" idx="11"/>
          </p:nvPr>
        </p:nvSpPr>
        <p:spPr/>
        <p:txBody>
          <a:bodyPr/>
          <a:lstStyle/>
          <a:p>
            <a:fld id="{1E4E4A48-B3C9-B942-90EF-ECA811FD1626}" type="slidenum">
              <a:rPr lang="en-US" smtClean="0"/>
              <a:pPr/>
              <a:t>‹Nº›</a:t>
            </a:fld>
            <a:endParaRPr lang="en-US"/>
          </a:p>
        </p:txBody>
      </p:sp>
      <p:pic>
        <p:nvPicPr>
          <p:cNvPr id="10" name="Graphic 9">
            <a:extLst>
              <a:ext uri="{FF2B5EF4-FFF2-40B4-BE49-F238E27FC236}">
                <a16:creationId xmlns:a16="http://schemas.microsoft.com/office/drawing/2014/main" id="{2AB0E372-E0CB-C0C0-197F-2245E5C490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6" name="Rectangle 5">
            <a:extLst>
              <a:ext uri="{FF2B5EF4-FFF2-40B4-BE49-F238E27FC236}">
                <a16:creationId xmlns:a16="http://schemas.microsoft.com/office/drawing/2014/main" id="{74CE2214-49F6-EA5A-EB63-1980C404E3FD}"/>
              </a:ext>
            </a:extLst>
          </p:cNvPr>
          <p:cNvSpPr/>
          <p:nvPr userDrawn="1"/>
        </p:nvSpPr>
        <p:spPr>
          <a:xfrm>
            <a:off x="357189"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0" name="Rectangle 19">
            <a:extLst>
              <a:ext uri="{FF2B5EF4-FFF2-40B4-BE49-F238E27FC236}">
                <a16:creationId xmlns:a16="http://schemas.microsoft.com/office/drawing/2014/main" id="{91679B85-75B4-E592-11AF-802B7541B3EF}"/>
              </a:ext>
            </a:extLst>
          </p:cNvPr>
          <p:cNvSpPr/>
          <p:nvPr userDrawn="1"/>
        </p:nvSpPr>
        <p:spPr>
          <a:xfrm>
            <a:off x="2688691"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1" name="Rectangle 20">
            <a:extLst>
              <a:ext uri="{FF2B5EF4-FFF2-40B4-BE49-F238E27FC236}">
                <a16:creationId xmlns:a16="http://schemas.microsoft.com/office/drawing/2014/main" id="{6CCB39AF-8FA4-1422-DC4E-B8A9A17F64E8}"/>
              </a:ext>
            </a:extLst>
          </p:cNvPr>
          <p:cNvSpPr/>
          <p:nvPr userDrawn="1"/>
        </p:nvSpPr>
        <p:spPr>
          <a:xfrm>
            <a:off x="5020193"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2" name="Rectangle 21">
            <a:extLst>
              <a:ext uri="{FF2B5EF4-FFF2-40B4-BE49-F238E27FC236}">
                <a16:creationId xmlns:a16="http://schemas.microsoft.com/office/drawing/2014/main" id="{FFFDA449-6B1E-DE87-4D76-77D28E3AA501}"/>
              </a:ext>
            </a:extLst>
          </p:cNvPr>
          <p:cNvSpPr/>
          <p:nvPr userDrawn="1"/>
        </p:nvSpPr>
        <p:spPr>
          <a:xfrm>
            <a:off x="7351695"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3" name="Rectangle 22">
            <a:extLst>
              <a:ext uri="{FF2B5EF4-FFF2-40B4-BE49-F238E27FC236}">
                <a16:creationId xmlns:a16="http://schemas.microsoft.com/office/drawing/2014/main" id="{04728E54-5186-9937-F008-FACE14500881}"/>
              </a:ext>
            </a:extLst>
          </p:cNvPr>
          <p:cNvSpPr/>
          <p:nvPr userDrawn="1"/>
        </p:nvSpPr>
        <p:spPr>
          <a:xfrm>
            <a:off x="9677477" y="1871663"/>
            <a:ext cx="2146224" cy="444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4" name="Text Placeholder 7">
            <a:extLst>
              <a:ext uri="{FF2B5EF4-FFF2-40B4-BE49-F238E27FC236}">
                <a16:creationId xmlns:a16="http://schemas.microsoft.com/office/drawing/2014/main" id="{523042C5-EEC6-9ACB-AADA-1303651D8E8A}"/>
              </a:ext>
            </a:extLst>
          </p:cNvPr>
          <p:cNvSpPr>
            <a:spLocks noGrp="1"/>
          </p:cNvSpPr>
          <p:nvPr>
            <p:ph type="body" sz="quarter" idx="12" hasCustomPrompt="1"/>
          </p:nvPr>
        </p:nvSpPr>
        <p:spPr>
          <a:xfrm>
            <a:off x="569913"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5" name="Text Placeholder 7">
            <a:extLst>
              <a:ext uri="{FF2B5EF4-FFF2-40B4-BE49-F238E27FC236}">
                <a16:creationId xmlns:a16="http://schemas.microsoft.com/office/drawing/2014/main" id="{651EC526-1B47-4C10-64F8-12B52653FBC8}"/>
              </a:ext>
            </a:extLst>
          </p:cNvPr>
          <p:cNvSpPr>
            <a:spLocks noGrp="1"/>
          </p:cNvSpPr>
          <p:nvPr>
            <p:ph type="body" sz="quarter" idx="13"/>
          </p:nvPr>
        </p:nvSpPr>
        <p:spPr>
          <a:xfrm>
            <a:off x="569913" y="3865563"/>
            <a:ext cx="1746067" cy="2452687"/>
          </a:xfrm>
        </p:spPr>
        <p:txBody>
          <a:bodyPr/>
          <a:lstStyle>
            <a:lvl1pPr>
              <a:defRPr sz="1400">
                <a:latin typeface="+mn-lt"/>
              </a:defRPr>
            </a:lvl1pPr>
          </a:lstStyle>
          <a:p>
            <a:pPr lvl="0"/>
            <a:r>
              <a:rPr lang="en-GB"/>
              <a:t>Click to edit Master text styles</a:t>
            </a:r>
          </a:p>
        </p:txBody>
      </p:sp>
      <p:sp>
        <p:nvSpPr>
          <p:cNvPr id="26" name="Text Placeholder 7">
            <a:extLst>
              <a:ext uri="{FF2B5EF4-FFF2-40B4-BE49-F238E27FC236}">
                <a16:creationId xmlns:a16="http://schemas.microsoft.com/office/drawing/2014/main" id="{2DA41374-6DBF-560C-C173-1B0AAA18673F}"/>
              </a:ext>
            </a:extLst>
          </p:cNvPr>
          <p:cNvSpPr>
            <a:spLocks noGrp="1"/>
          </p:cNvSpPr>
          <p:nvPr>
            <p:ph type="body" sz="quarter" idx="14" hasCustomPrompt="1"/>
          </p:nvPr>
        </p:nvSpPr>
        <p:spPr>
          <a:xfrm>
            <a:off x="28898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7" name="Text Placeholder 7">
            <a:extLst>
              <a:ext uri="{FF2B5EF4-FFF2-40B4-BE49-F238E27FC236}">
                <a16:creationId xmlns:a16="http://schemas.microsoft.com/office/drawing/2014/main" id="{B09DF2C1-E93B-6F39-9D29-123AC6C8A318}"/>
              </a:ext>
            </a:extLst>
          </p:cNvPr>
          <p:cNvSpPr>
            <a:spLocks noGrp="1"/>
          </p:cNvSpPr>
          <p:nvPr>
            <p:ph type="body" sz="quarter" idx="15"/>
          </p:nvPr>
        </p:nvSpPr>
        <p:spPr>
          <a:xfrm>
            <a:off x="2889857" y="3865563"/>
            <a:ext cx="1746067" cy="2452687"/>
          </a:xfrm>
        </p:spPr>
        <p:txBody>
          <a:bodyPr/>
          <a:lstStyle>
            <a:lvl1pPr>
              <a:defRPr sz="1400">
                <a:latin typeface="+mn-lt"/>
              </a:defRPr>
            </a:lvl1pPr>
          </a:lstStyle>
          <a:p>
            <a:pPr lvl="0"/>
            <a:r>
              <a:rPr lang="en-GB"/>
              <a:t>Click to edit Master text styles</a:t>
            </a:r>
          </a:p>
        </p:txBody>
      </p:sp>
      <p:sp>
        <p:nvSpPr>
          <p:cNvPr id="28" name="Text Placeholder 7">
            <a:extLst>
              <a:ext uri="{FF2B5EF4-FFF2-40B4-BE49-F238E27FC236}">
                <a16:creationId xmlns:a16="http://schemas.microsoft.com/office/drawing/2014/main" id="{1CD18A30-B958-5B2F-F18B-6B33E9FEB18A}"/>
              </a:ext>
            </a:extLst>
          </p:cNvPr>
          <p:cNvSpPr>
            <a:spLocks noGrp="1"/>
          </p:cNvSpPr>
          <p:nvPr>
            <p:ph type="body" sz="quarter" idx="16" hasCustomPrompt="1"/>
          </p:nvPr>
        </p:nvSpPr>
        <p:spPr>
          <a:xfrm>
            <a:off x="522296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29" name="Text Placeholder 7">
            <a:extLst>
              <a:ext uri="{FF2B5EF4-FFF2-40B4-BE49-F238E27FC236}">
                <a16:creationId xmlns:a16="http://schemas.microsoft.com/office/drawing/2014/main" id="{21E421D0-ADFC-ADA3-DC26-56958919C9CC}"/>
              </a:ext>
            </a:extLst>
          </p:cNvPr>
          <p:cNvSpPr>
            <a:spLocks noGrp="1"/>
          </p:cNvSpPr>
          <p:nvPr>
            <p:ph type="body" sz="quarter" idx="17"/>
          </p:nvPr>
        </p:nvSpPr>
        <p:spPr>
          <a:xfrm>
            <a:off x="5222966" y="3865563"/>
            <a:ext cx="1746067" cy="2452687"/>
          </a:xfrm>
        </p:spPr>
        <p:txBody>
          <a:bodyPr/>
          <a:lstStyle>
            <a:lvl1pPr>
              <a:defRPr sz="1400">
                <a:latin typeface="+mn-lt"/>
              </a:defRPr>
            </a:lvl1pPr>
          </a:lstStyle>
          <a:p>
            <a:pPr lvl="0"/>
            <a:r>
              <a:rPr lang="en-GB"/>
              <a:t>Click to edit Master text styles</a:t>
            </a:r>
          </a:p>
        </p:txBody>
      </p:sp>
      <p:sp>
        <p:nvSpPr>
          <p:cNvPr id="30" name="Text Placeholder 7">
            <a:extLst>
              <a:ext uri="{FF2B5EF4-FFF2-40B4-BE49-F238E27FC236}">
                <a16:creationId xmlns:a16="http://schemas.microsoft.com/office/drawing/2014/main" id="{0D923B13-E015-5F85-2598-C367DBBF81AB}"/>
              </a:ext>
            </a:extLst>
          </p:cNvPr>
          <p:cNvSpPr>
            <a:spLocks noGrp="1"/>
          </p:cNvSpPr>
          <p:nvPr>
            <p:ph type="body" sz="quarter" idx="18" hasCustomPrompt="1"/>
          </p:nvPr>
        </p:nvSpPr>
        <p:spPr>
          <a:xfrm>
            <a:off x="7556076"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31" name="Text Placeholder 7">
            <a:extLst>
              <a:ext uri="{FF2B5EF4-FFF2-40B4-BE49-F238E27FC236}">
                <a16:creationId xmlns:a16="http://schemas.microsoft.com/office/drawing/2014/main" id="{498ECBC0-E3F1-350E-8EE9-763DCF79ED85}"/>
              </a:ext>
            </a:extLst>
          </p:cNvPr>
          <p:cNvSpPr>
            <a:spLocks noGrp="1"/>
          </p:cNvSpPr>
          <p:nvPr>
            <p:ph type="body" sz="quarter" idx="19"/>
          </p:nvPr>
        </p:nvSpPr>
        <p:spPr>
          <a:xfrm>
            <a:off x="7556076" y="3865563"/>
            <a:ext cx="1746067" cy="2452687"/>
          </a:xfrm>
        </p:spPr>
        <p:txBody>
          <a:bodyPr/>
          <a:lstStyle>
            <a:lvl1pPr>
              <a:defRPr sz="1400">
                <a:latin typeface="+mn-lt"/>
              </a:defRPr>
            </a:lvl1pPr>
          </a:lstStyle>
          <a:p>
            <a:pPr lvl="0"/>
            <a:r>
              <a:rPr lang="en-GB"/>
              <a:t>Click to edit Master text styles</a:t>
            </a:r>
          </a:p>
        </p:txBody>
      </p:sp>
      <p:sp>
        <p:nvSpPr>
          <p:cNvPr id="32" name="Text Placeholder 7">
            <a:extLst>
              <a:ext uri="{FF2B5EF4-FFF2-40B4-BE49-F238E27FC236}">
                <a16:creationId xmlns:a16="http://schemas.microsoft.com/office/drawing/2014/main" id="{CCAC0C28-BA47-D0E6-D7E2-6FD74DDFA1E1}"/>
              </a:ext>
            </a:extLst>
          </p:cNvPr>
          <p:cNvSpPr>
            <a:spLocks noGrp="1"/>
          </p:cNvSpPr>
          <p:nvPr>
            <p:ph type="body" sz="quarter" idx="20" hasCustomPrompt="1"/>
          </p:nvPr>
        </p:nvSpPr>
        <p:spPr>
          <a:xfrm>
            <a:off x="9872057" y="2111375"/>
            <a:ext cx="1746067" cy="995363"/>
          </a:xfrm>
        </p:spPr>
        <p:txBody>
          <a:bodyPr/>
          <a:lstStyle>
            <a:lvl1pPr>
              <a:lnSpc>
                <a:spcPct val="100000"/>
              </a:lnSpc>
              <a:defRPr sz="1800">
                <a:latin typeface="+mj-lt"/>
              </a:defRPr>
            </a:lvl1pPr>
          </a:lstStyle>
          <a:p>
            <a:pPr lvl="0"/>
            <a:r>
              <a:rPr lang="en-GB"/>
              <a:t>Title here</a:t>
            </a:r>
            <a:endParaRPr lang="en-US"/>
          </a:p>
        </p:txBody>
      </p:sp>
      <p:sp>
        <p:nvSpPr>
          <p:cNvPr id="33" name="Text Placeholder 7">
            <a:extLst>
              <a:ext uri="{FF2B5EF4-FFF2-40B4-BE49-F238E27FC236}">
                <a16:creationId xmlns:a16="http://schemas.microsoft.com/office/drawing/2014/main" id="{85F955DD-C149-E34D-8BA0-34ECB061717D}"/>
              </a:ext>
            </a:extLst>
          </p:cNvPr>
          <p:cNvSpPr>
            <a:spLocks noGrp="1"/>
          </p:cNvSpPr>
          <p:nvPr>
            <p:ph type="body" sz="quarter" idx="21"/>
          </p:nvPr>
        </p:nvSpPr>
        <p:spPr>
          <a:xfrm>
            <a:off x="9872057" y="3865563"/>
            <a:ext cx="1746067" cy="2452687"/>
          </a:xfrm>
        </p:spPr>
        <p:txBody>
          <a:bodyPr/>
          <a:lstStyle>
            <a:lvl1pPr>
              <a:defRPr sz="1400">
                <a:latin typeface="+mn-lt"/>
              </a:defRPr>
            </a:lvl1pPr>
          </a:lstStyle>
          <a:p>
            <a:pPr lvl="0"/>
            <a:r>
              <a:rPr lang="en-GB"/>
              <a:t>Click to edit Master text styles</a:t>
            </a:r>
          </a:p>
        </p:txBody>
      </p:sp>
    </p:spTree>
    <p:extLst>
      <p:ext uri="{BB962C8B-B14F-4D97-AF65-F5344CB8AC3E}">
        <p14:creationId xmlns:p14="http://schemas.microsoft.com/office/powerpoint/2010/main" val="3231304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Framed-1">
    <p:bg>
      <p:bgPr>
        <a:gradFill>
          <a:gsLst>
            <a:gs pos="100000">
              <a:schemeClr val="accent1"/>
            </a:gs>
            <a:gs pos="0">
              <a:schemeClr val="accent3"/>
            </a:gs>
          </a:gsLst>
          <a:lin ang="3240000" scaled="0"/>
        </a:gradFill>
        <a:effectLst/>
      </p:bgPr>
    </p:bg>
    <p:spTree>
      <p:nvGrpSpPr>
        <p:cNvPr id="1" name=""/>
        <p:cNvGrpSpPr/>
        <p:nvPr/>
      </p:nvGrpSpPr>
      <p:grpSpPr>
        <a:xfrm>
          <a:off x="0" y="0"/>
          <a:ext cx="0" cy="0"/>
          <a:chOff x="0" y="0"/>
          <a:chExt cx="0" cy="0"/>
        </a:xfrm>
      </p:grpSpPr>
      <p:sp>
        <p:nvSpPr>
          <p:cNvPr id="3197" name="Freeform 3196">
            <a:extLst>
              <a:ext uri="{FF2B5EF4-FFF2-40B4-BE49-F238E27FC236}">
                <a16:creationId xmlns:a16="http://schemas.microsoft.com/office/drawing/2014/main" id="{B6B95B2B-C90F-BC1E-8795-55CEE8AB7274}"/>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100000">
                <a:schemeClr val="bg1"/>
              </a:gs>
              <a:gs pos="0">
                <a:schemeClr val="accent3"/>
              </a:gs>
            </a:gsLst>
            <a:lin ang="3240000" scaled="0"/>
          </a:gradFill>
          <a:ln w="6348" cap="flat">
            <a:noFill/>
            <a:prstDash val="solid"/>
            <a:miter/>
          </a:ln>
        </p:spPr>
        <p:txBody>
          <a:bodyPr rtlCol="0" anchor="ctr"/>
          <a:lstStyle/>
          <a:p>
            <a:endParaRPr lang="en-US"/>
          </a:p>
        </p:txBody>
      </p:sp>
      <p:sp>
        <p:nvSpPr>
          <p:cNvPr id="5" name="Picture Placeholder 3">
            <a:extLst>
              <a:ext uri="{FF2B5EF4-FFF2-40B4-BE49-F238E27FC236}">
                <a16:creationId xmlns:a16="http://schemas.microsoft.com/office/drawing/2014/main" id="{6E4697D5-52EB-F340-9EF4-1F7DF8F5E6CC}"/>
              </a:ext>
            </a:extLst>
          </p:cNvPr>
          <p:cNvSpPr>
            <a:spLocks noGrp="1"/>
          </p:cNvSpPr>
          <p:nvPr>
            <p:ph type="pic" sz="quarter" idx="10"/>
          </p:nvPr>
        </p:nvSpPr>
        <p:spPr>
          <a:xfrm>
            <a:off x="1049086" y="1230659"/>
            <a:ext cx="11142914" cy="5627339"/>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D650BD00-5646-C441-B39A-B631E0CF2A15}"/>
              </a:ext>
            </a:extLst>
          </p:cNvPr>
          <p:cNvSpPr>
            <a:spLocks noGrp="1"/>
          </p:cNvSpPr>
          <p:nvPr>
            <p:ph type="title"/>
          </p:nvPr>
        </p:nvSpPr>
        <p:spPr>
          <a:xfrm>
            <a:off x="357188" y="357188"/>
            <a:ext cx="4873719" cy="1683280"/>
          </a:xfrm>
          <a:solidFill>
            <a:schemeClr val="bg1"/>
          </a:solidFill>
        </p:spPr>
        <p:txBody>
          <a:bodyPr lIns="180000" tIns="180000" rIns="180000" bIns="180000"/>
          <a:lstStyle>
            <a:lvl1pPr>
              <a:defRPr b="0" i="0">
                <a:latin typeface="+mj-lt"/>
              </a:defRPr>
            </a:lvl1pPr>
          </a:lstStyle>
          <a:p>
            <a:r>
              <a:rPr lang="en-GB"/>
              <a:t>Click to edit Master title style</a:t>
            </a:r>
            <a:endParaRPr lang="en-US"/>
          </a:p>
        </p:txBody>
      </p:sp>
      <p:sp>
        <p:nvSpPr>
          <p:cNvPr id="1791" name="TextBox 1790">
            <a:extLst>
              <a:ext uri="{FF2B5EF4-FFF2-40B4-BE49-F238E27FC236}">
                <a16:creationId xmlns:a16="http://schemas.microsoft.com/office/drawing/2014/main" id="{26C7306A-3C9D-5BBA-4814-67E8057562D3}"/>
              </a:ext>
            </a:extLst>
          </p:cNvPr>
          <p:cNvSpPr txBox="1"/>
          <p:nvPr userDrawn="1"/>
        </p:nvSpPr>
        <p:spPr>
          <a:xfrm>
            <a:off x="8356922" y="219919"/>
            <a:ext cx="0" cy="0"/>
          </a:xfrm>
          <a:prstGeom prst="rect">
            <a:avLst/>
          </a:prstGeom>
          <a:noFill/>
        </p:spPr>
        <p:txBody>
          <a:bodyPr wrap="none" lIns="0" tIns="0" rIns="0" bIns="0" rtlCol="0">
            <a:noAutofit/>
          </a:bodyPr>
          <a:lstStyle/>
          <a:p>
            <a:pPr algn="l">
              <a:lnSpc>
                <a:spcPct val="110000"/>
              </a:lnSpc>
              <a:spcAft>
                <a:spcPts val="600"/>
              </a:spcAft>
            </a:pPr>
            <a:endParaRPr lang="en-US" sz="1400" noProof="1">
              <a:latin typeface="+mj-lt"/>
            </a:endParaRPr>
          </a:p>
        </p:txBody>
      </p:sp>
      <p:sp>
        <p:nvSpPr>
          <p:cNvPr id="1793" name="Slide Number Placeholder 1792">
            <a:extLst>
              <a:ext uri="{FF2B5EF4-FFF2-40B4-BE49-F238E27FC236}">
                <a16:creationId xmlns:a16="http://schemas.microsoft.com/office/drawing/2014/main" id="{F2F9DC87-87C4-9B49-E853-91A12B514A21}"/>
              </a:ext>
            </a:extLst>
          </p:cNvPr>
          <p:cNvSpPr>
            <a:spLocks noGrp="1"/>
          </p:cNvSpPr>
          <p:nvPr>
            <p:ph type="sldNum" sz="quarter" idx="12"/>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198" name="Text Placeholder 3197">
            <a:extLst>
              <a:ext uri="{FF2B5EF4-FFF2-40B4-BE49-F238E27FC236}">
                <a16:creationId xmlns:a16="http://schemas.microsoft.com/office/drawing/2014/main" id="{2F2B54D1-2BC7-B0C0-7A3B-0B2A1D9B2776}"/>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3199" name="Text Placeholder 9">
            <a:extLst>
              <a:ext uri="{FF2B5EF4-FFF2-40B4-BE49-F238E27FC236}">
                <a16:creationId xmlns:a16="http://schemas.microsoft.com/office/drawing/2014/main" id="{46777DF5-CA3B-48EC-368A-4633D2CA9CF8}"/>
              </a:ext>
            </a:extLst>
          </p:cNvPr>
          <p:cNvSpPr>
            <a:spLocks noGrp="1"/>
          </p:cNvSpPr>
          <p:nvPr>
            <p:ph type="body" sz="quarter" idx="16"/>
          </p:nvPr>
        </p:nvSpPr>
        <p:spPr>
          <a:xfrm>
            <a:off x="357188" y="1882775"/>
            <a:ext cx="4873719" cy="4435475"/>
          </a:xfrm>
          <a:solidFill>
            <a:schemeClr val="bg1"/>
          </a:solidFill>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08867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Framed-2">
    <p:bg>
      <p:bgPr>
        <a:solidFill>
          <a:schemeClr val="accent2"/>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6E4697D5-52EB-F340-9EF4-1F7DF8F5E6CC}"/>
              </a:ext>
            </a:extLst>
          </p:cNvPr>
          <p:cNvSpPr>
            <a:spLocks noGrp="1"/>
          </p:cNvSpPr>
          <p:nvPr>
            <p:ph type="pic" sz="quarter" idx="10"/>
          </p:nvPr>
        </p:nvSpPr>
        <p:spPr>
          <a:xfrm>
            <a:off x="368300" y="357188"/>
            <a:ext cx="4233600" cy="4233600"/>
          </a:xfrm>
          <a:prstGeom prst="ellipse">
            <a:avLst/>
          </a:prstGeo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D650BD00-5646-C441-B39A-B631E0CF2A15}"/>
              </a:ext>
            </a:extLst>
          </p:cNvPr>
          <p:cNvSpPr>
            <a:spLocks noGrp="1"/>
          </p:cNvSpPr>
          <p:nvPr>
            <p:ph type="title"/>
          </p:nvPr>
        </p:nvSpPr>
        <p:spPr>
          <a:xfrm>
            <a:off x="3669014" y="1030207"/>
            <a:ext cx="7645400" cy="1311356"/>
          </a:xfrm>
          <a:solidFill>
            <a:schemeClr val="bg1"/>
          </a:solidFill>
        </p:spPr>
        <p:txBody>
          <a:bodyPr vert="horz" lIns="180000" tIns="180000" rIns="180000" bIns="180000" rtlCol="0" anchor="t">
            <a:noAutofit/>
          </a:bodyPr>
          <a:lstStyle>
            <a:lvl1pPr>
              <a:defRPr lang="en-US" dirty="0"/>
            </a:lvl1pPr>
          </a:lstStyle>
          <a:p>
            <a:pPr lvl="0"/>
            <a:r>
              <a:rPr lang="en-GB"/>
              <a:t>Click to edit Master title style</a:t>
            </a:r>
            <a:endParaRPr lang="en-US"/>
          </a:p>
        </p:txBody>
      </p:sp>
      <p:sp>
        <p:nvSpPr>
          <p:cNvPr id="4" name="Footer Placeholder 3">
            <a:extLst>
              <a:ext uri="{FF2B5EF4-FFF2-40B4-BE49-F238E27FC236}">
                <a16:creationId xmlns:a16="http://schemas.microsoft.com/office/drawing/2014/main" id="{5D8C2A4A-3F2B-1E44-A28A-8188A402D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5CD43-A4EF-49EC-738B-3F9BE37C52C3}"/>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7" name="Text Placeholder 9">
            <a:extLst>
              <a:ext uri="{FF2B5EF4-FFF2-40B4-BE49-F238E27FC236}">
                <a16:creationId xmlns:a16="http://schemas.microsoft.com/office/drawing/2014/main" id="{4C790424-083F-86D2-D7D7-9B3D43328365}"/>
              </a:ext>
            </a:extLst>
          </p:cNvPr>
          <p:cNvSpPr>
            <a:spLocks noGrp="1"/>
          </p:cNvSpPr>
          <p:nvPr>
            <p:ph type="body" sz="quarter" idx="16"/>
          </p:nvPr>
        </p:nvSpPr>
        <p:spPr>
          <a:xfrm>
            <a:off x="3669014" y="2025570"/>
            <a:ext cx="7645400" cy="3791260"/>
          </a:xfrm>
          <a:solidFill>
            <a:schemeClr val="bg1"/>
          </a:solidFill>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49186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eft 1/4">
    <p:spTree>
      <p:nvGrpSpPr>
        <p:cNvPr id="1" name=""/>
        <p:cNvGrpSpPr/>
        <p:nvPr/>
      </p:nvGrpSpPr>
      <p:grpSpPr>
        <a:xfrm>
          <a:off x="0" y="0"/>
          <a:ext cx="0" cy="0"/>
          <a:chOff x="0" y="0"/>
          <a:chExt cx="0" cy="0"/>
        </a:xfrm>
      </p:grpSpPr>
      <p:sp>
        <p:nvSpPr>
          <p:cNvPr id="3195" name="Freeform 3194">
            <a:extLst>
              <a:ext uri="{FF2B5EF4-FFF2-40B4-BE49-F238E27FC236}">
                <a16:creationId xmlns:a16="http://schemas.microsoft.com/office/drawing/2014/main" id="{EBAE099F-501C-9BA7-B020-37D921CE00E1}"/>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accent3"/>
              </a:gs>
              <a:gs pos="100000">
                <a:schemeClr val="bg1"/>
              </a:gs>
            </a:gsLst>
            <a:lin ang="0" scaled="0"/>
          </a:gradFill>
          <a:ln w="6348" cap="flat">
            <a:noFill/>
            <a:prstDash val="solid"/>
            <a:miter/>
          </a:ln>
        </p:spPr>
        <p:txBody>
          <a:bodyPr rtlCol="0" anchor="ctr"/>
          <a:lstStyle/>
          <a:p>
            <a:endParaRPr lang="en-US"/>
          </a:p>
        </p:txBody>
      </p:sp>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357189" y="357188"/>
            <a:ext cx="2692400" cy="5961062"/>
          </a:xfrm>
          <a:solidFill>
            <a:schemeClr val="accent5"/>
          </a:solidFill>
        </p:spPr>
        <p:txBody>
          <a:bodyPr/>
          <a:lstStyle>
            <a:lvl1pPr>
              <a:defRPr b="0" i="0">
                <a:latin typeface="+mn-lt"/>
              </a:defRPr>
            </a:lvl1pPr>
          </a:lstStyle>
          <a:p>
            <a:endParaRPr lang="en-US"/>
          </a:p>
        </p:txBody>
      </p:sp>
      <p:sp>
        <p:nvSpPr>
          <p:cNvPr id="3" name="Footer Placeholder 2">
            <a:extLst>
              <a:ext uri="{FF2B5EF4-FFF2-40B4-BE49-F238E27FC236}">
                <a16:creationId xmlns:a16="http://schemas.microsoft.com/office/drawing/2014/main" id="{0855EDE8-2F3C-003B-E011-8E579241BB6D}"/>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906EA9-FF87-DADA-E677-DDE5654E0C10}"/>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11" name="Title 10">
            <a:extLst>
              <a:ext uri="{FF2B5EF4-FFF2-40B4-BE49-F238E27FC236}">
                <a16:creationId xmlns:a16="http://schemas.microsoft.com/office/drawing/2014/main" id="{FA6B90EE-37C6-E12C-8A76-E96965CCB1D9}"/>
              </a:ext>
            </a:extLst>
          </p:cNvPr>
          <p:cNvSpPr>
            <a:spLocks noGrp="1"/>
          </p:cNvSpPr>
          <p:nvPr>
            <p:ph type="title"/>
          </p:nvPr>
        </p:nvSpPr>
        <p:spPr>
          <a:xfrm>
            <a:off x="3805881" y="365125"/>
            <a:ext cx="8017819" cy="1517650"/>
          </a:xfrm>
        </p:spPr>
        <p:txBody>
          <a:bodyPr/>
          <a:lstStyle/>
          <a:p>
            <a:r>
              <a:rPr lang="en-GB"/>
              <a:t>Click to edit Master title style</a:t>
            </a:r>
            <a:endParaRPr lang="en-US"/>
          </a:p>
        </p:txBody>
      </p:sp>
      <p:sp>
        <p:nvSpPr>
          <p:cNvPr id="12" name="Text Placeholder 9">
            <a:extLst>
              <a:ext uri="{FF2B5EF4-FFF2-40B4-BE49-F238E27FC236}">
                <a16:creationId xmlns:a16="http://schemas.microsoft.com/office/drawing/2014/main" id="{45E1CD87-27A3-2E08-BC9D-3028C6ECCAB9}"/>
              </a:ext>
            </a:extLst>
          </p:cNvPr>
          <p:cNvSpPr>
            <a:spLocks noGrp="1"/>
          </p:cNvSpPr>
          <p:nvPr>
            <p:ph type="body" sz="quarter" idx="13"/>
          </p:nvPr>
        </p:nvSpPr>
        <p:spPr>
          <a:xfrm>
            <a:off x="3805881" y="1882775"/>
            <a:ext cx="8017819"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0505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ird-1">
    <p:spTree>
      <p:nvGrpSpPr>
        <p:cNvPr id="1" name=""/>
        <p:cNvGrpSpPr/>
        <p:nvPr/>
      </p:nvGrpSpPr>
      <p:grpSpPr>
        <a:xfrm>
          <a:off x="0" y="0"/>
          <a:ext cx="0" cy="0"/>
          <a:chOff x="0" y="0"/>
          <a:chExt cx="0" cy="0"/>
        </a:xfrm>
      </p:grpSpPr>
      <p:pic>
        <p:nvPicPr>
          <p:cNvPr id="5" name="Picture Placeholder 20" descr="A blurry blue and white background&#10;&#10;AI-generated content may be incorrect.">
            <a:extLst>
              <a:ext uri="{FF2B5EF4-FFF2-40B4-BE49-F238E27FC236}">
                <a16:creationId xmlns:a16="http://schemas.microsoft.com/office/drawing/2014/main" id="{EC29246A-C716-7DF6-9928-154942CB4F7C}"/>
              </a:ext>
            </a:extLst>
          </p:cNvPr>
          <p:cNvPicPr>
            <a:picLocks noChangeAspect="1"/>
          </p:cNvPicPr>
          <p:nvPr userDrawn="1"/>
        </p:nvPicPr>
        <p:blipFill>
          <a:blip r:embed="rId2"/>
          <a:srcRect l="194" r="226"/>
          <a:stretch>
            <a:fillRect/>
          </a:stretch>
        </p:blipFill>
        <p:spPr>
          <a:xfrm rot="16200000" flipH="1" flipV="1">
            <a:off x="-1397000" y="1397002"/>
            <a:ext cx="6857999" cy="4063998"/>
          </a:xfrm>
          <a:prstGeom prst="rect">
            <a:avLst/>
          </a:prstGeom>
          <a:solidFill>
            <a:schemeClr val="accent5"/>
          </a:solidFill>
        </p:spPr>
      </p:pic>
      <p:sp>
        <p:nvSpPr>
          <p:cNvPr id="6" name="Rectangle 5">
            <a:extLst>
              <a:ext uri="{FF2B5EF4-FFF2-40B4-BE49-F238E27FC236}">
                <a16:creationId xmlns:a16="http://schemas.microsoft.com/office/drawing/2014/main" id="{19311BA9-E90F-1296-0737-DDDB25BC41AE}"/>
              </a:ext>
            </a:extLst>
          </p:cNvPr>
          <p:cNvSpPr/>
          <p:nvPr userDrawn="1"/>
        </p:nvSpPr>
        <p:spPr>
          <a:xfrm flipH="1">
            <a:off x="0" y="0"/>
            <a:ext cx="3086235" cy="3086235"/>
          </a:xfrm>
          <a:prstGeom prst="rect">
            <a:avLst/>
          </a:prstGeom>
          <a:gradFill>
            <a:gsLst>
              <a:gs pos="67000">
                <a:schemeClr val="accent1">
                  <a:alpha val="0"/>
                </a:schemeClr>
              </a:gs>
              <a:gs pos="13000">
                <a:schemeClr val="accent1"/>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65886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ird-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C7285FCC-D23D-6279-2931-B071480F4748}"/>
              </a:ext>
            </a:extLst>
          </p:cNvPr>
          <p:cNvSpPr>
            <a:spLocks noGrp="1"/>
          </p:cNvSpPr>
          <p:nvPr>
            <p:ph type="body" sz="quarter" idx="12"/>
          </p:nvPr>
        </p:nvSpPr>
        <p:spPr>
          <a:xfrm>
            <a:off x="0" y="0"/>
            <a:ext cx="4064000" cy="6858000"/>
          </a:xfrm>
          <a:gradFill>
            <a:gsLst>
              <a:gs pos="0">
                <a:schemeClr val="accent1"/>
              </a:gs>
              <a:gs pos="100000">
                <a:schemeClr val="accent5"/>
              </a:gs>
            </a:gsLst>
            <a:lin ang="16680000" scaled="0"/>
          </a:gradFill>
        </p:spPr>
        <p:txBody>
          <a:bodyPr/>
          <a:lstStyle>
            <a:lvl1pPr>
              <a:defRPr sz="100">
                <a:noFill/>
              </a:defRPr>
            </a:lvl1pPr>
          </a:lstStyle>
          <a:p>
            <a:pPr lvl="0"/>
            <a:endParaRPr lang="en-US"/>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959008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ird-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F97AAB-B91D-768D-CB88-5009E8967426}"/>
              </a:ext>
            </a:extLst>
          </p:cNvPr>
          <p:cNvSpPr/>
          <p:nvPr userDrawn="1"/>
        </p:nvSpPr>
        <p:spPr>
          <a:xfrm flipH="1" flipV="1">
            <a:off x="-1" y="2351314"/>
            <a:ext cx="4506686" cy="4506686"/>
          </a:xfrm>
          <a:prstGeom prst="rect">
            <a:avLst/>
          </a:prstGeom>
          <a:gradFill>
            <a:gsLst>
              <a:gs pos="67000">
                <a:schemeClr val="accent1">
                  <a:alpha val="0"/>
                </a:schemeClr>
              </a:gs>
              <a:gs pos="13000">
                <a:schemeClr val="accent1"/>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ysClr val="windowText" lastClr="000000"/>
              </a:solidFill>
            </a:endParaRPr>
          </a:p>
        </p:txBody>
      </p:sp>
      <p:sp>
        <p:nvSpPr>
          <p:cNvPr id="5" name="Picture Placeholder 3">
            <a:extLst>
              <a:ext uri="{FF2B5EF4-FFF2-40B4-BE49-F238E27FC236}">
                <a16:creationId xmlns:a16="http://schemas.microsoft.com/office/drawing/2014/main" id="{C3A83A2B-15EA-47B3-A5B0-7CAC5AC6C280}"/>
              </a:ext>
            </a:extLst>
          </p:cNvPr>
          <p:cNvSpPr>
            <a:spLocks noGrp="1"/>
          </p:cNvSpPr>
          <p:nvPr>
            <p:ph type="pic" sz="quarter" idx="13"/>
          </p:nvPr>
        </p:nvSpPr>
        <p:spPr>
          <a:xfrm>
            <a:off x="4064000" y="0"/>
            <a:ext cx="8128000" cy="6858000"/>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28B4EF7A-15CF-4AA2-C867-6550FD7E8E12}"/>
              </a:ext>
            </a:extLst>
          </p:cNvPr>
          <p:cNvSpPr>
            <a:spLocks noGrp="1"/>
          </p:cNvSpPr>
          <p:nvPr>
            <p:ph type="title"/>
          </p:nvPr>
        </p:nvSpPr>
        <p:spPr>
          <a:xfrm>
            <a:off x="357188" y="365125"/>
            <a:ext cx="3463698" cy="2874464"/>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BD5F4886-AC22-5FA3-8254-CC78FB6E434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B49EF8A-7828-438B-719C-006DF9BF522A}"/>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6" name="Text Placeholder 9">
            <a:extLst>
              <a:ext uri="{FF2B5EF4-FFF2-40B4-BE49-F238E27FC236}">
                <a16:creationId xmlns:a16="http://schemas.microsoft.com/office/drawing/2014/main" id="{015F813D-5420-29BB-883A-83764D90F83E}"/>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3929468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Right 3/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D294D5-7ABD-6235-E19B-F320700D2768}"/>
              </a:ext>
            </a:extLst>
          </p:cNvPr>
          <p:cNvSpPr/>
          <p:nvPr userDrawn="1"/>
        </p:nvSpPr>
        <p:spPr>
          <a:xfrm rot="10800000" flipV="1">
            <a:off x="8402885" y="0"/>
            <a:ext cx="3789114" cy="3794465"/>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357188" y="365125"/>
            <a:ext cx="5738812" cy="987425"/>
          </a:xfrm>
        </p:spPr>
        <p:txBody>
          <a:bodyPr vert="horz" lIns="0" tIns="0" rIns="0" bIns="0" rtlCol="0" anchor="t">
            <a:noAutofit/>
          </a:bodyPr>
          <a:lstStyle>
            <a:lvl1pPr>
              <a:defRPr lang="en-US" dirty="0"/>
            </a:lvl1pPr>
          </a:lstStyle>
          <a:p>
            <a:pPr lvl="0"/>
            <a:r>
              <a:rPr lang="en-GB"/>
              <a:t>Click to edit Master title style</a:t>
            </a:r>
            <a:endParaRPr lang="en-US"/>
          </a:p>
        </p:txBody>
      </p:sp>
      <p:sp>
        <p:nvSpPr>
          <p:cNvPr id="3" name="Text Placeholder 9">
            <a:extLst>
              <a:ext uri="{FF2B5EF4-FFF2-40B4-BE49-F238E27FC236}">
                <a16:creationId xmlns:a16="http://schemas.microsoft.com/office/drawing/2014/main" id="{FAAE7140-C197-F6D8-36AF-39D06FC0488A}"/>
              </a:ext>
            </a:extLst>
          </p:cNvPr>
          <p:cNvSpPr>
            <a:spLocks noGrp="1"/>
          </p:cNvSpPr>
          <p:nvPr>
            <p:ph type="body" sz="quarter" idx="12"/>
          </p:nvPr>
        </p:nvSpPr>
        <p:spPr>
          <a:xfrm>
            <a:off x="357188" y="1882775"/>
            <a:ext cx="573881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Oval 4">
            <a:extLst>
              <a:ext uri="{FF2B5EF4-FFF2-40B4-BE49-F238E27FC236}">
                <a16:creationId xmlns:a16="http://schemas.microsoft.com/office/drawing/2014/main" id="{C5A88487-C33C-DD16-E850-FEBDF6E0A71C}"/>
              </a:ext>
            </a:extLst>
          </p:cNvPr>
          <p:cNvSpPr/>
          <p:nvPr userDrawn="1"/>
        </p:nvSpPr>
        <p:spPr>
          <a:xfrm>
            <a:off x="8451708" y="788986"/>
            <a:ext cx="3691467" cy="3691467"/>
          </a:xfrm>
          <a:prstGeom prst="ellipse">
            <a:avLst/>
          </a:prstGeom>
          <a:gradFill flip="none" rotWithShape="1">
            <a:gsLst>
              <a:gs pos="68000">
                <a:schemeClr val="accent4">
                  <a:alpha val="0"/>
                </a:schemeClr>
              </a:gs>
              <a:gs pos="9000">
                <a:schemeClr val="accent4">
                  <a:alpha val="70217"/>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7075356" y="1882775"/>
            <a:ext cx="5116643" cy="4975225"/>
          </a:xfrm>
          <a:solidFill>
            <a:schemeClr val="accent5"/>
          </a:solidFill>
        </p:spPr>
        <p:txBody>
          <a:bodyPr anchor="ctr"/>
          <a:lstStyle>
            <a:lvl1pPr algn="ctr">
              <a:defRPr b="0" i="0">
                <a:latin typeface="+mn-lt"/>
              </a:defRPr>
            </a:lvl1pPr>
          </a:lstStyle>
          <a:p>
            <a:endParaRPr lang="en-US"/>
          </a:p>
        </p:txBody>
      </p:sp>
      <p:sp>
        <p:nvSpPr>
          <p:cNvPr id="7" name="Text Placeholder 6">
            <a:extLst>
              <a:ext uri="{FF2B5EF4-FFF2-40B4-BE49-F238E27FC236}">
                <a16:creationId xmlns:a16="http://schemas.microsoft.com/office/drawing/2014/main" id="{3DEF2A2C-A34C-510A-4708-590C84F3F9CC}"/>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9" name="Footer Placeholder 8">
            <a:extLst>
              <a:ext uri="{FF2B5EF4-FFF2-40B4-BE49-F238E27FC236}">
                <a16:creationId xmlns:a16="http://schemas.microsoft.com/office/drawing/2014/main" id="{90243DCB-3CDE-0A5C-361A-0C0D99380B63}"/>
              </a:ext>
            </a:extLst>
          </p:cNvPr>
          <p:cNvSpPr>
            <a:spLocks noGrp="1"/>
          </p:cNvSpPr>
          <p:nvPr>
            <p:ph type="ftr" sz="quarter" idx="16"/>
          </p:nvPr>
        </p:nvSpPr>
        <p:spPr/>
        <p:txBody>
          <a:bodyPr/>
          <a:lstStyle/>
          <a:p>
            <a:endParaRPr lang="en-US"/>
          </a:p>
        </p:txBody>
      </p:sp>
      <p:sp>
        <p:nvSpPr>
          <p:cNvPr id="10" name="Slide Number Placeholder 9">
            <a:extLst>
              <a:ext uri="{FF2B5EF4-FFF2-40B4-BE49-F238E27FC236}">
                <a16:creationId xmlns:a16="http://schemas.microsoft.com/office/drawing/2014/main" id="{03B5D5B2-8701-A470-8F2A-95986D5F90F9}"/>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269180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0CDC74-3D4B-3BC7-58CE-76DA9A0F7317}"/>
              </a:ext>
            </a:extLst>
          </p:cNvPr>
          <p:cNvSpPr/>
          <p:nvPr userDrawn="1"/>
        </p:nvSpPr>
        <p:spPr>
          <a:xfrm>
            <a:off x="0" y="1"/>
            <a:ext cx="12192000" cy="6858000"/>
          </a:xfrm>
          <a:prstGeom prst="rect">
            <a:avLst/>
          </a:prstGeom>
          <a:gradFill flip="none" rotWithShape="1">
            <a:gsLst>
              <a:gs pos="53000">
                <a:schemeClr val="accent1">
                  <a:alpha val="0"/>
                </a:schemeClr>
              </a:gs>
              <a:gs pos="13000">
                <a:schemeClr val="accent1"/>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Rectangle 1">
            <a:extLst>
              <a:ext uri="{FF2B5EF4-FFF2-40B4-BE49-F238E27FC236}">
                <a16:creationId xmlns:a16="http://schemas.microsoft.com/office/drawing/2014/main" id="{3653EE15-5107-6ECF-A592-28E834B652F9}"/>
              </a:ext>
            </a:extLst>
          </p:cNvPr>
          <p:cNvSpPr/>
          <p:nvPr userDrawn="1"/>
        </p:nvSpPr>
        <p:spPr>
          <a:xfrm flipH="1">
            <a:off x="6705600" y="0"/>
            <a:ext cx="5486400" cy="5494148"/>
          </a:xfrm>
          <a:prstGeom prst="rect">
            <a:avLst/>
          </a:prstGeom>
          <a:gradFill flip="none" rotWithShape="1">
            <a:gsLst>
              <a:gs pos="67000">
                <a:schemeClr val="accent2">
                  <a:alpha val="0"/>
                </a:schemeClr>
              </a:gs>
              <a:gs pos="13000">
                <a:schemeClr val="accent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 name="Graphic 4">
            <a:extLst>
              <a:ext uri="{FF2B5EF4-FFF2-40B4-BE49-F238E27FC236}">
                <a16:creationId xmlns:a16="http://schemas.microsoft.com/office/drawing/2014/main" id="{33F756E9-6648-FACA-6511-A04116FC0B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233" y="162320"/>
            <a:ext cx="11829535" cy="6533360"/>
          </a:xfrm>
          <a:prstGeom prst="rect">
            <a:avLst/>
          </a:prstGeom>
        </p:spPr>
      </p:pic>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863131" y="3429000"/>
            <a:ext cx="7053318" cy="2908192"/>
          </a:xfrm>
        </p:spPr>
        <p:txBody>
          <a:bodyPr lIns="0" tIns="0" rIns="0" bIns="0" anchor="b">
            <a:noAutofit/>
          </a:bodyPr>
          <a:lstStyle>
            <a:lvl1pPr algn="l">
              <a:lnSpc>
                <a:spcPct val="70000"/>
              </a:lnSpc>
              <a:defRPr sz="10000" b="0" i="0" cap="none" spc="-150" baseline="0">
                <a:latin typeface="+mj-lt"/>
              </a:defRPr>
            </a:lvl1pPr>
          </a:lstStyle>
          <a:p>
            <a:r>
              <a:rPr lang="en-GB"/>
              <a:t>Section title here</a:t>
            </a:r>
            <a:endParaRPr lang="en-US"/>
          </a:p>
        </p:txBody>
      </p:sp>
      <p:sp>
        <p:nvSpPr>
          <p:cNvPr id="4" name="Text Placeholder 16">
            <a:extLst>
              <a:ext uri="{FF2B5EF4-FFF2-40B4-BE49-F238E27FC236}">
                <a16:creationId xmlns:a16="http://schemas.microsoft.com/office/drawing/2014/main" id="{38C04A24-FC9D-81FE-F79C-7CF137EF699B}"/>
              </a:ext>
            </a:extLst>
          </p:cNvPr>
          <p:cNvSpPr>
            <a:spLocks noGrp="1"/>
          </p:cNvSpPr>
          <p:nvPr>
            <p:ph type="body" sz="quarter" idx="13" hasCustomPrompt="1"/>
          </p:nvPr>
        </p:nvSpPr>
        <p:spPr>
          <a:xfrm>
            <a:off x="7660449" y="-274637"/>
            <a:ext cx="4391026" cy="3544887"/>
          </a:xfrm>
        </p:spPr>
        <p:txBody>
          <a:bodyPr wrap="none"/>
          <a:lstStyle>
            <a:lvl1pPr algn="r">
              <a:lnSpc>
                <a:spcPct val="100000"/>
              </a:lnSpc>
              <a:defRPr sz="20000" b="0" i="0">
                <a:solidFill>
                  <a:schemeClr val="tx1"/>
                </a:solidFill>
                <a:latin typeface="WPP Thin" pitchFamily="2" charset="0"/>
              </a:defRPr>
            </a:lvl1pPr>
          </a:lstStyle>
          <a:p>
            <a:pPr lvl="0"/>
            <a:r>
              <a:rPr lang="en-GB"/>
              <a:t>01</a:t>
            </a:r>
            <a:endParaRPr lang="en-US"/>
          </a:p>
        </p:txBody>
      </p:sp>
      <p:sp>
        <p:nvSpPr>
          <p:cNvPr id="11" name="Slide Number Placeholder 10">
            <a:extLst>
              <a:ext uri="{FF2B5EF4-FFF2-40B4-BE49-F238E27FC236}">
                <a16:creationId xmlns:a16="http://schemas.microsoft.com/office/drawing/2014/main" id="{FECB8F4D-3233-CD0E-49EC-63913AA472D9}"/>
              </a:ext>
            </a:extLst>
          </p:cNvPr>
          <p:cNvSpPr>
            <a:spLocks noGrp="1"/>
          </p:cNvSpPr>
          <p:nvPr>
            <p:ph type="sldNum" sz="quarter" idx="15"/>
          </p:nvPr>
        </p:nvSpPr>
        <p:spPr/>
        <p:txBody>
          <a:bodyPr/>
          <a:lstStyle/>
          <a:p>
            <a:fld id="{1E4E4A48-B3C9-B942-90EF-ECA811FD1626}" type="slidenum">
              <a:rPr lang="en-US" smtClean="0"/>
              <a:pPr/>
              <a:t>‹Nº›</a:t>
            </a:fld>
            <a:endParaRPr lang="en-US"/>
          </a:p>
        </p:txBody>
      </p:sp>
      <p:pic>
        <p:nvPicPr>
          <p:cNvPr id="6" name="Graphic 5">
            <a:extLst>
              <a:ext uri="{FF2B5EF4-FFF2-40B4-BE49-F238E27FC236}">
                <a16:creationId xmlns:a16="http://schemas.microsoft.com/office/drawing/2014/main" id="{59930C73-9D3A-1BB1-1562-7AB10B5BD5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1473095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mag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7075356" y="1"/>
            <a:ext cx="5116643" cy="6857998"/>
          </a:xfrm>
          <a:solidFill>
            <a:schemeClr val="accent5"/>
          </a:solidFill>
        </p:spPr>
        <p:txBody>
          <a:bodyPr anchor="ctr"/>
          <a:lstStyle>
            <a:lvl1pPr algn="ctr">
              <a:defRPr b="0" i="0">
                <a:latin typeface="+mn-lt"/>
              </a:defRPr>
            </a:lvl1pPr>
          </a:lstStyle>
          <a:p>
            <a:endParaRPr lang="en-US"/>
          </a:p>
        </p:txBody>
      </p:sp>
      <p:sp>
        <p:nvSpPr>
          <p:cNvPr id="5" name="Footer Placeholder 4">
            <a:extLst>
              <a:ext uri="{FF2B5EF4-FFF2-40B4-BE49-F238E27FC236}">
                <a16:creationId xmlns:a16="http://schemas.microsoft.com/office/drawing/2014/main" id="{BBC92F27-5AC6-899C-7C44-61F85AA91BAD}"/>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25FA5BEA-AB31-A8F3-ECDC-BD7F7AA327FC}"/>
              </a:ext>
            </a:extLst>
          </p:cNvPr>
          <p:cNvSpPr>
            <a:spLocks noGrp="1"/>
          </p:cNvSpPr>
          <p:nvPr>
            <p:ph type="sldNum" sz="quarter" idx="12"/>
          </p:nvPr>
        </p:nvSpPr>
        <p:spPr/>
        <p:txBody>
          <a:bodyPr/>
          <a:lstStyle/>
          <a:p>
            <a:fld id="{1E4E4A48-B3C9-B942-90EF-ECA811FD1626}" type="slidenum">
              <a:rPr lang="en-US" smtClean="0"/>
              <a:pPr/>
              <a:t>‹Nº›</a:t>
            </a:fld>
            <a:endParaRPr lang="en-US"/>
          </a:p>
        </p:txBody>
      </p:sp>
      <p:sp>
        <p:nvSpPr>
          <p:cNvPr id="9" name="Title 8">
            <a:extLst>
              <a:ext uri="{FF2B5EF4-FFF2-40B4-BE49-F238E27FC236}">
                <a16:creationId xmlns:a16="http://schemas.microsoft.com/office/drawing/2014/main" id="{35D49DD5-0E23-36D5-BA72-B6FFB1552C57}"/>
              </a:ext>
            </a:extLst>
          </p:cNvPr>
          <p:cNvSpPr>
            <a:spLocks noGrp="1"/>
          </p:cNvSpPr>
          <p:nvPr>
            <p:ph type="title"/>
          </p:nvPr>
        </p:nvSpPr>
        <p:spPr>
          <a:xfrm>
            <a:off x="357188" y="365125"/>
            <a:ext cx="5738812" cy="987425"/>
          </a:xfrm>
        </p:spPr>
        <p:txBody>
          <a:bodyPr/>
          <a:lstStyle/>
          <a:p>
            <a:r>
              <a:rPr lang="en-GB"/>
              <a:t>Click to edit Master title style</a:t>
            </a:r>
            <a:endParaRPr lang="en-US"/>
          </a:p>
        </p:txBody>
      </p:sp>
      <p:sp>
        <p:nvSpPr>
          <p:cNvPr id="10" name="Text Placeholder 9">
            <a:extLst>
              <a:ext uri="{FF2B5EF4-FFF2-40B4-BE49-F238E27FC236}">
                <a16:creationId xmlns:a16="http://schemas.microsoft.com/office/drawing/2014/main" id="{3D61449F-DB05-FAE2-743E-EBADB1888ED3}"/>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11" name="Text Placeholder 9">
            <a:extLst>
              <a:ext uri="{FF2B5EF4-FFF2-40B4-BE49-F238E27FC236}">
                <a16:creationId xmlns:a16="http://schemas.microsoft.com/office/drawing/2014/main" id="{888466D4-AE51-8E1A-12DC-0DE864AEC451}"/>
              </a:ext>
            </a:extLst>
          </p:cNvPr>
          <p:cNvSpPr>
            <a:spLocks noGrp="1"/>
          </p:cNvSpPr>
          <p:nvPr>
            <p:ph type="body" sz="quarter" idx="16"/>
          </p:nvPr>
        </p:nvSpPr>
        <p:spPr>
          <a:xfrm>
            <a:off x="357188" y="1882775"/>
            <a:ext cx="5738812" cy="4435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4944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3/4">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C22AE46-A5D0-7867-A671-0453CD3196BD}"/>
              </a:ext>
            </a:extLst>
          </p:cNvPr>
          <p:cNvSpPr/>
          <p:nvPr userDrawn="1"/>
        </p:nvSpPr>
        <p:spPr>
          <a:xfrm>
            <a:off x="1077004" y="413809"/>
            <a:ext cx="3691467" cy="3691467"/>
          </a:xfrm>
          <a:prstGeom prst="ellipse">
            <a:avLst/>
          </a:prstGeom>
          <a:gradFill flip="none" rotWithShape="1">
            <a:gsLst>
              <a:gs pos="68000">
                <a:schemeClr val="accent4">
                  <a:alpha val="0"/>
                </a:schemeClr>
              </a:gs>
              <a:gs pos="9000">
                <a:schemeClr val="accent4">
                  <a:alpha val="70217"/>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B814A90-88F7-0638-A052-56A90D89FEC0}"/>
              </a:ext>
            </a:extLst>
          </p:cNvPr>
          <p:cNvSpPr/>
          <p:nvPr userDrawn="1"/>
        </p:nvSpPr>
        <p:spPr>
          <a:xfrm rot="10800000" flipH="1" flipV="1">
            <a:off x="0" y="0"/>
            <a:ext cx="3789114" cy="3794465"/>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1871663"/>
            <a:ext cx="5727700" cy="4446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 name="Title 2">
            <a:extLst>
              <a:ext uri="{FF2B5EF4-FFF2-40B4-BE49-F238E27FC236}">
                <a16:creationId xmlns:a16="http://schemas.microsoft.com/office/drawing/2014/main" id="{790D0228-3775-3F95-A1ED-50691D26A366}"/>
              </a:ext>
            </a:extLst>
          </p:cNvPr>
          <p:cNvSpPr>
            <a:spLocks noGrp="1"/>
          </p:cNvSpPr>
          <p:nvPr>
            <p:ph type="title"/>
          </p:nvPr>
        </p:nvSpPr>
        <p:spPr>
          <a:xfrm>
            <a:off x="6096000" y="365125"/>
            <a:ext cx="5727700" cy="1506538"/>
          </a:xfrm>
        </p:spPr>
        <p:txBody>
          <a:bodyPr/>
          <a:lstStyle/>
          <a:p>
            <a:r>
              <a:rPr lang="en-GB"/>
              <a:t>Click to edit Master title style</a:t>
            </a:r>
            <a:endParaRPr lang="en-US"/>
          </a:p>
        </p:txBody>
      </p:sp>
    </p:spTree>
    <p:extLst>
      <p:ext uri="{BB962C8B-B14F-4D97-AF65-F5344CB8AC3E}">
        <p14:creationId xmlns:p14="http://schemas.microsoft.com/office/powerpoint/2010/main" val="2817539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0"/>
            <a:ext cx="5116643" cy="6858001"/>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1871663"/>
            <a:ext cx="5727700" cy="4446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3" name="Title 2">
            <a:extLst>
              <a:ext uri="{FF2B5EF4-FFF2-40B4-BE49-F238E27FC236}">
                <a16:creationId xmlns:a16="http://schemas.microsoft.com/office/drawing/2014/main" id="{790D0228-3775-3F95-A1ED-50691D26A366}"/>
              </a:ext>
            </a:extLst>
          </p:cNvPr>
          <p:cNvSpPr>
            <a:spLocks noGrp="1"/>
          </p:cNvSpPr>
          <p:nvPr>
            <p:ph type="title"/>
          </p:nvPr>
        </p:nvSpPr>
        <p:spPr>
          <a:xfrm>
            <a:off x="6096000" y="365125"/>
            <a:ext cx="5727700" cy="1506538"/>
          </a:xfrm>
        </p:spPr>
        <p:txBody>
          <a:bodyPr/>
          <a:lstStyle/>
          <a:p>
            <a:r>
              <a:rPr lang="en-GB"/>
              <a:t>Click to edit Master title style</a:t>
            </a:r>
            <a:endParaRPr lang="en-US"/>
          </a:p>
        </p:txBody>
      </p:sp>
    </p:spTree>
    <p:extLst>
      <p:ext uri="{BB962C8B-B14F-4D97-AF65-F5344CB8AC3E}">
        <p14:creationId xmlns:p14="http://schemas.microsoft.com/office/powerpoint/2010/main" val="392728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out Image Left 3/4">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D919FE4B-21EC-B6D7-1CE0-617AC437D602}"/>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6" name="Text Placeholder 5">
            <a:extLst>
              <a:ext uri="{FF2B5EF4-FFF2-40B4-BE49-F238E27FC236}">
                <a16:creationId xmlns:a16="http://schemas.microsoft.com/office/drawing/2014/main" id="{C9029581-865E-AFFE-D50F-D213DE846E52}"/>
              </a:ext>
            </a:extLst>
          </p:cNvPr>
          <p:cNvSpPr>
            <a:spLocks noGrp="1"/>
          </p:cNvSpPr>
          <p:nvPr>
            <p:ph type="body" sz="quarter" idx="11"/>
          </p:nvPr>
        </p:nvSpPr>
        <p:spPr>
          <a:xfrm>
            <a:off x="6096000" y="3429000"/>
            <a:ext cx="5727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9">
            <a:extLst>
              <a:ext uri="{FF2B5EF4-FFF2-40B4-BE49-F238E27FC236}">
                <a16:creationId xmlns:a16="http://schemas.microsoft.com/office/drawing/2014/main" id="{61C6E683-13A5-18DD-E8C9-D951FC94FFCF}"/>
              </a:ext>
            </a:extLst>
          </p:cNvPr>
          <p:cNvSpPr>
            <a:spLocks noGrp="1"/>
          </p:cNvSpPr>
          <p:nvPr>
            <p:ph type="body" sz="quarter" idx="12"/>
          </p:nvPr>
        </p:nvSpPr>
        <p:spPr>
          <a:xfrm>
            <a:off x="2531377" y="1352550"/>
            <a:ext cx="2585136" cy="2585136"/>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5" name="Title 1">
            <a:extLst>
              <a:ext uri="{FF2B5EF4-FFF2-40B4-BE49-F238E27FC236}">
                <a16:creationId xmlns:a16="http://schemas.microsoft.com/office/drawing/2014/main" id="{F6CAFB34-F110-7942-80FB-583F9A5DF3AD}"/>
              </a:ext>
            </a:extLst>
          </p:cNvPr>
          <p:cNvSpPr>
            <a:spLocks noGrp="1"/>
          </p:cNvSpPr>
          <p:nvPr>
            <p:ph type="ctrTitle" hasCustomPrompt="1"/>
          </p:nvPr>
        </p:nvSpPr>
        <p:spPr>
          <a:xfrm>
            <a:off x="4178300" y="914400"/>
            <a:ext cx="7645400" cy="2514600"/>
          </a:xfrm>
        </p:spPr>
        <p:txBody>
          <a:bodyPr lIns="0" tIns="0" rIns="0" bIns="0" anchor="t">
            <a:noAutofit/>
          </a:bodyPr>
          <a:lstStyle>
            <a:lvl1pPr algn="l">
              <a:lnSpc>
                <a:spcPct val="90000"/>
              </a:lnSpc>
              <a:defRPr sz="6000" b="0" i="0" cap="none" spc="0" baseline="0">
                <a:latin typeface="+mj-lt"/>
              </a:defRPr>
            </a:lvl1pPr>
          </a:lstStyle>
          <a:p>
            <a:r>
              <a:rPr lang="en-GB"/>
              <a:t>Page title</a:t>
            </a:r>
            <a:endParaRPr lang="en-US"/>
          </a:p>
        </p:txBody>
      </p:sp>
      <p:sp>
        <p:nvSpPr>
          <p:cNvPr id="12" name="Slide Number Placeholder 11">
            <a:extLst>
              <a:ext uri="{FF2B5EF4-FFF2-40B4-BE49-F238E27FC236}">
                <a16:creationId xmlns:a16="http://schemas.microsoft.com/office/drawing/2014/main" id="{5C242D73-9BB4-90E3-E97F-E8FDC0235091}"/>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4272685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llout Image Left 3/4 Gradient">
    <p:bg>
      <p:bgPr>
        <a:gradFill>
          <a:gsLst>
            <a:gs pos="0">
              <a:schemeClr val="accent1"/>
            </a:gs>
            <a:gs pos="100000">
              <a:schemeClr val="accent5"/>
            </a:gs>
          </a:gsLst>
          <a:lin ang="16680000" scaled="0"/>
        </a:gra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B3D84021-9A89-BBDA-9176-D1F0DBBDD615}"/>
              </a:ext>
            </a:extLst>
          </p:cNvPr>
          <p:cNvSpPr>
            <a:spLocks noGrp="1"/>
          </p:cNvSpPr>
          <p:nvPr>
            <p:ph type="pic" sz="quarter" idx="10"/>
          </p:nvPr>
        </p:nvSpPr>
        <p:spPr>
          <a:xfrm>
            <a:off x="0" y="1352551"/>
            <a:ext cx="5116643" cy="5505450"/>
          </a:xfrm>
          <a:solidFill>
            <a:schemeClr val="accent5"/>
          </a:solidFill>
        </p:spPr>
        <p:txBody>
          <a:bodyPr anchor="ctr"/>
          <a:lstStyle>
            <a:lvl1pPr algn="ctr">
              <a:defRPr b="0" i="0">
                <a:latin typeface="+mn-lt"/>
              </a:defRPr>
            </a:lvl1pPr>
          </a:lstStyle>
          <a:p>
            <a:endParaRPr lang="en-US"/>
          </a:p>
        </p:txBody>
      </p:sp>
      <p:sp>
        <p:nvSpPr>
          <p:cNvPr id="10" name="Text Placeholder 5">
            <a:extLst>
              <a:ext uri="{FF2B5EF4-FFF2-40B4-BE49-F238E27FC236}">
                <a16:creationId xmlns:a16="http://schemas.microsoft.com/office/drawing/2014/main" id="{6FC04089-A11B-EF95-CD63-153A2914F566}"/>
              </a:ext>
            </a:extLst>
          </p:cNvPr>
          <p:cNvSpPr>
            <a:spLocks noGrp="1"/>
          </p:cNvSpPr>
          <p:nvPr>
            <p:ph type="body" sz="quarter" idx="11"/>
          </p:nvPr>
        </p:nvSpPr>
        <p:spPr>
          <a:xfrm>
            <a:off x="6096000" y="3429000"/>
            <a:ext cx="5727700" cy="2889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9">
            <a:extLst>
              <a:ext uri="{FF2B5EF4-FFF2-40B4-BE49-F238E27FC236}">
                <a16:creationId xmlns:a16="http://schemas.microsoft.com/office/drawing/2014/main" id="{3580354C-6BB2-6341-5DA8-A2509913D94E}"/>
              </a:ext>
            </a:extLst>
          </p:cNvPr>
          <p:cNvSpPr>
            <a:spLocks noGrp="1"/>
          </p:cNvSpPr>
          <p:nvPr>
            <p:ph type="body" sz="quarter" idx="12"/>
          </p:nvPr>
        </p:nvSpPr>
        <p:spPr>
          <a:xfrm>
            <a:off x="2531377" y="1352550"/>
            <a:ext cx="2585136" cy="2585136"/>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12" name="Title 1">
            <a:extLst>
              <a:ext uri="{FF2B5EF4-FFF2-40B4-BE49-F238E27FC236}">
                <a16:creationId xmlns:a16="http://schemas.microsoft.com/office/drawing/2014/main" id="{C014870E-7C5C-12E8-9DB3-D05DEDCF3A0A}"/>
              </a:ext>
            </a:extLst>
          </p:cNvPr>
          <p:cNvSpPr>
            <a:spLocks noGrp="1"/>
          </p:cNvSpPr>
          <p:nvPr>
            <p:ph type="ctrTitle" hasCustomPrompt="1"/>
          </p:nvPr>
        </p:nvSpPr>
        <p:spPr>
          <a:xfrm>
            <a:off x="4178300" y="914400"/>
            <a:ext cx="7645400" cy="2514600"/>
          </a:xfrm>
        </p:spPr>
        <p:txBody>
          <a:bodyPr lIns="0" tIns="0" rIns="0" bIns="0" anchor="t">
            <a:noAutofit/>
          </a:bodyPr>
          <a:lstStyle>
            <a:lvl1pPr algn="l">
              <a:lnSpc>
                <a:spcPct val="90000"/>
              </a:lnSpc>
              <a:defRPr sz="6000" b="0" i="0" cap="none" spc="0" baseline="0">
                <a:latin typeface="+mj-lt"/>
              </a:defRPr>
            </a:lvl1pPr>
          </a:lstStyle>
          <a:p>
            <a:r>
              <a:rPr lang="en-GB"/>
              <a:t>Page title</a:t>
            </a:r>
            <a:endParaRPr lang="en-US"/>
          </a:p>
        </p:txBody>
      </p:sp>
      <p:sp>
        <p:nvSpPr>
          <p:cNvPr id="14" name="Slide Number Placeholder 13">
            <a:extLst>
              <a:ext uri="{FF2B5EF4-FFF2-40B4-BE49-F238E27FC236}">
                <a16:creationId xmlns:a16="http://schemas.microsoft.com/office/drawing/2014/main" id="{728A7983-048B-8BEA-FBB8-6D92497E9AA5}"/>
              </a:ext>
            </a:extLst>
          </p:cNvPr>
          <p:cNvSpPr>
            <a:spLocks noGrp="1"/>
          </p:cNvSpPr>
          <p:nvPr>
            <p:ph type="sldNum" sz="quarter" idx="14"/>
          </p:nvPr>
        </p:nvSpPr>
        <p:spPr/>
        <p:txBody>
          <a:bodyPr/>
          <a:lstStyle>
            <a:lvl1pPr>
              <a:defRPr>
                <a:solidFill>
                  <a:schemeClr val="bg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3596801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bleed Title-Dar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0" y="1"/>
            <a:ext cx="12192000" cy="6857998"/>
          </a:xfrm>
          <a:solidFill>
            <a:schemeClr val="accent5"/>
          </a:solidFill>
        </p:spPr>
        <p:txBody>
          <a:bodyPr anchor="ctr"/>
          <a:lstStyle>
            <a:lvl1pPr algn="ctr">
              <a:defRPr b="0" i="0">
                <a:latin typeface="+mn-lt"/>
              </a:defRPr>
            </a:lvl1pPr>
          </a:lstStyle>
          <a:p>
            <a:endParaRPr lang="en-US"/>
          </a:p>
        </p:txBody>
      </p:sp>
      <p:sp>
        <p:nvSpPr>
          <p:cNvPr id="5" name="Title 1">
            <a:extLst>
              <a:ext uri="{FF2B5EF4-FFF2-40B4-BE49-F238E27FC236}">
                <a16:creationId xmlns:a16="http://schemas.microsoft.com/office/drawing/2014/main" id="{86B947EA-C69A-D146-9422-68B911DBA428}"/>
              </a:ext>
            </a:extLst>
          </p:cNvPr>
          <p:cNvSpPr>
            <a:spLocks noGrp="1"/>
          </p:cNvSpPr>
          <p:nvPr>
            <p:ph type="title"/>
          </p:nvPr>
        </p:nvSpPr>
        <p:spPr>
          <a:xfrm>
            <a:off x="357188" y="365125"/>
            <a:ext cx="5738812" cy="2880583"/>
          </a:xfrm>
        </p:spPr>
        <p:txBody>
          <a:bodyPr vert="horz" lIns="0" tIns="0" rIns="0" bIns="0" rtlCol="0" anchor="t">
            <a:noAutofit/>
          </a:bodyPr>
          <a:lstStyle>
            <a:lvl1pPr>
              <a:defRPr lang="en-US" dirty="0">
                <a:solidFill>
                  <a:schemeClr val="bg1"/>
                </a:solidFill>
              </a:defRPr>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51C9F92C-5031-4B22-0C3A-6AE2AD6E335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8172A5C0-8FBC-710D-2F60-15D09DBCB995}"/>
              </a:ext>
            </a:extLst>
          </p:cNvPr>
          <p:cNvSpPr>
            <a:spLocks noGrp="1"/>
          </p:cNvSpPr>
          <p:nvPr>
            <p:ph type="sldNum" sz="quarter" idx="12"/>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33964D07-B7B5-9116-35D8-FF27341AD0C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3447172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bleed Title-L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AEE116-C557-5747-B611-677B333DC245}"/>
              </a:ext>
            </a:extLst>
          </p:cNvPr>
          <p:cNvSpPr>
            <a:spLocks noGrp="1"/>
          </p:cNvSpPr>
          <p:nvPr>
            <p:ph type="pic" sz="quarter" idx="10"/>
          </p:nvPr>
        </p:nvSpPr>
        <p:spPr>
          <a:xfrm>
            <a:off x="0" y="1"/>
            <a:ext cx="12192000" cy="6857998"/>
          </a:xfrm>
          <a:solidFill>
            <a:schemeClr val="accent5"/>
          </a:solidFill>
        </p:spPr>
        <p:txBody>
          <a:bodyPr anchor="ctr"/>
          <a:lstStyle>
            <a:lvl1pPr algn="ctr">
              <a:defRPr b="0" i="0">
                <a:latin typeface="+mn-lt"/>
              </a:defRPr>
            </a:lvl1pPr>
          </a:lstStyle>
          <a:p>
            <a:endParaRPr lang="en-US"/>
          </a:p>
        </p:txBody>
      </p:sp>
      <p:sp>
        <p:nvSpPr>
          <p:cNvPr id="5" name="Title 1">
            <a:extLst>
              <a:ext uri="{FF2B5EF4-FFF2-40B4-BE49-F238E27FC236}">
                <a16:creationId xmlns:a16="http://schemas.microsoft.com/office/drawing/2014/main" id="{86B947EA-C69A-D146-9422-68B911DBA428}"/>
              </a:ext>
            </a:extLst>
          </p:cNvPr>
          <p:cNvSpPr>
            <a:spLocks noGrp="1"/>
          </p:cNvSpPr>
          <p:nvPr>
            <p:ph type="title"/>
          </p:nvPr>
        </p:nvSpPr>
        <p:spPr>
          <a:xfrm>
            <a:off x="357188" y="365125"/>
            <a:ext cx="5738812" cy="2880583"/>
          </a:xfrm>
        </p:spPr>
        <p:txBody>
          <a:bodyPr vert="horz" lIns="0" tIns="0" rIns="0" bIns="0" rtlCol="0" anchor="t">
            <a:noAutofit/>
          </a:bodyPr>
          <a:lstStyle>
            <a:lvl1pPr>
              <a:defRPr lang="en-US" dirty="0">
                <a:solidFill>
                  <a:schemeClr val="tx1"/>
                </a:solidFill>
              </a:defRPr>
            </a:lvl1pPr>
          </a:lstStyle>
          <a:p>
            <a:pPr lvl="0"/>
            <a:r>
              <a:rPr lang="en-GB"/>
              <a:t>Click to edit Master title style</a:t>
            </a:r>
            <a:endParaRPr lang="en-US"/>
          </a:p>
        </p:txBody>
      </p:sp>
      <p:sp>
        <p:nvSpPr>
          <p:cNvPr id="7" name="Footer Placeholder 6">
            <a:extLst>
              <a:ext uri="{FF2B5EF4-FFF2-40B4-BE49-F238E27FC236}">
                <a16:creationId xmlns:a16="http://schemas.microsoft.com/office/drawing/2014/main" id="{51C9F92C-5031-4B22-0C3A-6AE2AD6E335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8172A5C0-8FBC-710D-2F60-15D09DBCB995}"/>
              </a:ext>
            </a:extLst>
          </p:cNvPr>
          <p:cNvSpPr>
            <a:spLocks noGrp="1"/>
          </p:cNvSpPr>
          <p:nvPr>
            <p:ph type="sldNum" sz="quarter" idx="12"/>
          </p:nvPr>
        </p:nvSpPr>
        <p:spPr/>
        <p:txBody>
          <a:bodyPr/>
          <a:lstStyle>
            <a:lvl1pPr>
              <a:defRPr>
                <a:solidFill>
                  <a:schemeClr val="tx1"/>
                </a:solidFill>
              </a:defRPr>
            </a:lvl1pPr>
          </a:lstStyle>
          <a:p>
            <a:fld id="{1E4E4A48-B3C9-B942-90EF-ECA811FD1626}" type="slidenum">
              <a:rPr lang="en-US" smtClean="0"/>
              <a:pPr/>
              <a:t>‹Nº›</a:t>
            </a:fld>
            <a:endParaRPr lang="en-US"/>
          </a:p>
        </p:txBody>
      </p:sp>
      <p:sp>
        <p:nvSpPr>
          <p:cNvPr id="10" name="Text Placeholder 9">
            <a:extLst>
              <a:ext uri="{FF2B5EF4-FFF2-40B4-BE49-F238E27FC236}">
                <a16:creationId xmlns:a16="http://schemas.microsoft.com/office/drawing/2014/main" id="{33964D07-B7B5-9116-35D8-FF27341AD0C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tx2"/>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2146645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1">
    <p:spTree>
      <p:nvGrpSpPr>
        <p:cNvPr id="1" name=""/>
        <p:cNvGrpSpPr/>
        <p:nvPr/>
      </p:nvGrpSpPr>
      <p:grpSpPr>
        <a:xfrm>
          <a:off x="0" y="0"/>
          <a:ext cx="0" cy="0"/>
          <a:chOff x="0" y="0"/>
          <a:chExt cx="0" cy="0"/>
        </a:xfrm>
      </p:grpSpPr>
      <p:pic>
        <p:nvPicPr>
          <p:cNvPr id="37" name="Picture 36" descr="A blue and green planet&#10;&#10;AI-generated content may be incorrect.">
            <a:extLst>
              <a:ext uri="{FF2B5EF4-FFF2-40B4-BE49-F238E27FC236}">
                <a16:creationId xmlns:a16="http://schemas.microsoft.com/office/drawing/2014/main" id="{01C126B5-3EC2-07F0-122B-1AFE22CEBDB8}"/>
              </a:ext>
            </a:extLst>
          </p:cNvPr>
          <p:cNvPicPr>
            <a:picLocks noChangeAspect="1"/>
          </p:cNvPicPr>
          <p:nvPr userDrawn="1"/>
        </p:nvPicPr>
        <p:blipFill>
          <a:blip r:embed="rId2"/>
          <a:srcRect l="16796" b="19950"/>
          <a:stretch>
            <a:fillRect/>
          </a:stretch>
        </p:blipFill>
        <p:spPr>
          <a:xfrm rot="10800000" flipH="1" flipV="1">
            <a:off x="0" y="1445400"/>
            <a:ext cx="6192592" cy="5412600"/>
          </a:xfrm>
          <a:prstGeom prst="rect">
            <a:avLst/>
          </a:prstGeom>
        </p:spPr>
      </p:pic>
      <p:sp>
        <p:nvSpPr>
          <p:cNvPr id="2" name="Title 1">
            <a:extLst>
              <a:ext uri="{FF2B5EF4-FFF2-40B4-BE49-F238E27FC236}">
                <a16:creationId xmlns:a16="http://schemas.microsoft.com/office/drawing/2014/main" id="{7A24760A-EC93-9EBA-DF64-8A972E41602E}"/>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9CD38DE-04EC-0153-BEE2-EA37A1DCFD7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A757A3DE-24AB-AC75-1790-D53081ABE8C2}"/>
              </a:ext>
            </a:extLst>
          </p:cNvPr>
          <p:cNvSpPr>
            <a:spLocks noGrp="1"/>
          </p:cNvSpPr>
          <p:nvPr>
            <p:ph type="sldNum" sz="quarter" idx="11"/>
          </p:nvPr>
        </p:nvSpPr>
        <p:spPr/>
        <p:txBody>
          <a:bodyPr/>
          <a:lstStyle/>
          <a:p>
            <a:fld id="{1E4E4A48-B3C9-B942-90EF-ECA811FD1626}" type="slidenum">
              <a:rPr lang="en-US" smtClean="0"/>
              <a:pPr/>
              <a:t>‹Nº›</a:t>
            </a:fld>
            <a:endParaRPr lang="en-US"/>
          </a:p>
        </p:txBody>
      </p:sp>
      <p:sp>
        <p:nvSpPr>
          <p:cNvPr id="5" name="Text Placeholder 7">
            <a:extLst>
              <a:ext uri="{FF2B5EF4-FFF2-40B4-BE49-F238E27FC236}">
                <a16:creationId xmlns:a16="http://schemas.microsoft.com/office/drawing/2014/main" id="{83532364-39D8-BACC-8177-C3DCBDCA1E67}"/>
              </a:ext>
            </a:extLst>
          </p:cNvPr>
          <p:cNvSpPr>
            <a:spLocks noGrp="1"/>
          </p:cNvSpPr>
          <p:nvPr>
            <p:ph type="body" sz="quarter" idx="12" hasCustomPrompt="1"/>
          </p:nvPr>
        </p:nvSpPr>
        <p:spPr>
          <a:xfrm>
            <a:off x="383831" y="1294043"/>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 name="Text Placeholder 9">
            <a:extLst>
              <a:ext uri="{FF2B5EF4-FFF2-40B4-BE49-F238E27FC236}">
                <a16:creationId xmlns:a16="http://schemas.microsoft.com/office/drawing/2014/main" id="{24E9AD9F-B8B3-2106-7623-FDAD15FCC029}"/>
              </a:ext>
            </a:extLst>
          </p:cNvPr>
          <p:cNvSpPr>
            <a:spLocks noGrp="1"/>
          </p:cNvSpPr>
          <p:nvPr>
            <p:ph type="body" sz="quarter" idx="13" hasCustomPrompt="1"/>
          </p:nvPr>
        </p:nvSpPr>
        <p:spPr>
          <a:xfrm>
            <a:off x="1325910" y="1434461"/>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7" name="Text Placeholder 16">
            <a:extLst>
              <a:ext uri="{FF2B5EF4-FFF2-40B4-BE49-F238E27FC236}">
                <a16:creationId xmlns:a16="http://schemas.microsoft.com/office/drawing/2014/main" id="{CBD00DFE-B850-33BD-0CC2-4772EA92EE7F}"/>
              </a:ext>
            </a:extLst>
          </p:cNvPr>
          <p:cNvSpPr>
            <a:spLocks noGrp="1"/>
          </p:cNvSpPr>
          <p:nvPr>
            <p:ph type="body" sz="quarter" idx="14" hasCustomPrompt="1"/>
          </p:nvPr>
        </p:nvSpPr>
        <p:spPr>
          <a:xfrm>
            <a:off x="1326606" y="1688391"/>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8" name="Text Placeholder 9">
            <a:extLst>
              <a:ext uri="{FF2B5EF4-FFF2-40B4-BE49-F238E27FC236}">
                <a16:creationId xmlns:a16="http://schemas.microsoft.com/office/drawing/2014/main" id="{9E9404EE-91E2-54D8-3F3F-B5300974A7D0}"/>
              </a:ext>
            </a:extLst>
          </p:cNvPr>
          <p:cNvSpPr>
            <a:spLocks noGrp="1"/>
          </p:cNvSpPr>
          <p:nvPr>
            <p:ph type="body" sz="quarter" idx="17" hasCustomPrompt="1"/>
          </p:nvPr>
        </p:nvSpPr>
        <p:spPr>
          <a:xfrm>
            <a:off x="4826047" y="1386013"/>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9" name="Text Placeholder 7">
            <a:extLst>
              <a:ext uri="{FF2B5EF4-FFF2-40B4-BE49-F238E27FC236}">
                <a16:creationId xmlns:a16="http://schemas.microsoft.com/office/drawing/2014/main" id="{CB53E890-8798-BF3F-9E1C-356E2D3D699E}"/>
              </a:ext>
            </a:extLst>
          </p:cNvPr>
          <p:cNvSpPr>
            <a:spLocks noGrp="1"/>
          </p:cNvSpPr>
          <p:nvPr>
            <p:ph type="body" sz="quarter" idx="33" hasCustomPrompt="1"/>
          </p:nvPr>
        </p:nvSpPr>
        <p:spPr>
          <a:xfrm>
            <a:off x="6960654" y="1294043"/>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0" name="Text Placeholder 9">
            <a:extLst>
              <a:ext uri="{FF2B5EF4-FFF2-40B4-BE49-F238E27FC236}">
                <a16:creationId xmlns:a16="http://schemas.microsoft.com/office/drawing/2014/main" id="{749E121F-77EB-73F2-F294-AEC268502D89}"/>
              </a:ext>
            </a:extLst>
          </p:cNvPr>
          <p:cNvSpPr>
            <a:spLocks noGrp="1"/>
          </p:cNvSpPr>
          <p:nvPr>
            <p:ph type="body" sz="quarter" idx="34" hasCustomPrompt="1"/>
          </p:nvPr>
        </p:nvSpPr>
        <p:spPr>
          <a:xfrm>
            <a:off x="7902733" y="1434461"/>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1" name="Text Placeholder 16">
            <a:extLst>
              <a:ext uri="{FF2B5EF4-FFF2-40B4-BE49-F238E27FC236}">
                <a16:creationId xmlns:a16="http://schemas.microsoft.com/office/drawing/2014/main" id="{AEFD9214-F00A-775A-A4CA-0EE424DC1EDE}"/>
              </a:ext>
            </a:extLst>
          </p:cNvPr>
          <p:cNvSpPr>
            <a:spLocks noGrp="1"/>
          </p:cNvSpPr>
          <p:nvPr>
            <p:ph type="body" sz="quarter" idx="35" hasCustomPrompt="1"/>
          </p:nvPr>
        </p:nvSpPr>
        <p:spPr>
          <a:xfrm>
            <a:off x="7903428" y="1688391"/>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2" name="Text Placeholder 9">
            <a:extLst>
              <a:ext uri="{FF2B5EF4-FFF2-40B4-BE49-F238E27FC236}">
                <a16:creationId xmlns:a16="http://schemas.microsoft.com/office/drawing/2014/main" id="{001980BC-6589-7064-A422-E54970AD87B9}"/>
              </a:ext>
            </a:extLst>
          </p:cNvPr>
          <p:cNvSpPr>
            <a:spLocks noGrp="1"/>
          </p:cNvSpPr>
          <p:nvPr>
            <p:ph type="body" sz="quarter" idx="37" hasCustomPrompt="1"/>
          </p:nvPr>
        </p:nvSpPr>
        <p:spPr>
          <a:xfrm>
            <a:off x="11402870" y="1386013"/>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3" name="Text Placeholder 7">
            <a:extLst>
              <a:ext uri="{FF2B5EF4-FFF2-40B4-BE49-F238E27FC236}">
                <a16:creationId xmlns:a16="http://schemas.microsoft.com/office/drawing/2014/main" id="{B02F96FF-8748-BD1C-8D9D-E6FE00D4FEC4}"/>
              </a:ext>
            </a:extLst>
          </p:cNvPr>
          <p:cNvSpPr>
            <a:spLocks noGrp="1"/>
          </p:cNvSpPr>
          <p:nvPr>
            <p:ph type="body" sz="quarter" idx="41" hasCustomPrompt="1"/>
          </p:nvPr>
        </p:nvSpPr>
        <p:spPr>
          <a:xfrm>
            <a:off x="383831" y="2529800"/>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4" name="Text Placeholder 9">
            <a:extLst>
              <a:ext uri="{FF2B5EF4-FFF2-40B4-BE49-F238E27FC236}">
                <a16:creationId xmlns:a16="http://schemas.microsoft.com/office/drawing/2014/main" id="{FD2F481A-9763-797C-70FA-DB542D7EE35F}"/>
              </a:ext>
            </a:extLst>
          </p:cNvPr>
          <p:cNvSpPr>
            <a:spLocks noGrp="1"/>
          </p:cNvSpPr>
          <p:nvPr>
            <p:ph type="body" sz="quarter" idx="42" hasCustomPrompt="1"/>
          </p:nvPr>
        </p:nvSpPr>
        <p:spPr>
          <a:xfrm>
            <a:off x="1325910" y="2670218"/>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5" name="Text Placeholder 16">
            <a:extLst>
              <a:ext uri="{FF2B5EF4-FFF2-40B4-BE49-F238E27FC236}">
                <a16:creationId xmlns:a16="http://schemas.microsoft.com/office/drawing/2014/main" id="{D3EF956D-756F-E8AA-C5BB-943CBC6CDC7F}"/>
              </a:ext>
            </a:extLst>
          </p:cNvPr>
          <p:cNvSpPr>
            <a:spLocks noGrp="1"/>
          </p:cNvSpPr>
          <p:nvPr>
            <p:ph type="body" sz="quarter" idx="43" hasCustomPrompt="1"/>
          </p:nvPr>
        </p:nvSpPr>
        <p:spPr>
          <a:xfrm>
            <a:off x="1326606" y="2924148"/>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16" name="Text Placeholder 9">
            <a:extLst>
              <a:ext uri="{FF2B5EF4-FFF2-40B4-BE49-F238E27FC236}">
                <a16:creationId xmlns:a16="http://schemas.microsoft.com/office/drawing/2014/main" id="{E2307D69-98CB-76D0-828D-C3B2754B54F0}"/>
              </a:ext>
            </a:extLst>
          </p:cNvPr>
          <p:cNvSpPr>
            <a:spLocks noGrp="1"/>
          </p:cNvSpPr>
          <p:nvPr>
            <p:ph type="body" sz="quarter" idx="45" hasCustomPrompt="1"/>
          </p:nvPr>
        </p:nvSpPr>
        <p:spPr>
          <a:xfrm>
            <a:off x="4826047" y="2621770"/>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7">
            <a:extLst>
              <a:ext uri="{FF2B5EF4-FFF2-40B4-BE49-F238E27FC236}">
                <a16:creationId xmlns:a16="http://schemas.microsoft.com/office/drawing/2014/main" id="{88C881FE-3387-07F6-CFA6-54D5DA18E636}"/>
              </a:ext>
            </a:extLst>
          </p:cNvPr>
          <p:cNvSpPr>
            <a:spLocks noGrp="1"/>
          </p:cNvSpPr>
          <p:nvPr>
            <p:ph type="body" sz="quarter" idx="46" hasCustomPrompt="1"/>
          </p:nvPr>
        </p:nvSpPr>
        <p:spPr>
          <a:xfrm>
            <a:off x="6960654" y="2529800"/>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8" name="Text Placeholder 9">
            <a:extLst>
              <a:ext uri="{FF2B5EF4-FFF2-40B4-BE49-F238E27FC236}">
                <a16:creationId xmlns:a16="http://schemas.microsoft.com/office/drawing/2014/main" id="{2E611B6A-A153-567A-357B-AF7B29F1DBF0}"/>
              </a:ext>
            </a:extLst>
          </p:cNvPr>
          <p:cNvSpPr>
            <a:spLocks noGrp="1"/>
          </p:cNvSpPr>
          <p:nvPr>
            <p:ph type="body" sz="quarter" idx="47" hasCustomPrompt="1"/>
          </p:nvPr>
        </p:nvSpPr>
        <p:spPr>
          <a:xfrm>
            <a:off x="7902733" y="2670218"/>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19" name="Text Placeholder 16">
            <a:extLst>
              <a:ext uri="{FF2B5EF4-FFF2-40B4-BE49-F238E27FC236}">
                <a16:creationId xmlns:a16="http://schemas.microsoft.com/office/drawing/2014/main" id="{96782F47-B0A7-C0F2-1014-47CFB843C0C2}"/>
              </a:ext>
            </a:extLst>
          </p:cNvPr>
          <p:cNvSpPr>
            <a:spLocks noGrp="1"/>
          </p:cNvSpPr>
          <p:nvPr>
            <p:ph type="body" sz="quarter" idx="48" hasCustomPrompt="1"/>
          </p:nvPr>
        </p:nvSpPr>
        <p:spPr>
          <a:xfrm>
            <a:off x="7903428" y="2924148"/>
            <a:ext cx="2653200" cy="556045"/>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0" name="Text Placeholder 9">
            <a:extLst>
              <a:ext uri="{FF2B5EF4-FFF2-40B4-BE49-F238E27FC236}">
                <a16:creationId xmlns:a16="http://schemas.microsoft.com/office/drawing/2014/main" id="{CBFAB7FB-1D5B-BF4C-C5C8-907473699B58}"/>
              </a:ext>
            </a:extLst>
          </p:cNvPr>
          <p:cNvSpPr>
            <a:spLocks noGrp="1"/>
          </p:cNvSpPr>
          <p:nvPr>
            <p:ph type="body" sz="quarter" idx="50" hasCustomPrompt="1"/>
          </p:nvPr>
        </p:nvSpPr>
        <p:spPr>
          <a:xfrm>
            <a:off x="11402870" y="2621770"/>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1" name="Text Placeholder 7">
            <a:extLst>
              <a:ext uri="{FF2B5EF4-FFF2-40B4-BE49-F238E27FC236}">
                <a16:creationId xmlns:a16="http://schemas.microsoft.com/office/drawing/2014/main" id="{46533EF0-DD49-0C17-AF59-AEF784685E5F}"/>
              </a:ext>
            </a:extLst>
          </p:cNvPr>
          <p:cNvSpPr>
            <a:spLocks noGrp="1"/>
          </p:cNvSpPr>
          <p:nvPr>
            <p:ph type="body" sz="quarter" idx="52" hasCustomPrompt="1"/>
          </p:nvPr>
        </p:nvSpPr>
        <p:spPr>
          <a:xfrm>
            <a:off x="383831" y="3766065"/>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2" name="Text Placeholder 9">
            <a:extLst>
              <a:ext uri="{FF2B5EF4-FFF2-40B4-BE49-F238E27FC236}">
                <a16:creationId xmlns:a16="http://schemas.microsoft.com/office/drawing/2014/main" id="{7DA6DAB1-E43C-16E2-D91A-A4F5515D46DC}"/>
              </a:ext>
            </a:extLst>
          </p:cNvPr>
          <p:cNvSpPr>
            <a:spLocks noGrp="1"/>
          </p:cNvSpPr>
          <p:nvPr>
            <p:ph type="body" sz="quarter" idx="53" hasCustomPrompt="1"/>
          </p:nvPr>
        </p:nvSpPr>
        <p:spPr>
          <a:xfrm>
            <a:off x="1325910" y="3906483"/>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23" name="Text Placeholder 16">
            <a:extLst>
              <a:ext uri="{FF2B5EF4-FFF2-40B4-BE49-F238E27FC236}">
                <a16:creationId xmlns:a16="http://schemas.microsoft.com/office/drawing/2014/main" id="{89E2041C-B851-38EC-9C6A-715F98C85ADB}"/>
              </a:ext>
            </a:extLst>
          </p:cNvPr>
          <p:cNvSpPr>
            <a:spLocks noGrp="1"/>
          </p:cNvSpPr>
          <p:nvPr>
            <p:ph type="body" sz="quarter" idx="54" hasCustomPrompt="1"/>
          </p:nvPr>
        </p:nvSpPr>
        <p:spPr>
          <a:xfrm>
            <a:off x="1326606" y="4160413"/>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4" name="Text Placeholder 9">
            <a:extLst>
              <a:ext uri="{FF2B5EF4-FFF2-40B4-BE49-F238E27FC236}">
                <a16:creationId xmlns:a16="http://schemas.microsoft.com/office/drawing/2014/main" id="{7D0F5288-3CD1-2C93-F15B-1A8ADBFA2AF7}"/>
              </a:ext>
            </a:extLst>
          </p:cNvPr>
          <p:cNvSpPr>
            <a:spLocks noGrp="1"/>
          </p:cNvSpPr>
          <p:nvPr>
            <p:ph type="body" sz="quarter" idx="55" hasCustomPrompt="1"/>
          </p:nvPr>
        </p:nvSpPr>
        <p:spPr>
          <a:xfrm>
            <a:off x="4826047" y="3858035"/>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5" name="Text Placeholder 7">
            <a:extLst>
              <a:ext uri="{FF2B5EF4-FFF2-40B4-BE49-F238E27FC236}">
                <a16:creationId xmlns:a16="http://schemas.microsoft.com/office/drawing/2014/main" id="{A7233D55-0A5F-C7C1-C698-858FFDB1CECF}"/>
              </a:ext>
            </a:extLst>
          </p:cNvPr>
          <p:cNvSpPr>
            <a:spLocks noGrp="1"/>
          </p:cNvSpPr>
          <p:nvPr>
            <p:ph type="body" sz="quarter" idx="56" hasCustomPrompt="1"/>
          </p:nvPr>
        </p:nvSpPr>
        <p:spPr>
          <a:xfrm>
            <a:off x="6960654" y="3766065"/>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6" name="Text Placeholder 9">
            <a:extLst>
              <a:ext uri="{FF2B5EF4-FFF2-40B4-BE49-F238E27FC236}">
                <a16:creationId xmlns:a16="http://schemas.microsoft.com/office/drawing/2014/main" id="{439A31B3-D35A-60F1-3B1A-CC3D1B95FE87}"/>
              </a:ext>
            </a:extLst>
          </p:cNvPr>
          <p:cNvSpPr>
            <a:spLocks noGrp="1"/>
          </p:cNvSpPr>
          <p:nvPr>
            <p:ph type="body" sz="quarter" idx="57" hasCustomPrompt="1"/>
          </p:nvPr>
        </p:nvSpPr>
        <p:spPr>
          <a:xfrm>
            <a:off x="7902733" y="3906483"/>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27" name="Text Placeholder 16">
            <a:extLst>
              <a:ext uri="{FF2B5EF4-FFF2-40B4-BE49-F238E27FC236}">
                <a16:creationId xmlns:a16="http://schemas.microsoft.com/office/drawing/2014/main" id="{B596521A-DE7E-4122-256A-EDFC9240C3F2}"/>
              </a:ext>
            </a:extLst>
          </p:cNvPr>
          <p:cNvSpPr>
            <a:spLocks noGrp="1"/>
          </p:cNvSpPr>
          <p:nvPr>
            <p:ph type="body" sz="quarter" idx="58" hasCustomPrompt="1"/>
          </p:nvPr>
        </p:nvSpPr>
        <p:spPr>
          <a:xfrm>
            <a:off x="7903428" y="4160413"/>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28" name="Text Placeholder 9">
            <a:extLst>
              <a:ext uri="{FF2B5EF4-FFF2-40B4-BE49-F238E27FC236}">
                <a16:creationId xmlns:a16="http://schemas.microsoft.com/office/drawing/2014/main" id="{A4FF26BB-F79D-85A5-C6B3-D9A89CB4207D}"/>
              </a:ext>
            </a:extLst>
          </p:cNvPr>
          <p:cNvSpPr>
            <a:spLocks noGrp="1"/>
          </p:cNvSpPr>
          <p:nvPr>
            <p:ph type="body" sz="quarter" idx="60" hasCustomPrompt="1"/>
          </p:nvPr>
        </p:nvSpPr>
        <p:spPr>
          <a:xfrm>
            <a:off x="11402870" y="3858035"/>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9" name="Text Placeholder 7">
            <a:extLst>
              <a:ext uri="{FF2B5EF4-FFF2-40B4-BE49-F238E27FC236}">
                <a16:creationId xmlns:a16="http://schemas.microsoft.com/office/drawing/2014/main" id="{FEF7CDD5-E581-5604-EFA3-A43B35E299E4}"/>
              </a:ext>
            </a:extLst>
          </p:cNvPr>
          <p:cNvSpPr>
            <a:spLocks noGrp="1"/>
          </p:cNvSpPr>
          <p:nvPr>
            <p:ph type="body" sz="quarter" idx="62" hasCustomPrompt="1"/>
          </p:nvPr>
        </p:nvSpPr>
        <p:spPr>
          <a:xfrm>
            <a:off x="383831" y="5003326"/>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0" name="Text Placeholder 9">
            <a:extLst>
              <a:ext uri="{FF2B5EF4-FFF2-40B4-BE49-F238E27FC236}">
                <a16:creationId xmlns:a16="http://schemas.microsoft.com/office/drawing/2014/main" id="{38B37BFF-DE0F-D578-E3FA-66C0735677ED}"/>
              </a:ext>
            </a:extLst>
          </p:cNvPr>
          <p:cNvSpPr>
            <a:spLocks noGrp="1"/>
          </p:cNvSpPr>
          <p:nvPr>
            <p:ph type="body" sz="quarter" idx="63" hasCustomPrompt="1"/>
          </p:nvPr>
        </p:nvSpPr>
        <p:spPr>
          <a:xfrm>
            <a:off x="1325910" y="5143744"/>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31" name="Text Placeholder 16">
            <a:extLst>
              <a:ext uri="{FF2B5EF4-FFF2-40B4-BE49-F238E27FC236}">
                <a16:creationId xmlns:a16="http://schemas.microsoft.com/office/drawing/2014/main" id="{846ECE7C-70F0-02F2-0D28-74D3FC6282E7}"/>
              </a:ext>
            </a:extLst>
          </p:cNvPr>
          <p:cNvSpPr>
            <a:spLocks noGrp="1"/>
          </p:cNvSpPr>
          <p:nvPr>
            <p:ph type="body" sz="quarter" idx="64" hasCustomPrompt="1"/>
          </p:nvPr>
        </p:nvSpPr>
        <p:spPr>
          <a:xfrm>
            <a:off x="1326606" y="5397674"/>
            <a:ext cx="2653801"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32" name="Text Placeholder 9">
            <a:extLst>
              <a:ext uri="{FF2B5EF4-FFF2-40B4-BE49-F238E27FC236}">
                <a16:creationId xmlns:a16="http://schemas.microsoft.com/office/drawing/2014/main" id="{5DDD702F-D702-AF60-9867-CB4ED8B0F9D3}"/>
              </a:ext>
            </a:extLst>
          </p:cNvPr>
          <p:cNvSpPr>
            <a:spLocks noGrp="1"/>
          </p:cNvSpPr>
          <p:nvPr>
            <p:ph type="body" sz="quarter" idx="65" hasCustomPrompt="1"/>
          </p:nvPr>
        </p:nvSpPr>
        <p:spPr>
          <a:xfrm>
            <a:off x="4826047" y="5095296"/>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33" name="Text Placeholder 7">
            <a:extLst>
              <a:ext uri="{FF2B5EF4-FFF2-40B4-BE49-F238E27FC236}">
                <a16:creationId xmlns:a16="http://schemas.microsoft.com/office/drawing/2014/main" id="{D9E8E0AF-E9B6-3A8B-07AC-1FD3CDB38479}"/>
              </a:ext>
            </a:extLst>
          </p:cNvPr>
          <p:cNvSpPr>
            <a:spLocks noGrp="1"/>
          </p:cNvSpPr>
          <p:nvPr>
            <p:ph type="body" sz="quarter" idx="66" hasCustomPrompt="1"/>
          </p:nvPr>
        </p:nvSpPr>
        <p:spPr>
          <a:xfrm>
            <a:off x="6960654" y="5003326"/>
            <a:ext cx="753942" cy="649782"/>
          </a:xfrm>
        </p:spPr>
        <p:txBody>
          <a:bodyPr/>
          <a:lstStyle>
            <a:lvl1pPr marL="0" indent="0" algn="l">
              <a:buNone/>
              <a:defRPr sz="3600" b="0" i="0">
                <a:solidFill>
                  <a:schemeClr val="tx1"/>
                </a:solidFill>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34" name="Text Placeholder 9">
            <a:extLst>
              <a:ext uri="{FF2B5EF4-FFF2-40B4-BE49-F238E27FC236}">
                <a16:creationId xmlns:a16="http://schemas.microsoft.com/office/drawing/2014/main" id="{B9AF2405-E8C6-369F-564E-FAED695A89CD}"/>
              </a:ext>
            </a:extLst>
          </p:cNvPr>
          <p:cNvSpPr>
            <a:spLocks noGrp="1"/>
          </p:cNvSpPr>
          <p:nvPr>
            <p:ph type="body" sz="quarter" idx="67" hasCustomPrompt="1"/>
          </p:nvPr>
        </p:nvSpPr>
        <p:spPr>
          <a:xfrm>
            <a:off x="7902733" y="5143744"/>
            <a:ext cx="3312000" cy="165190"/>
          </a:xfrm>
        </p:spPr>
        <p:txBody>
          <a:bodyPr/>
          <a:lstStyle>
            <a:lvl1pPr marL="0" indent="0">
              <a:lnSpc>
                <a:spcPct val="90000"/>
              </a:lnSpc>
              <a:spcBef>
                <a:spcPts val="0"/>
              </a:spcBef>
              <a:spcAft>
                <a:spcPts val="0"/>
              </a:spcAft>
              <a:buNone/>
              <a:defRPr sz="1400" b="0"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title</a:t>
            </a:r>
            <a:endParaRPr lang="en-US"/>
          </a:p>
        </p:txBody>
      </p:sp>
      <p:sp>
        <p:nvSpPr>
          <p:cNvPr id="35" name="Text Placeholder 16">
            <a:extLst>
              <a:ext uri="{FF2B5EF4-FFF2-40B4-BE49-F238E27FC236}">
                <a16:creationId xmlns:a16="http://schemas.microsoft.com/office/drawing/2014/main" id="{A60D1951-7052-FA60-2E56-DB9206186B9C}"/>
              </a:ext>
            </a:extLst>
          </p:cNvPr>
          <p:cNvSpPr>
            <a:spLocks noGrp="1"/>
          </p:cNvSpPr>
          <p:nvPr>
            <p:ph type="body" sz="quarter" idx="68" hasCustomPrompt="1"/>
          </p:nvPr>
        </p:nvSpPr>
        <p:spPr>
          <a:xfrm>
            <a:off x="7903428" y="5397674"/>
            <a:ext cx="2653200" cy="556045"/>
          </a:xfrm>
        </p:spPr>
        <p:txBody>
          <a:bodyPr/>
          <a:lstStyle>
            <a:lvl1pPr marL="0" indent="0">
              <a:spcBef>
                <a:spcPts val="0"/>
              </a:spcBef>
              <a:buNone/>
              <a:defRPr sz="1000">
                <a:solidFill>
                  <a:schemeClr val="tx1"/>
                </a:solidFill>
                <a:latin typeface="+mn-lt"/>
              </a:defRPr>
            </a:lvl1pPr>
            <a:lvl2pPr marL="360000" indent="0">
              <a:spcBef>
                <a:spcPts val="0"/>
              </a:spcBef>
              <a:buNone/>
              <a:defRPr/>
            </a:lvl2pPr>
            <a:lvl3pPr marL="720000" indent="0">
              <a:spcBef>
                <a:spcPts val="0"/>
              </a:spcBef>
              <a:buNone/>
              <a:defRPr/>
            </a:lvl3pPr>
            <a:lvl4pPr marL="1080000" indent="0">
              <a:spcBef>
                <a:spcPts val="0"/>
              </a:spcBef>
              <a:buNone/>
              <a:defRPr/>
            </a:lvl4pPr>
            <a:lvl5pPr marL="1440000" indent="0">
              <a:spcBef>
                <a:spcPts val="0"/>
              </a:spcBef>
              <a:buNone/>
              <a:defRPr/>
            </a:lvl5pPr>
          </a:lstStyle>
          <a:p>
            <a:r>
              <a:rPr lang="en-US"/>
              <a:t>Click here to add a description here of up to 3 lines that describes the point above or for a presentation.</a:t>
            </a:r>
          </a:p>
        </p:txBody>
      </p:sp>
      <p:sp>
        <p:nvSpPr>
          <p:cNvPr id="36" name="Text Placeholder 9">
            <a:extLst>
              <a:ext uri="{FF2B5EF4-FFF2-40B4-BE49-F238E27FC236}">
                <a16:creationId xmlns:a16="http://schemas.microsoft.com/office/drawing/2014/main" id="{9DD1DB1F-A0BD-91E3-7C74-0777C7C4F9BD}"/>
              </a:ext>
            </a:extLst>
          </p:cNvPr>
          <p:cNvSpPr>
            <a:spLocks noGrp="1"/>
          </p:cNvSpPr>
          <p:nvPr>
            <p:ph type="body" sz="quarter" idx="70" hasCustomPrompt="1"/>
          </p:nvPr>
        </p:nvSpPr>
        <p:spPr>
          <a:xfrm>
            <a:off x="11402870" y="5095296"/>
            <a:ext cx="405299" cy="295396"/>
          </a:xfrm>
        </p:spPr>
        <p:txBody>
          <a:bodyPr/>
          <a:lstStyle>
            <a:lvl1pPr marL="0" indent="0" algn="r">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Tree>
    <p:extLst>
      <p:ext uri="{BB962C8B-B14F-4D97-AF65-F5344CB8AC3E}">
        <p14:creationId xmlns:p14="http://schemas.microsoft.com/office/powerpoint/2010/main" val="3543589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2">
    <p:spTree>
      <p:nvGrpSpPr>
        <p:cNvPr id="1" name=""/>
        <p:cNvGrpSpPr/>
        <p:nvPr/>
      </p:nvGrpSpPr>
      <p:grpSpPr>
        <a:xfrm>
          <a:off x="0" y="0"/>
          <a:ext cx="0" cy="0"/>
          <a:chOff x="0" y="0"/>
          <a:chExt cx="0" cy="0"/>
        </a:xfrm>
      </p:grpSpPr>
      <p:pic>
        <p:nvPicPr>
          <p:cNvPr id="27" name="Picture 26" descr="A blue and green planet&#10;&#10;AI-generated content may be incorrect.">
            <a:extLst>
              <a:ext uri="{FF2B5EF4-FFF2-40B4-BE49-F238E27FC236}">
                <a16:creationId xmlns:a16="http://schemas.microsoft.com/office/drawing/2014/main" id="{F87C748D-D408-D827-DC23-FC910A289DC0}"/>
              </a:ext>
            </a:extLst>
          </p:cNvPr>
          <p:cNvPicPr>
            <a:picLocks noChangeAspect="1"/>
          </p:cNvPicPr>
          <p:nvPr userDrawn="1"/>
        </p:nvPicPr>
        <p:blipFill>
          <a:blip r:embed="rId2"/>
          <a:srcRect l="16796" b="19950"/>
          <a:stretch>
            <a:fillRect/>
          </a:stretch>
        </p:blipFill>
        <p:spPr>
          <a:xfrm flipH="1" flipV="1">
            <a:off x="7145382" y="-14409"/>
            <a:ext cx="5046617" cy="4410967"/>
          </a:xfrm>
          <a:prstGeom prst="rect">
            <a:avLst/>
          </a:prstGeom>
        </p:spPr>
      </p:pic>
      <p:sp>
        <p:nvSpPr>
          <p:cNvPr id="26" name="Picture Placeholder 3">
            <a:extLst>
              <a:ext uri="{FF2B5EF4-FFF2-40B4-BE49-F238E27FC236}">
                <a16:creationId xmlns:a16="http://schemas.microsoft.com/office/drawing/2014/main" id="{5F173B02-45AE-CDCD-55C9-33F2951E022A}"/>
              </a:ext>
            </a:extLst>
          </p:cNvPr>
          <p:cNvSpPr>
            <a:spLocks noGrp="1"/>
          </p:cNvSpPr>
          <p:nvPr>
            <p:ph type="pic" sz="quarter" idx="61"/>
          </p:nvPr>
        </p:nvSpPr>
        <p:spPr>
          <a:xfrm>
            <a:off x="0" y="1"/>
            <a:ext cx="6096000" cy="6857998"/>
          </a:xfrm>
          <a:solidFill>
            <a:schemeClr val="accent5"/>
          </a:solidFill>
        </p:spPr>
        <p:txBody>
          <a:bodyPr anchor="ctr"/>
          <a:lstStyle>
            <a:lvl1pPr algn="ctr">
              <a:defRPr b="0" i="0">
                <a:latin typeface="+mn-lt"/>
              </a:defRPr>
            </a:lvl1pPr>
          </a:lstStyle>
          <a:p>
            <a:endParaRPr lang="en-US"/>
          </a:p>
        </p:txBody>
      </p:sp>
      <p:sp>
        <p:nvSpPr>
          <p:cNvPr id="2" name="Title 1">
            <a:extLst>
              <a:ext uri="{FF2B5EF4-FFF2-40B4-BE49-F238E27FC236}">
                <a16:creationId xmlns:a16="http://schemas.microsoft.com/office/drawing/2014/main" id="{0613AD50-73F0-6A43-62D0-1A4BD5CF2485}"/>
              </a:ext>
            </a:extLst>
          </p:cNvPr>
          <p:cNvSpPr>
            <a:spLocks noGrp="1"/>
          </p:cNvSpPr>
          <p:nvPr>
            <p:ph type="title"/>
          </p:nvPr>
        </p:nvSpPr>
        <p:spPr>
          <a:xfrm>
            <a:off x="357188" y="365124"/>
            <a:ext cx="5011646" cy="2815681"/>
          </a:xfrm>
        </p:spPr>
        <p:txBody>
          <a:bodyPr/>
          <a:lstStyle>
            <a:lvl1pPr>
              <a:defRPr sz="4400">
                <a:solidFill>
                  <a:schemeClr val="bg1"/>
                </a:solidFill>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C6481EDD-1E0E-30B1-64D4-1D0B89DD6A04}"/>
              </a:ext>
            </a:extLst>
          </p:cNvPr>
          <p:cNvSpPr>
            <a:spLocks noGrp="1"/>
          </p:cNvSpPr>
          <p:nvPr>
            <p:ph type="sldNum" sz="quarter" idx="11"/>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5" name="Text Placeholder 7">
            <a:extLst>
              <a:ext uri="{FF2B5EF4-FFF2-40B4-BE49-F238E27FC236}">
                <a16:creationId xmlns:a16="http://schemas.microsoft.com/office/drawing/2014/main" id="{2ABEB853-51DE-7B6E-CBC9-EB27377990E5}"/>
              </a:ext>
            </a:extLst>
          </p:cNvPr>
          <p:cNvSpPr>
            <a:spLocks noGrp="1"/>
          </p:cNvSpPr>
          <p:nvPr>
            <p:ph type="body" sz="quarter" idx="13" hasCustomPrompt="1"/>
          </p:nvPr>
        </p:nvSpPr>
        <p:spPr>
          <a:xfrm>
            <a:off x="6415426" y="902577"/>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6" name="Text Placeholder 9">
            <a:extLst>
              <a:ext uri="{FF2B5EF4-FFF2-40B4-BE49-F238E27FC236}">
                <a16:creationId xmlns:a16="http://schemas.microsoft.com/office/drawing/2014/main" id="{5AA0D007-025A-F442-FD5E-02A529FCA708}"/>
              </a:ext>
            </a:extLst>
          </p:cNvPr>
          <p:cNvSpPr>
            <a:spLocks noGrp="1"/>
          </p:cNvSpPr>
          <p:nvPr>
            <p:ph type="body" sz="quarter" idx="14" hasCustomPrompt="1"/>
          </p:nvPr>
        </p:nvSpPr>
        <p:spPr>
          <a:xfrm>
            <a:off x="7511144" y="1088022"/>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one</a:t>
            </a:r>
            <a:endParaRPr lang="en-US"/>
          </a:p>
        </p:txBody>
      </p:sp>
      <p:sp>
        <p:nvSpPr>
          <p:cNvPr id="7" name="Text Placeholder 9">
            <a:extLst>
              <a:ext uri="{FF2B5EF4-FFF2-40B4-BE49-F238E27FC236}">
                <a16:creationId xmlns:a16="http://schemas.microsoft.com/office/drawing/2014/main" id="{08AA6ACC-9D44-EEA3-468A-85E2A3B7F6DF}"/>
              </a:ext>
            </a:extLst>
          </p:cNvPr>
          <p:cNvSpPr>
            <a:spLocks noGrp="1"/>
          </p:cNvSpPr>
          <p:nvPr>
            <p:ph type="body" sz="quarter" idx="17" hasCustomPrompt="1"/>
          </p:nvPr>
        </p:nvSpPr>
        <p:spPr>
          <a:xfrm>
            <a:off x="11347070" y="1086866"/>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8" name="Text Placeholder 7">
            <a:extLst>
              <a:ext uri="{FF2B5EF4-FFF2-40B4-BE49-F238E27FC236}">
                <a16:creationId xmlns:a16="http://schemas.microsoft.com/office/drawing/2014/main" id="{53FA31EE-112E-815A-BB42-FC1DFFFFB07D}"/>
              </a:ext>
            </a:extLst>
          </p:cNvPr>
          <p:cNvSpPr>
            <a:spLocks noGrp="1"/>
          </p:cNvSpPr>
          <p:nvPr>
            <p:ph type="body" sz="quarter" idx="37" hasCustomPrompt="1"/>
          </p:nvPr>
        </p:nvSpPr>
        <p:spPr>
          <a:xfrm>
            <a:off x="6415426" y="1631511"/>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9" name="Text Placeholder 9">
            <a:extLst>
              <a:ext uri="{FF2B5EF4-FFF2-40B4-BE49-F238E27FC236}">
                <a16:creationId xmlns:a16="http://schemas.microsoft.com/office/drawing/2014/main" id="{499114AF-4723-2F39-E683-CC2F03135281}"/>
              </a:ext>
            </a:extLst>
          </p:cNvPr>
          <p:cNvSpPr>
            <a:spLocks noGrp="1"/>
          </p:cNvSpPr>
          <p:nvPr>
            <p:ph type="body" sz="quarter" idx="38" hasCustomPrompt="1"/>
          </p:nvPr>
        </p:nvSpPr>
        <p:spPr>
          <a:xfrm>
            <a:off x="7511144" y="1816956"/>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two</a:t>
            </a:r>
            <a:endParaRPr lang="en-US"/>
          </a:p>
        </p:txBody>
      </p:sp>
      <p:sp>
        <p:nvSpPr>
          <p:cNvPr id="10" name="Text Placeholder 9">
            <a:extLst>
              <a:ext uri="{FF2B5EF4-FFF2-40B4-BE49-F238E27FC236}">
                <a16:creationId xmlns:a16="http://schemas.microsoft.com/office/drawing/2014/main" id="{16E081A1-D603-5CB6-156B-7DEC0A2A3A62}"/>
              </a:ext>
            </a:extLst>
          </p:cNvPr>
          <p:cNvSpPr>
            <a:spLocks noGrp="1"/>
          </p:cNvSpPr>
          <p:nvPr>
            <p:ph type="body" sz="quarter" idx="40" hasCustomPrompt="1"/>
          </p:nvPr>
        </p:nvSpPr>
        <p:spPr>
          <a:xfrm>
            <a:off x="11347070" y="1815800"/>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1" name="Text Placeholder 7">
            <a:extLst>
              <a:ext uri="{FF2B5EF4-FFF2-40B4-BE49-F238E27FC236}">
                <a16:creationId xmlns:a16="http://schemas.microsoft.com/office/drawing/2014/main" id="{B02D0CD6-8F8D-323E-3BFE-3E4748229A92}"/>
              </a:ext>
            </a:extLst>
          </p:cNvPr>
          <p:cNvSpPr>
            <a:spLocks noGrp="1"/>
          </p:cNvSpPr>
          <p:nvPr>
            <p:ph type="body" sz="quarter" idx="41" hasCustomPrompt="1"/>
          </p:nvPr>
        </p:nvSpPr>
        <p:spPr>
          <a:xfrm>
            <a:off x="6415426" y="2360445"/>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2" name="Text Placeholder 9">
            <a:extLst>
              <a:ext uri="{FF2B5EF4-FFF2-40B4-BE49-F238E27FC236}">
                <a16:creationId xmlns:a16="http://schemas.microsoft.com/office/drawing/2014/main" id="{5DDC3267-B342-CD51-821B-B8AB62F971C1}"/>
              </a:ext>
            </a:extLst>
          </p:cNvPr>
          <p:cNvSpPr>
            <a:spLocks noGrp="1"/>
          </p:cNvSpPr>
          <p:nvPr>
            <p:ph type="body" sz="quarter" idx="42" hasCustomPrompt="1"/>
          </p:nvPr>
        </p:nvSpPr>
        <p:spPr>
          <a:xfrm>
            <a:off x="7511144" y="2545890"/>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three</a:t>
            </a:r>
            <a:endParaRPr lang="en-US"/>
          </a:p>
        </p:txBody>
      </p:sp>
      <p:sp>
        <p:nvSpPr>
          <p:cNvPr id="13" name="Text Placeholder 9">
            <a:extLst>
              <a:ext uri="{FF2B5EF4-FFF2-40B4-BE49-F238E27FC236}">
                <a16:creationId xmlns:a16="http://schemas.microsoft.com/office/drawing/2014/main" id="{EF2BF444-90C9-B181-05E2-DB75C7F64034}"/>
              </a:ext>
            </a:extLst>
          </p:cNvPr>
          <p:cNvSpPr>
            <a:spLocks noGrp="1"/>
          </p:cNvSpPr>
          <p:nvPr>
            <p:ph type="body" sz="quarter" idx="44" hasCustomPrompt="1"/>
          </p:nvPr>
        </p:nvSpPr>
        <p:spPr>
          <a:xfrm>
            <a:off x="11347070" y="2544734"/>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4" name="Text Placeholder 7">
            <a:extLst>
              <a:ext uri="{FF2B5EF4-FFF2-40B4-BE49-F238E27FC236}">
                <a16:creationId xmlns:a16="http://schemas.microsoft.com/office/drawing/2014/main" id="{1FE8B9EF-9296-4D1C-AE8F-345CD1BF8817}"/>
              </a:ext>
            </a:extLst>
          </p:cNvPr>
          <p:cNvSpPr>
            <a:spLocks noGrp="1"/>
          </p:cNvSpPr>
          <p:nvPr>
            <p:ph type="body" sz="quarter" idx="45" hasCustomPrompt="1"/>
          </p:nvPr>
        </p:nvSpPr>
        <p:spPr>
          <a:xfrm>
            <a:off x="6415426" y="3089379"/>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5" name="Text Placeholder 9">
            <a:extLst>
              <a:ext uri="{FF2B5EF4-FFF2-40B4-BE49-F238E27FC236}">
                <a16:creationId xmlns:a16="http://schemas.microsoft.com/office/drawing/2014/main" id="{6B407BD7-0484-6D49-B63E-96F5A7562229}"/>
              </a:ext>
            </a:extLst>
          </p:cNvPr>
          <p:cNvSpPr>
            <a:spLocks noGrp="1"/>
          </p:cNvSpPr>
          <p:nvPr>
            <p:ph type="body" sz="quarter" idx="46" hasCustomPrompt="1"/>
          </p:nvPr>
        </p:nvSpPr>
        <p:spPr>
          <a:xfrm>
            <a:off x="7511144" y="3274824"/>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four</a:t>
            </a:r>
            <a:endParaRPr lang="en-US"/>
          </a:p>
        </p:txBody>
      </p:sp>
      <p:sp>
        <p:nvSpPr>
          <p:cNvPr id="16" name="Text Placeholder 9">
            <a:extLst>
              <a:ext uri="{FF2B5EF4-FFF2-40B4-BE49-F238E27FC236}">
                <a16:creationId xmlns:a16="http://schemas.microsoft.com/office/drawing/2014/main" id="{43E0A57B-1F2B-CDBE-D642-FA25BF711847}"/>
              </a:ext>
            </a:extLst>
          </p:cNvPr>
          <p:cNvSpPr>
            <a:spLocks noGrp="1"/>
          </p:cNvSpPr>
          <p:nvPr>
            <p:ph type="body" sz="quarter" idx="48" hasCustomPrompt="1"/>
          </p:nvPr>
        </p:nvSpPr>
        <p:spPr>
          <a:xfrm>
            <a:off x="11347070" y="3273668"/>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17" name="Text Placeholder 7">
            <a:extLst>
              <a:ext uri="{FF2B5EF4-FFF2-40B4-BE49-F238E27FC236}">
                <a16:creationId xmlns:a16="http://schemas.microsoft.com/office/drawing/2014/main" id="{B9032CAE-21EF-EFE0-BB27-451B2FF10F8A}"/>
              </a:ext>
            </a:extLst>
          </p:cNvPr>
          <p:cNvSpPr>
            <a:spLocks noGrp="1"/>
          </p:cNvSpPr>
          <p:nvPr>
            <p:ph type="body" sz="quarter" idx="49" hasCustomPrompt="1"/>
          </p:nvPr>
        </p:nvSpPr>
        <p:spPr>
          <a:xfrm>
            <a:off x="6415426" y="3818313"/>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18" name="Text Placeholder 9">
            <a:extLst>
              <a:ext uri="{FF2B5EF4-FFF2-40B4-BE49-F238E27FC236}">
                <a16:creationId xmlns:a16="http://schemas.microsoft.com/office/drawing/2014/main" id="{AD764D9B-2CF2-23C2-5F53-832DA3FD4463}"/>
              </a:ext>
            </a:extLst>
          </p:cNvPr>
          <p:cNvSpPr>
            <a:spLocks noGrp="1"/>
          </p:cNvSpPr>
          <p:nvPr>
            <p:ph type="body" sz="quarter" idx="50" hasCustomPrompt="1"/>
          </p:nvPr>
        </p:nvSpPr>
        <p:spPr>
          <a:xfrm>
            <a:off x="7511144" y="4003758"/>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five</a:t>
            </a:r>
            <a:endParaRPr lang="en-US"/>
          </a:p>
        </p:txBody>
      </p:sp>
      <p:sp>
        <p:nvSpPr>
          <p:cNvPr id="19" name="Text Placeholder 9">
            <a:extLst>
              <a:ext uri="{FF2B5EF4-FFF2-40B4-BE49-F238E27FC236}">
                <a16:creationId xmlns:a16="http://schemas.microsoft.com/office/drawing/2014/main" id="{4FBCC554-1E83-691C-45EA-7E2E0F9BA88B}"/>
              </a:ext>
            </a:extLst>
          </p:cNvPr>
          <p:cNvSpPr>
            <a:spLocks noGrp="1"/>
          </p:cNvSpPr>
          <p:nvPr>
            <p:ph type="body" sz="quarter" idx="52" hasCustomPrompt="1"/>
          </p:nvPr>
        </p:nvSpPr>
        <p:spPr>
          <a:xfrm>
            <a:off x="11347070" y="4002602"/>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0" name="Text Placeholder 7">
            <a:extLst>
              <a:ext uri="{FF2B5EF4-FFF2-40B4-BE49-F238E27FC236}">
                <a16:creationId xmlns:a16="http://schemas.microsoft.com/office/drawing/2014/main" id="{D0844E96-F046-7DA7-16AA-60364C31D9E6}"/>
              </a:ext>
            </a:extLst>
          </p:cNvPr>
          <p:cNvSpPr>
            <a:spLocks noGrp="1"/>
          </p:cNvSpPr>
          <p:nvPr>
            <p:ph type="body" sz="quarter" idx="53" hasCustomPrompt="1"/>
          </p:nvPr>
        </p:nvSpPr>
        <p:spPr>
          <a:xfrm>
            <a:off x="6415426" y="4547247"/>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1" name="Text Placeholder 9">
            <a:extLst>
              <a:ext uri="{FF2B5EF4-FFF2-40B4-BE49-F238E27FC236}">
                <a16:creationId xmlns:a16="http://schemas.microsoft.com/office/drawing/2014/main" id="{3AE04D50-A0DC-7CB5-2453-DA020749EE3C}"/>
              </a:ext>
            </a:extLst>
          </p:cNvPr>
          <p:cNvSpPr>
            <a:spLocks noGrp="1"/>
          </p:cNvSpPr>
          <p:nvPr>
            <p:ph type="body" sz="quarter" idx="54" hasCustomPrompt="1"/>
          </p:nvPr>
        </p:nvSpPr>
        <p:spPr>
          <a:xfrm>
            <a:off x="7511144" y="4732692"/>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six</a:t>
            </a:r>
            <a:endParaRPr lang="en-US"/>
          </a:p>
        </p:txBody>
      </p:sp>
      <p:sp>
        <p:nvSpPr>
          <p:cNvPr id="22" name="Text Placeholder 9">
            <a:extLst>
              <a:ext uri="{FF2B5EF4-FFF2-40B4-BE49-F238E27FC236}">
                <a16:creationId xmlns:a16="http://schemas.microsoft.com/office/drawing/2014/main" id="{8ED2E510-E625-03DC-E67D-F8914C26A899}"/>
              </a:ext>
            </a:extLst>
          </p:cNvPr>
          <p:cNvSpPr>
            <a:spLocks noGrp="1"/>
          </p:cNvSpPr>
          <p:nvPr>
            <p:ph type="body" sz="quarter" idx="56" hasCustomPrompt="1"/>
          </p:nvPr>
        </p:nvSpPr>
        <p:spPr>
          <a:xfrm>
            <a:off x="11347070" y="4731536"/>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
        <p:nvSpPr>
          <p:cNvPr id="23" name="Text Placeholder 7">
            <a:extLst>
              <a:ext uri="{FF2B5EF4-FFF2-40B4-BE49-F238E27FC236}">
                <a16:creationId xmlns:a16="http://schemas.microsoft.com/office/drawing/2014/main" id="{E9D08F71-BD07-906C-DE7B-5DD3558B8C1A}"/>
              </a:ext>
            </a:extLst>
          </p:cNvPr>
          <p:cNvSpPr>
            <a:spLocks noGrp="1"/>
          </p:cNvSpPr>
          <p:nvPr>
            <p:ph type="body" sz="quarter" idx="57" hasCustomPrompt="1"/>
          </p:nvPr>
        </p:nvSpPr>
        <p:spPr>
          <a:xfrm>
            <a:off x="6415426" y="5276183"/>
            <a:ext cx="919887" cy="649782"/>
          </a:xfrm>
        </p:spPr>
        <p:txBody>
          <a:bodyPr anchor="ctr" anchorCtr="0"/>
          <a:lstStyle>
            <a:lvl1pPr marL="0" indent="0" algn="l">
              <a:buNone/>
              <a:defRPr sz="2800" b="0" i="0">
                <a:latin typeface="+mj-lt"/>
                <a:cs typeface="Poppins Light" pitchFamily="2" charset="77"/>
              </a:defRPr>
            </a:lvl1pPr>
            <a:lvl2pPr marL="360000" indent="0" algn="r">
              <a:buNone/>
              <a:defRPr/>
            </a:lvl2pPr>
            <a:lvl3pPr marL="720000" indent="0" algn="r">
              <a:buNone/>
              <a:defRPr/>
            </a:lvl3pPr>
            <a:lvl4pPr marL="1080000" indent="0" algn="r">
              <a:buNone/>
              <a:defRPr/>
            </a:lvl4pPr>
            <a:lvl5pPr marL="1440000" indent="0" algn="r">
              <a:buNone/>
              <a:defRPr/>
            </a:lvl5pPr>
          </a:lstStyle>
          <a:p>
            <a:pPr lvl="0"/>
            <a:r>
              <a:rPr lang="en-GB"/>
              <a:t>XX</a:t>
            </a:r>
            <a:endParaRPr lang="en-US"/>
          </a:p>
        </p:txBody>
      </p:sp>
      <p:sp>
        <p:nvSpPr>
          <p:cNvPr id="24" name="Text Placeholder 9">
            <a:extLst>
              <a:ext uri="{FF2B5EF4-FFF2-40B4-BE49-F238E27FC236}">
                <a16:creationId xmlns:a16="http://schemas.microsoft.com/office/drawing/2014/main" id="{FCB3207B-9756-EB42-93BB-7FF893B43D5E}"/>
              </a:ext>
            </a:extLst>
          </p:cNvPr>
          <p:cNvSpPr>
            <a:spLocks noGrp="1"/>
          </p:cNvSpPr>
          <p:nvPr>
            <p:ph type="body" sz="quarter" idx="58" hasCustomPrompt="1"/>
          </p:nvPr>
        </p:nvSpPr>
        <p:spPr>
          <a:xfrm>
            <a:off x="7511144" y="5461628"/>
            <a:ext cx="3664130" cy="342000"/>
          </a:xfrm>
        </p:spPr>
        <p:txBody>
          <a:bodyPr anchor="ctr" anchorCtr="0"/>
          <a:lstStyle>
            <a:lvl1pPr marL="0" indent="0">
              <a:lnSpc>
                <a:spcPct val="90000"/>
              </a:lnSpc>
              <a:spcBef>
                <a:spcPts val="0"/>
              </a:spcBef>
              <a:spcAft>
                <a:spcPts val="0"/>
              </a:spcAft>
              <a:buNone/>
              <a:defRPr sz="1400" b="1" i="0">
                <a:latin typeface="+mj-lt"/>
                <a:cs typeface="Poppins"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Click here to add section seven</a:t>
            </a:r>
            <a:endParaRPr lang="en-US"/>
          </a:p>
        </p:txBody>
      </p:sp>
      <p:sp>
        <p:nvSpPr>
          <p:cNvPr id="25" name="Text Placeholder 9">
            <a:extLst>
              <a:ext uri="{FF2B5EF4-FFF2-40B4-BE49-F238E27FC236}">
                <a16:creationId xmlns:a16="http://schemas.microsoft.com/office/drawing/2014/main" id="{C0825974-D4E1-330F-88BC-FBE7B498E6FF}"/>
              </a:ext>
            </a:extLst>
          </p:cNvPr>
          <p:cNvSpPr>
            <a:spLocks noGrp="1"/>
          </p:cNvSpPr>
          <p:nvPr>
            <p:ph type="body" sz="quarter" idx="60" hasCustomPrompt="1"/>
          </p:nvPr>
        </p:nvSpPr>
        <p:spPr>
          <a:xfrm>
            <a:off x="11347070" y="5460472"/>
            <a:ext cx="476630" cy="342000"/>
          </a:xfrm>
        </p:spPr>
        <p:txBody>
          <a:bodyPr anchor="ctr" anchorCtr="0"/>
          <a:lstStyle>
            <a:lvl1pPr marL="0" indent="0" algn="r">
              <a:lnSpc>
                <a:spcPct val="90000"/>
              </a:lnSpc>
              <a:spcBef>
                <a:spcPts val="0"/>
              </a:spcBef>
              <a:buNone/>
              <a:defRPr sz="1400" b="0" i="0">
                <a:solidFill>
                  <a:schemeClr val="accent3"/>
                </a:solidFill>
                <a:latin typeface="+mn-lt"/>
                <a:cs typeface="Poppins Light" pitchFamily="2" charset="77"/>
              </a:defRPr>
            </a:lvl1pPr>
            <a:lvl2pPr marL="360000" indent="0">
              <a:spcBef>
                <a:spcPts val="0"/>
              </a:spcBef>
              <a:buNone/>
              <a:defRPr sz="1600" b="1" i="0">
                <a:latin typeface="Poppins ExtraBold" pitchFamily="2" charset="77"/>
                <a:cs typeface="Poppins ExtraBold" pitchFamily="2" charset="77"/>
              </a:defRPr>
            </a:lvl2pPr>
            <a:lvl3pPr marL="720000" indent="0">
              <a:spcBef>
                <a:spcPts val="0"/>
              </a:spcBef>
              <a:buNone/>
              <a:defRPr sz="1600" b="1" i="0">
                <a:latin typeface="Poppins ExtraBold" pitchFamily="2" charset="77"/>
                <a:cs typeface="Poppins ExtraBold" pitchFamily="2" charset="77"/>
              </a:defRPr>
            </a:lvl3pPr>
            <a:lvl4pPr marL="1080000" indent="0">
              <a:spcBef>
                <a:spcPts val="0"/>
              </a:spcBef>
              <a:buNone/>
              <a:defRPr sz="1600" b="1" i="0">
                <a:latin typeface="Poppins ExtraBold" pitchFamily="2" charset="77"/>
                <a:cs typeface="Poppins ExtraBold" pitchFamily="2" charset="77"/>
              </a:defRPr>
            </a:lvl4pPr>
            <a:lvl5pPr marL="1440000" indent="0">
              <a:spcBef>
                <a:spcPts val="0"/>
              </a:spcBef>
              <a:buNone/>
              <a:defRPr sz="1600" b="1" i="0">
                <a:latin typeface="Poppins ExtraBold" pitchFamily="2" charset="77"/>
                <a:cs typeface="Poppins ExtraBold" pitchFamily="2" charset="77"/>
              </a:defRPr>
            </a:lvl5pPr>
          </a:lstStyle>
          <a:p>
            <a:pPr lvl="0"/>
            <a:r>
              <a:rPr lang="en-GB"/>
              <a:t>XX</a:t>
            </a:r>
            <a:endParaRPr lang="en-US"/>
          </a:p>
        </p:txBody>
      </p:sp>
    </p:spTree>
    <p:extLst>
      <p:ext uri="{BB962C8B-B14F-4D97-AF65-F5344CB8AC3E}">
        <p14:creationId xmlns:p14="http://schemas.microsoft.com/office/powerpoint/2010/main" val="4011395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am Slide – 6">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71490F7-B020-BE25-28C7-B75A6DBF6B7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67435492-7537-5318-4C5C-C00BEDBE85B6}"/>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290470"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6213772"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9132954" y="357187"/>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3290470"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6213772"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7" name="Picture Placeholder 27">
            <a:extLst>
              <a:ext uri="{FF2B5EF4-FFF2-40B4-BE49-F238E27FC236}">
                <a16:creationId xmlns:a16="http://schemas.microsoft.com/office/drawing/2014/main" id="{F3412A09-3B9B-6997-8F4E-FD6949B49D67}"/>
              </a:ext>
            </a:extLst>
          </p:cNvPr>
          <p:cNvSpPr>
            <a:spLocks noGrp="1"/>
          </p:cNvSpPr>
          <p:nvPr>
            <p:ph type="pic" sz="quarter" idx="25" hasCustomPrompt="1"/>
          </p:nvPr>
        </p:nvSpPr>
        <p:spPr>
          <a:xfrm>
            <a:off x="9132954" y="3305401"/>
            <a:ext cx="2700000" cy="2772000"/>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D51544C1-E79B-82DE-7968-B49B78D8E840}"/>
              </a:ext>
            </a:extLst>
          </p:cNvPr>
          <p:cNvSpPr>
            <a:spLocks noGrp="1"/>
          </p:cNvSpPr>
          <p:nvPr>
            <p:ph type="ftr" sz="quarter" idx="38"/>
          </p:nvPr>
        </p:nvSpPr>
        <p:spPr/>
        <p:txBody>
          <a:bodyPr/>
          <a:lstStyle/>
          <a:p>
            <a:endParaRPr lang="en-US"/>
          </a:p>
        </p:txBody>
      </p:sp>
      <p:sp>
        <p:nvSpPr>
          <p:cNvPr id="6" name="Slide Number Placeholder 5">
            <a:extLst>
              <a:ext uri="{FF2B5EF4-FFF2-40B4-BE49-F238E27FC236}">
                <a16:creationId xmlns:a16="http://schemas.microsoft.com/office/drawing/2014/main" id="{AA2464F2-0F1F-8F43-99BD-25C0E9282C69}"/>
              </a:ext>
            </a:extLst>
          </p:cNvPr>
          <p:cNvSpPr>
            <a:spLocks noGrp="1"/>
          </p:cNvSpPr>
          <p:nvPr>
            <p:ph type="sldNum" sz="quarter" idx="39"/>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B3D2F4A8-C1F4-A59C-027B-41ED5726D5DD}"/>
              </a:ext>
            </a:extLst>
          </p:cNvPr>
          <p:cNvSpPr>
            <a:spLocks noGrp="1"/>
          </p:cNvSpPr>
          <p:nvPr>
            <p:ph type="title" hasCustomPrompt="1"/>
          </p:nvPr>
        </p:nvSpPr>
        <p:spPr>
          <a:xfrm>
            <a:off x="357188" y="365126"/>
            <a:ext cx="2576094" cy="2764062"/>
          </a:xfrm>
        </p:spPr>
        <p:txBody>
          <a:bodyPr/>
          <a:lstStyle/>
          <a:p>
            <a:r>
              <a:rPr lang="en-GB"/>
              <a:t>Meet the team</a:t>
            </a:r>
            <a:endParaRPr lang="en-US"/>
          </a:p>
        </p:txBody>
      </p:sp>
      <p:pic>
        <p:nvPicPr>
          <p:cNvPr id="22" name="Graphic 21">
            <a:extLst>
              <a:ext uri="{FF2B5EF4-FFF2-40B4-BE49-F238E27FC236}">
                <a16:creationId xmlns:a16="http://schemas.microsoft.com/office/drawing/2014/main" id="{5B858610-08F0-8100-4333-09225AD641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23" name="Text Placeholder 27">
            <a:extLst>
              <a:ext uri="{FF2B5EF4-FFF2-40B4-BE49-F238E27FC236}">
                <a16:creationId xmlns:a16="http://schemas.microsoft.com/office/drawing/2014/main" id="{1EC341A8-16E0-54CB-A387-6B739C38F970}"/>
              </a:ext>
            </a:extLst>
          </p:cNvPr>
          <p:cNvSpPr>
            <a:spLocks noGrp="1"/>
          </p:cNvSpPr>
          <p:nvPr>
            <p:ph type="body" sz="quarter" idx="44"/>
          </p:nvPr>
        </p:nvSpPr>
        <p:spPr>
          <a:xfrm>
            <a:off x="3290470"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4" name="Text Placeholder 27">
            <a:extLst>
              <a:ext uri="{FF2B5EF4-FFF2-40B4-BE49-F238E27FC236}">
                <a16:creationId xmlns:a16="http://schemas.microsoft.com/office/drawing/2014/main" id="{E46F4C50-8D14-670D-C0BC-400F654E73E0}"/>
              </a:ext>
            </a:extLst>
          </p:cNvPr>
          <p:cNvSpPr>
            <a:spLocks noGrp="1"/>
          </p:cNvSpPr>
          <p:nvPr>
            <p:ph type="body" sz="quarter" idx="45"/>
          </p:nvPr>
        </p:nvSpPr>
        <p:spPr>
          <a:xfrm>
            <a:off x="6213772"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5" name="Text Placeholder 27">
            <a:extLst>
              <a:ext uri="{FF2B5EF4-FFF2-40B4-BE49-F238E27FC236}">
                <a16:creationId xmlns:a16="http://schemas.microsoft.com/office/drawing/2014/main" id="{0C39C855-F48A-5199-4696-107622D9A028}"/>
              </a:ext>
            </a:extLst>
          </p:cNvPr>
          <p:cNvSpPr>
            <a:spLocks noGrp="1"/>
          </p:cNvSpPr>
          <p:nvPr>
            <p:ph type="body" sz="quarter" idx="46"/>
          </p:nvPr>
        </p:nvSpPr>
        <p:spPr>
          <a:xfrm>
            <a:off x="9132954" y="2007197"/>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6" name="Text Placeholder 27">
            <a:extLst>
              <a:ext uri="{FF2B5EF4-FFF2-40B4-BE49-F238E27FC236}">
                <a16:creationId xmlns:a16="http://schemas.microsoft.com/office/drawing/2014/main" id="{1C771CFE-8AA3-E23A-DF64-A4A269A4B78F}"/>
              </a:ext>
            </a:extLst>
          </p:cNvPr>
          <p:cNvSpPr>
            <a:spLocks noGrp="1"/>
          </p:cNvSpPr>
          <p:nvPr>
            <p:ph type="body" sz="quarter" idx="47"/>
          </p:nvPr>
        </p:nvSpPr>
        <p:spPr>
          <a:xfrm>
            <a:off x="3290470"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7" name="Text Placeholder 27">
            <a:extLst>
              <a:ext uri="{FF2B5EF4-FFF2-40B4-BE49-F238E27FC236}">
                <a16:creationId xmlns:a16="http://schemas.microsoft.com/office/drawing/2014/main" id="{8DFD98CC-0347-173D-37D0-85827A8E312D}"/>
              </a:ext>
            </a:extLst>
          </p:cNvPr>
          <p:cNvSpPr>
            <a:spLocks noGrp="1"/>
          </p:cNvSpPr>
          <p:nvPr>
            <p:ph type="body" sz="quarter" idx="48"/>
          </p:nvPr>
        </p:nvSpPr>
        <p:spPr>
          <a:xfrm>
            <a:off x="6213772"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8" name="Text Placeholder 27">
            <a:extLst>
              <a:ext uri="{FF2B5EF4-FFF2-40B4-BE49-F238E27FC236}">
                <a16:creationId xmlns:a16="http://schemas.microsoft.com/office/drawing/2014/main" id="{D2684137-7C72-BA55-F157-DC86EE8502AE}"/>
              </a:ext>
            </a:extLst>
          </p:cNvPr>
          <p:cNvSpPr>
            <a:spLocks noGrp="1"/>
          </p:cNvSpPr>
          <p:nvPr>
            <p:ph type="body" sz="quarter" idx="49"/>
          </p:nvPr>
        </p:nvSpPr>
        <p:spPr>
          <a:xfrm>
            <a:off x="9132954" y="4955411"/>
            <a:ext cx="27000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3482326"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3482326"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6393306"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6393306"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9279119" y="2391480"/>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9279119" y="270204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3431976"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3431976"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 name="Text Placeholder 9">
            <a:extLst>
              <a:ext uri="{FF2B5EF4-FFF2-40B4-BE49-F238E27FC236}">
                <a16:creationId xmlns:a16="http://schemas.microsoft.com/office/drawing/2014/main" id="{3759144B-F498-FC3E-1EAC-8F054B9324BF}"/>
              </a:ext>
            </a:extLst>
          </p:cNvPr>
          <p:cNvSpPr>
            <a:spLocks noGrp="1"/>
          </p:cNvSpPr>
          <p:nvPr>
            <p:ph type="body" sz="quarter" idx="34" hasCustomPrompt="1"/>
          </p:nvPr>
        </p:nvSpPr>
        <p:spPr>
          <a:xfrm>
            <a:off x="6404496"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7" name="Text Placeholder 9">
            <a:extLst>
              <a:ext uri="{FF2B5EF4-FFF2-40B4-BE49-F238E27FC236}">
                <a16:creationId xmlns:a16="http://schemas.microsoft.com/office/drawing/2014/main" id="{AC1AEDF8-8E4F-2A6F-1A71-852A3DA0DC82}"/>
              </a:ext>
            </a:extLst>
          </p:cNvPr>
          <p:cNvSpPr>
            <a:spLocks noGrp="1"/>
          </p:cNvSpPr>
          <p:nvPr>
            <p:ph type="body" sz="quarter" idx="35" hasCustomPrompt="1"/>
          </p:nvPr>
        </p:nvSpPr>
        <p:spPr>
          <a:xfrm>
            <a:off x="6404496"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8" name="Text Placeholder 9">
            <a:extLst>
              <a:ext uri="{FF2B5EF4-FFF2-40B4-BE49-F238E27FC236}">
                <a16:creationId xmlns:a16="http://schemas.microsoft.com/office/drawing/2014/main" id="{72090106-0015-1132-E4FE-F8B1B57F489A}"/>
              </a:ext>
            </a:extLst>
          </p:cNvPr>
          <p:cNvSpPr>
            <a:spLocks noGrp="1"/>
          </p:cNvSpPr>
          <p:nvPr>
            <p:ph type="body" sz="quarter" idx="36" hasCustomPrompt="1"/>
          </p:nvPr>
        </p:nvSpPr>
        <p:spPr>
          <a:xfrm>
            <a:off x="9279119" y="5336841"/>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9" name="Text Placeholder 9">
            <a:extLst>
              <a:ext uri="{FF2B5EF4-FFF2-40B4-BE49-F238E27FC236}">
                <a16:creationId xmlns:a16="http://schemas.microsoft.com/office/drawing/2014/main" id="{51CE3D69-E200-4475-1934-8FE30A1908CB}"/>
              </a:ext>
            </a:extLst>
          </p:cNvPr>
          <p:cNvSpPr>
            <a:spLocks noGrp="1"/>
          </p:cNvSpPr>
          <p:nvPr>
            <p:ph type="body" sz="quarter" idx="37" hasCustomPrompt="1"/>
          </p:nvPr>
        </p:nvSpPr>
        <p:spPr>
          <a:xfrm>
            <a:off x="9279119" y="5647410"/>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92628153"/>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2">
    <p:bg>
      <p:bgPr>
        <a:solidFill>
          <a:schemeClr val="bg1"/>
        </a:solidFill>
        <a:effectLst/>
      </p:bgPr>
    </p:bg>
    <p:spTree>
      <p:nvGrpSpPr>
        <p:cNvPr id="1" name=""/>
        <p:cNvGrpSpPr/>
        <p:nvPr/>
      </p:nvGrpSpPr>
      <p:grpSpPr>
        <a:xfrm>
          <a:off x="0" y="0"/>
          <a:ext cx="0" cy="0"/>
          <a:chOff x="0" y="0"/>
          <a:chExt cx="0" cy="0"/>
        </a:xfrm>
      </p:grpSpPr>
      <p:pic>
        <p:nvPicPr>
          <p:cNvPr id="1798" name="Picture 1797" descr="A blue and white gradient&#10;&#10;AI-generated content may be incorrect.">
            <a:extLst>
              <a:ext uri="{FF2B5EF4-FFF2-40B4-BE49-F238E27FC236}">
                <a16:creationId xmlns:a16="http://schemas.microsoft.com/office/drawing/2014/main" id="{E3CD5D32-E1A1-A5BA-5C94-25824F15AE0E}"/>
              </a:ext>
            </a:extLst>
          </p:cNvPr>
          <p:cNvPicPr>
            <a:picLocks noChangeAspect="1"/>
          </p:cNvPicPr>
          <p:nvPr userDrawn="1"/>
        </p:nvPicPr>
        <p:blipFill>
          <a:blip r:embed="rId2"/>
          <a:srcRect r="224"/>
          <a:stretch>
            <a:fillRect/>
          </a:stretch>
        </p:blipFill>
        <p:spPr>
          <a:xfrm>
            <a:off x="0" y="-10429"/>
            <a:ext cx="12192000" cy="6868429"/>
          </a:xfrm>
          <a:prstGeom prst="rect">
            <a:avLst/>
          </a:prstGeom>
        </p:spPr>
      </p:pic>
      <p:pic>
        <p:nvPicPr>
          <p:cNvPr id="4" name="Picture 3" descr="A blue and green planet&#10;&#10;AI-generated content may be incorrect.">
            <a:extLst>
              <a:ext uri="{FF2B5EF4-FFF2-40B4-BE49-F238E27FC236}">
                <a16:creationId xmlns:a16="http://schemas.microsoft.com/office/drawing/2014/main" id="{B20CBC61-95C7-0DBD-C648-518B5B4CCB3B}"/>
              </a:ext>
            </a:extLst>
          </p:cNvPr>
          <p:cNvPicPr>
            <a:picLocks noChangeAspect="1"/>
          </p:cNvPicPr>
          <p:nvPr userDrawn="1"/>
        </p:nvPicPr>
        <p:blipFill>
          <a:blip r:embed="rId3"/>
          <a:srcRect l="16551" b="22627"/>
          <a:stretch>
            <a:fillRect/>
          </a:stretch>
        </p:blipFill>
        <p:spPr>
          <a:xfrm rot="10800000">
            <a:off x="7572658" y="0"/>
            <a:ext cx="4619342" cy="3891088"/>
          </a:xfrm>
          <a:prstGeom prst="rect">
            <a:avLst/>
          </a:prstGeom>
        </p:spPr>
      </p:pic>
      <p:pic>
        <p:nvPicPr>
          <p:cNvPr id="2" name="Graphic 1">
            <a:extLst>
              <a:ext uri="{FF2B5EF4-FFF2-40B4-BE49-F238E27FC236}">
                <a16:creationId xmlns:a16="http://schemas.microsoft.com/office/drawing/2014/main" id="{080B1DAE-0C07-1CFF-B6A0-20AED4C562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1233" y="162320"/>
            <a:ext cx="11829535" cy="6533360"/>
          </a:xfrm>
          <a:prstGeom prst="rect">
            <a:avLst/>
          </a:prstGeom>
        </p:spPr>
      </p:pic>
      <p:sp>
        <p:nvSpPr>
          <p:cNvPr id="6" name="Text Placeholder 16">
            <a:extLst>
              <a:ext uri="{FF2B5EF4-FFF2-40B4-BE49-F238E27FC236}">
                <a16:creationId xmlns:a16="http://schemas.microsoft.com/office/drawing/2014/main" id="{534322EE-11D8-9395-76FD-F8BA407E201F}"/>
              </a:ext>
            </a:extLst>
          </p:cNvPr>
          <p:cNvSpPr>
            <a:spLocks noGrp="1"/>
          </p:cNvSpPr>
          <p:nvPr userDrawn="1">
            <p:ph type="body" sz="quarter" idx="13" hasCustomPrompt="1"/>
          </p:nvPr>
        </p:nvSpPr>
        <p:spPr>
          <a:xfrm>
            <a:off x="7660449" y="-274637"/>
            <a:ext cx="4391026" cy="3544887"/>
          </a:xfrm>
        </p:spPr>
        <p:txBody>
          <a:bodyPr wrap="none"/>
          <a:lstStyle>
            <a:lvl1pPr algn="r">
              <a:lnSpc>
                <a:spcPct val="100000"/>
              </a:lnSpc>
              <a:defRPr sz="20000" b="0" i="0">
                <a:solidFill>
                  <a:schemeClr val="tx1"/>
                </a:solidFill>
                <a:latin typeface="WPP Thin" pitchFamily="2" charset="0"/>
              </a:defRPr>
            </a:lvl1pPr>
          </a:lstStyle>
          <a:p>
            <a:pPr lvl="0"/>
            <a:r>
              <a:rPr lang="en-GB"/>
              <a:t>01</a:t>
            </a:r>
            <a:endParaRPr lang="en-US"/>
          </a:p>
        </p:txBody>
      </p:sp>
      <p:sp>
        <p:nvSpPr>
          <p:cNvPr id="1796" name="Rectangle 1795">
            <a:extLst>
              <a:ext uri="{FF2B5EF4-FFF2-40B4-BE49-F238E27FC236}">
                <a16:creationId xmlns:a16="http://schemas.microsoft.com/office/drawing/2014/main" id="{F07CD778-D233-D4E9-D341-D260E01994BB}"/>
              </a:ext>
            </a:extLst>
          </p:cNvPr>
          <p:cNvSpPr/>
          <p:nvPr userDrawn="1"/>
        </p:nvSpPr>
        <p:spPr>
          <a:xfrm flipV="1">
            <a:off x="0" y="1363852"/>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1">
            <a:extLst>
              <a:ext uri="{FF2B5EF4-FFF2-40B4-BE49-F238E27FC236}">
                <a16:creationId xmlns:a16="http://schemas.microsoft.com/office/drawing/2014/main" id="{D9624A87-ACA9-9575-3C8C-BBA1EE29F9D1}"/>
              </a:ext>
            </a:extLst>
          </p:cNvPr>
          <p:cNvSpPr>
            <a:spLocks noGrp="1"/>
          </p:cNvSpPr>
          <p:nvPr userDrawn="1">
            <p:ph type="ctrTitle" hasCustomPrompt="1"/>
          </p:nvPr>
        </p:nvSpPr>
        <p:spPr>
          <a:xfrm>
            <a:off x="863130" y="3429000"/>
            <a:ext cx="7047055" cy="2908192"/>
          </a:xfrm>
        </p:spPr>
        <p:txBody>
          <a:bodyPr lIns="0" tIns="0" rIns="0" bIns="0" anchor="b">
            <a:noAutofit/>
          </a:bodyPr>
          <a:lstStyle>
            <a:lvl1pPr algn="l">
              <a:lnSpc>
                <a:spcPct val="70000"/>
              </a:lnSpc>
              <a:defRPr sz="10000" b="0" i="0" cap="none" spc="-150" baseline="0">
                <a:latin typeface="+mj-lt"/>
              </a:defRPr>
            </a:lvl1pPr>
          </a:lstStyle>
          <a:p>
            <a:r>
              <a:rPr lang="en-GB"/>
              <a:t>Section title here</a:t>
            </a:r>
            <a:endParaRPr lang="en-US"/>
          </a:p>
        </p:txBody>
      </p:sp>
      <p:pic>
        <p:nvPicPr>
          <p:cNvPr id="1799" name="Graphic 1798">
            <a:extLst>
              <a:ext uri="{FF2B5EF4-FFF2-40B4-BE49-F238E27FC236}">
                <a16:creationId xmlns:a16="http://schemas.microsoft.com/office/drawing/2014/main" id="{0B572901-5992-7703-E828-A95DB3A4F1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941859" y="6521574"/>
            <a:ext cx="881841" cy="134726"/>
          </a:xfrm>
          <a:prstGeom prst="rect">
            <a:avLst/>
          </a:prstGeom>
        </p:spPr>
      </p:pic>
      <p:sp>
        <p:nvSpPr>
          <p:cNvPr id="1802" name="Slide Number Placeholder 1801">
            <a:extLst>
              <a:ext uri="{FF2B5EF4-FFF2-40B4-BE49-F238E27FC236}">
                <a16:creationId xmlns:a16="http://schemas.microsoft.com/office/drawing/2014/main" id="{171F5588-1EC9-B9CF-D619-93C1D426A9B6}"/>
              </a:ext>
            </a:extLst>
          </p:cNvPr>
          <p:cNvSpPr>
            <a:spLocks noGrp="1"/>
          </p:cNvSpPr>
          <p:nvPr>
            <p:ph type="sldNum" sz="quarter" idx="15"/>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2433095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am Slide – 5">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51A66F-EDC2-9982-A85A-D6AC5A438AD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3DF93360-94B2-5099-B697-685A69B066EB}"/>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269020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5023228"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7360367"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6" name="Picture Placeholder 27">
            <a:extLst>
              <a:ext uri="{FF2B5EF4-FFF2-40B4-BE49-F238E27FC236}">
                <a16:creationId xmlns:a16="http://schemas.microsoft.com/office/drawing/2014/main" id="{CD27FA31-02C9-6A59-1C76-F8D0E2EA171D}"/>
              </a:ext>
            </a:extLst>
          </p:cNvPr>
          <p:cNvSpPr>
            <a:spLocks noGrp="1"/>
          </p:cNvSpPr>
          <p:nvPr>
            <p:ph type="pic" sz="quarter" idx="24" hasCustomPrompt="1"/>
          </p:nvPr>
        </p:nvSpPr>
        <p:spPr>
          <a:xfrm>
            <a:off x="9693387" y="2366420"/>
            <a:ext cx="2123945" cy="3024181"/>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A6207063-51AD-67F0-0B3C-FA5AA5B1C255}"/>
              </a:ext>
            </a:extLst>
          </p:cNvPr>
          <p:cNvSpPr>
            <a:spLocks noGrp="1"/>
          </p:cNvSpPr>
          <p:nvPr>
            <p:ph type="ftr" sz="quarter" idx="36"/>
          </p:nvPr>
        </p:nvSpPr>
        <p:spPr/>
        <p:txBody>
          <a:bodyPr/>
          <a:lstStyle/>
          <a:p>
            <a:endParaRPr lang="en-US"/>
          </a:p>
        </p:txBody>
      </p:sp>
      <p:sp>
        <p:nvSpPr>
          <p:cNvPr id="6" name="Slide Number Placeholder 5">
            <a:extLst>
              <a:ext uri="{FF2B5EF4-FFF2-40B4-BE49-F238E27FC236}">
                <a16:creationId xmlns:a16="http://schemas.microsoft.com/office/drawing/2014/main" id="{0F35B997-A3FA-02F3-2C88-72C751338B5C}"/>
              </a:ext>
            </a:extLst>
          </p:cNvPr>
          <p:cNvSpPr>
            <a:spLocks noGrp="1"/>
          </p:cNvSpPr>
          <p:nvPr>
            <p:ph type="sldNum" sz="quarter" idx="37"/>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7F6C6C55-2E70-742A-5A63-D0BDFE369D90}"/>
              </a:ext>
            </a:extLst>
          </p:cNvPr>
          <p:cNvSpPr>
            <a:spLocks noGrp="1"/>
          </p:cNvSpPr>
          <p:nvPr>
            <p:ph type="title" hasCustomPrompt="1"/>
          </p:nvPr>
        </p:nvSpPr>
        <p:spPr/>
        <p:txBody>
          <a:bodyPr/>
          <a:lstStyle/>
          <a:p>
            <a:r>
              <a:rPr lang="en-GB"/>
              <a:t>Meet the team</a:t>
            </a:r>
            <a:endParaRPr lang="en-US"/>
          </a:p>
        </p:txBody>
      </p:sp>
      <p:pic>
        <p:nvPicPr>
          <p:cNvPr id="18" name="Graphic 17">
            <a:extLst>
              <a:ext uri="{FF2B5EF4-FFF2-40B4-BE49-F238E27FC236}">
                <a16:creationId xmlns:a16="http://schemas.microsoft.com/office/drawing/2014/main" id="{DE21EFB5-643B-53CD-63D8-412F7D03C5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22" name="Text Placeholder 27">
            <a:extLst>
              <a:ext uri="{FF2B5EF4-FFF2-40B4-BE49-F238E27FC236}">
                <a16:creationId xmlns:a16="http://schemas.microsoft.com/office/drawing/2014/main" id="{E88E238A-FA58-6921-DD6F-86BE419B4479}"/>
              </a:ext>
            </a:extLst>
          </p:cNvPr>
          <p:cNvSpPr>
            <a:spLocks noGrp="1"/>
          </p:cNvSpPr>
          <p:nvPr>
            <p:ph type="body" sz="quarter" idx="44"/>
          </p:nvPr>
        </p:nvSpPr>
        <p:spPr>
          <a:xfrm>
            <a:off x="35896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3" name="Text Placeholder 27">
            <a:extLst>
              <a:ext uri="{FF2B5EF4-FFF2-40B4-BE49-F238E27FC236}">
                <a16:creationId xmlns:a16="http://schemas.microsoft.com/office/drawing/2014/main" id="{34467665-4657-B8EB-5EAD-D40BDD83DB56}"/>
              </a:ext>
            </a:extLst>
          </p:cNvPr>
          <p:cNvSpPr>
            <a:spLocks noGrp="1"/>
          </p:cNvSpPr>
          <p:nvPr>
            <p:ph type="body" sz="quarter" idx="45"/>
          </p:nvPr>
        </p:nvSpPr>
        <p:spPr>
          <a:xfrm>
            <a:off x="269198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4" name="Text Placeholder 27">
            <a:extLst>
              <a:ext uri="{FF2B5EF4-FFF2-40B4-BE49-F238E27FC236}">
                <a16:creationId xmlns:a16="http://schemas.microsoft.com/office/drawing/2014/main" id="{5A2D139F-DD14-D829-860A-E72ABBDD27E6}"/>
              </a:ext>
            </a:extLst>
          </p:cNvPr>
          <p:cNvSpPr>
            <a:spLocks noGrp="1"/>
          </p:cNvSpPr>
          <p:nvPr>
            <p:ph type="body" sz="quarter" idx="46"/>
          </p:nvPr>
        </p:nvSpPr>
        <p:spPr>
          <a:xfrm>
            <a:off x="5025000"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5" name="Text Placeholder 27">
            <a:extLst>
              <a:ext uri="{FF2B5EF4-FFF2-40B4-BE49-F238E27FC236}">
                <a16:creationId xmlns:a16="http://schemas.microsoft.com/office/drawing/2014/main" id="{97131793-A6EC-AC3F-C6D7-1624AECC96FF}"/>
              </a:ext>
            </a:extLst>
          </p:cNvPr>
          <p:cNvSpPr>
            <a:spLocks noGrp="1"/>
          </p:cNvSpPr>
          <p:nvPr>
            <p:ph type="body" sz="quarter" idx="47"/>
          </p:nvPr>
        </p:nvSpPr>
        <p:spPr>
          <a:xfrm>
            <a:off x="7362139"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6" name="Text Placeholder 27">
            <a:extLst>
              <a:ext uri="{FF2B5EF4-FFF2-40B4-BE49-F238E27FC236}">
                <a16:creationId xmlns:a16="http://schemas.microsoft.com/office/drawing/2014/main" id="{C5982F6A-914C-0FA1-A7E6-26386611B46E}"/>
              </a:ext>
            </a:extLst>
          </p:cNvPr>
          <p:cNvSpPr>
            <a:spLocks noGrp="1"/>
          </p:cNvSpPr>
          <p:nvPr>
            <p:ph type="body" sz="quarter" idx="48"/>
          </p:nvPr>
        </p:nvSpPr>
        <p:spPr>
          <a:xfrm>
            <a:off x="9695159" y="4268611"/>
            <a:ext cx="2120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2881868"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2881868"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5208323"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5208323"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7566085"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7566085"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6" name="Text Placeholder 9">
            <a:extLst>
              <a:ext uri="{FF2B5EF4-FFF2-40B4-BE49-F238E27FC236}">
                <a16:creationId xmlns:a16="http://schemas.microsoft.com/office/drawing/2014/main" id="{3759144B-F498-FC3E-1EAC-8F054B9324BF}"/>
              </a:ext>
            </a:extLst>
          </p:cNvPr>
          <p:cNvSpPr>
            <a:spLocks noGrp="1"/>
          </p:cNvSpPr>
          <p:nvPr>
            <p:ph type="body" sz="quarter" idx="34" hasCustomPrompt="1"/>
          </p:nvPr>
        </p:nvSpPr>
        <p:spPr>
          <a:xfrm>
            <a:off x="9898909" y="4419631"/>
            <a:ext cx="1744047"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7" name="Text Placeholder 9">
            <a:extLst>
              <a:ext uri="{FF2B5EF4-FFF2-40B4-BE49-F238E27FC236}">
                <a16:creationId xmlns:a16="http://schemas.microsoft.com/office/drawing/2014/main" id="{AC1AEDF8-8E4F-2A6F-1A71-852A3DA0DC82}"/>
              </a:ext>
            </a:extLst>
          </p:cNvPr>
          <p:cNvSpPr>
            <a:spLocks noGrp="1"/>
          </p:cNvSpPr>
          <p:nvPr>
            <p:ph type="body" sz="quarter" idx="35" hasCustomPrompt="1"/>
          </p:nvPr>
        </p:nvSpPr>
        <p:spPr>
          <a:xfrm>
            <a:off x="9898909" y="4960610"/>
            <a:ext cx="1744047"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275988966"/>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eam Slide –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BFD3E9-4334-1E58-456C-10FD7C2685FB}"/>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 name="Rectangle 16">
            <a:extLst>
              <a:ext uri="{FF2B5EF4-FFF2-40B4-BE49-F238E27FC236}">
                <a16:creationId xmlns:a16="http://schemas.microsoft.com/office/drawing/2014/main" id="{2EAC1685-D2D6-DF74-B13C-D06C8B7484AB}"/>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8"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3279359"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6202744"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7" name="Picture Placeholder 27">
            <a:extLst>
              <a:ext uri="{FF2B5EF4-FFF2-40B4-BE49-F238E27FC236}">
                <a16:creationId xmlns:a16="http://schemas.microsoft.com/office/drawing/2014/main" id="{11E45D70-8499-82A1-D883-66CAB7E226C0}"/>
              </a:ext>
            </a:extLst>
          </p:cNvPr>
          <p:cNvSpPr>
            <a:spLocks noGrp="1"/>
          </p:cNvSpPr>
          <p:nvPr>
            <p:ph type="pic" sz="quarter" idx="15" hasCustomPrompt="1"/>
          </p:nvPr>
        </p:nvSpPr>
        <p:spPr>
          <a:xfrm>
            <a:off x="9134812" y="2275840"/>
            <a:ext cx="2700000"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Footer Placeholder 3">
            <a:extLst>
              <a:ext uri="{FF2B5EF4-FFF2-40B4-BE49-F238E27FC236}">
                <a16:creationId xmlns:a16="http://schemas.microsoft.com/office/drawing/2014/main" id="{E9E7D71F-212A-80AD-2579-DBC68971B444}"/>
              </a:ext>
            </a:extLst>
          </p:cNvPr>
          <p:cNvSpPr>
            <a:spLocks noGrp="1"/>
          </p:cNvSpPr>
          <p:nvPr>
            <p:ph type="ftr" sz="quarter" idx="34"/>
          </p:nvPr>
        </p:nvSpPr>
        <p:spPr/>
        <p:txBody>
          <a:bodyPr/>
          <a:lstStyle/>
          <a:p>
            <a:endParaRPr lang="en-US"/>
          </a:p>
        </p:txBody>
      </p:sp>
      <p:sp>
        <p:nvSpPr>
          <p:cNvPr id="6" name="Slide Number Placeholder 5">
            <a:extLst>
              <a:ext uri="{FF2B5EF4-FFF2-40B4-BE49-F238E27FC236}">
                <a16:creationId xmlns:a16="http://schemas.microsoft.com/office/drawing/2014/main" id="{A60D8ACD-A612-C135-E531-BE925305A01F}"/>
              </a:ext>
            </a:extLst>
          </p:cNvPr>
          <p:cNvSpPr>
            <a:spLocks noGrp="1"/>
          </p:cNvSpPr>
          <p:nvPr>
            <p:ph type="sldNum" sz="quarter" idx="35"/>
          </p:nvPr>
        </p:nvSpPr>
        <p:spPr/>
        <p:txBody>
          <a:bodyPr/>
          <a:lstStyle/>
          <a:p>
            <a:fld id="{1E4E4A48-B3C9-B942-90EF-ECA811FD1626}" type="slidenum">
              <a:rPr lang="en-US" smtClean="0"/>
              <a:pPr/>
              <a:t>‹Nº›</a:t>
            </a:fld>
            <a:endParaRPr lang="en-US"/>
          </a:p>
        </p:txBody>
      </p:sp>
      <p:sp>
        <p:nvSpPr>
          <p:cNvPr id="15" name="Title 14">
            <a:extLst>
              <a:ext uri="{FF2B5EF4-FFF2-40B4-BE49-F238E27FC236}">
                <a16:creationId xmlns:a16="http://schemas.microsoft.com/office/drawing/2014/main" id="{F6BEDB1E-4A38-C8E7-1EE2-BDCA61A42EC7}"/>
              </a:ext>
            </a:extLst>
          </p:cNvPr>
          <p:cNvSpPr>
            <a:spLocks noGrp="1"/>
          </p:cNvSpPr>
          <p:nvPr>
            <p:ph type="title" hasCustomPrompt="1"/>
          </p:nvPr>
        </p:nvSpPr>
        <p:spPr/>
        <p:txBody>
          <a:bodyPr/>
          <a:lstStyle/>
          <a:p>
            <a:r>
              <a:rPr lang="en-GB"/>
              <a:t>Meet the team</a:t>
            </a:r>
            <a:endParaRPr lang="en-US"/>
          </a:p>
        </p:txBody>
      </p:sp>
      <p:pic>
        <p:nvPicPr>
          <p:cNvPr id="18" name="Graphic 17">
            <a:extLst>
              <a:ext uri="{FF2B5EF4-FFF2-40B4-BE49-F238E27FC236}">
                <a16:creationId xmlns:a16="http://schemas.microsoft.com/office/drawing/2014/main" id="{A1F1BEB5-336A-A1B4-43C8-19247650BB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19" name="Text Placeholder 27">
            <a:extLst>
              <a:ext uri="{FF2B5EF4-FFF2-40B4-BE49-F238E27FC236}">
                <a16:creationId xmlns:a16="http://schemas.microsoft.com/office/drawing/2014/main" id="{287CE686-EDD5-891E-9F8F-2E4DD63E96D3}"/>
              </a:ext>
            </a:extLst>
          </p:cNvPr>
          <p:cNvSpPr>
            <a:spLocks noGrp="1"/>
          </p:cNvSpPr>
          <p:nvPr>
            <p:ph type="body" sz="quarter" idx="44"/>
          </p:nvPr>
        </p:nvSpPr>
        <p:spPr>
          <a:xfrm>
            <a:off x="358988"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0" name="Text Placeholder 27">
            <a:extLst>
              <a:ext uri="{FF2B5EF4-FFF2-40B4-BE49-F238E27FC236}">
                <a16:creationId xmlns:a16="http://schemas.microsoft.com/office/drawing/2014/main" id="{24F1E220-D9D8-C697-3CAE-6B4BB650A0DE}"/>
              </a:ext>
            </a:extLst>
          </p:cNvPr>
          <p:cNvSpPr>
            <a:spLocks noGrp="1"/>
          </p:cNvSpPr>
          <p:nvPr>
            <p:ph type="body" sz="quarter" idx="45"/>
          </p:nvPr>
        </p:nvSpPr>
        <p:spPr>
          <a:xfrm>
            <a:off x="3281159"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1" name="Text Placeholder 27">
            <a:extLst>
              <a:ext uri="{FF2B5EF4-FFF2-40B4-BE49-F238E27FC236}">
                <a16:creationId xmlns:a16="http://schemas.microsoft.com/office/drawing/2014/main" id="{8CC4BFBB-9A02-EB05-E26D-342E94B24613}"/>
              </a:ext>
            </a:extLst>
          </p:cNvPr>
          <p:cNvSpPr>
            <a:spLocks noGrp="1"/>
          </p:cNvSpPr>
          <p:nvPr>
            <p:ph type="body" sz="quarter" idx="46"/>
          </p:nvPr>
        </p:nvSpPr>
        <p:spPr>
          <a:xfrm>
            <a:off x="6204544"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22" name="Text Placeholder 27">
            <a:extLst>
              <a:ext uri="{FF2B5EF4-FFF2-40B4-BE49-F238E27FC236}">
                <a16:creationId xmlns:a16="http://schemas.microsoft.com/office/drawing/2014/main" id="{81DDA43E-724D-7102-1B84-8F7D571CDB15}"/>
              </a:ext>
            </a:extLst>
          </p:cNvPr>
          <p:cNvSpPr>
            <a:spLocks noGrp="1"/>
          </p:cNvSpPr>
          <p:nvPr>
            <p:ph type="body" sz="quarter" idx="47"/>
          </p:nvPr>
        </p:nvSpPr>
        <p:spPr>
          <a:xfrm>
            <a:off x="9136612" y="4526877"/>
            <a:ext cx="2696400" cy="112199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3460024"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3460024"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6345837"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6345837" y="5221729"/>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3" name="Text Placeholder 9">
            <a:extLst>
              <a:ext uri="{FF2B5EF4-FFF2-40B4-BE49-F238E27FC236}">
                <a16:creationId xmlns:a16="http://schemas.microsoft.com/office/drawing/2014/main" id="{7D60D5C0-0D69-0FF6-37FB-D1898F14B664}"/>
              </a:ext>
            </a:extLst>
          </p:cNvPr>
          <p:cNvSpPr>
            <a:spLocks noGrp="1"/>
          </p:cNvSpPr>
          <p:nvPr>
            <p:ph type="body" sz="quarter" idx="32" hasCustomPrompt="1"/>
          </p:nvPr>
        </p:nvSpPr>
        <p:spPr>
          <a:xfrm>
            <a:off x="9276318" y="4908307"/>
            <a:ext cx="2362016"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4" name="Text Placeholder 9">
            <a:extLst>
              <a:ext uri="{FF2B5EF4-FFF2-40B4-BE49-F238E27FC236}">
                <a16:creationId xmlns:a16="http://schemas.microsoft.com/office/drawing/2014/main" id="{D0B8ACBC-94A7-0590-E763-FA50C4A0E460}"/>
              </a:ext>
            </a:extLst>
          </p:cNvPr>
          <p:cNvSpPr>
            <a:spLocks noGrp="1"/>
          </p:cNvSpPr>
          <p:nvPr>
            <p:ph type="body" sz="quarter" idx="33" hasCustomPrompt="1"/>
          </p:nvPr>
        </p:nvSpPr>
        <p:spPr>
          <a:xfrm>
            <a:off x="9276318" y="5218876"/>
            <a:ext cx="2362016"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1474520316"/>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eam Slide –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67DD90-0D0B-821D-0B04-8449D3080C1D}"/>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a:extLst>
              <a:ext uri="{FF2B5EF4-FFF2-40B4-BE49-F238E27FC236}">
                <a16:creationId xmlns:a16="http://schemas.microsoft.com/office/drawing/2014/main" id="{1A2F6B22-58D0-850D-0B50-3D6DB8FBA223}"/>
              </a:ext>
            </a:extLst>
          </p:cNvPr>
          <p:cNvSpPr/>
          <p:nvPr userDrawn="1"/>
        </p:nvSpPr>
        <p:spPr>
          <a:xfrm rot="10800000" flipV="1">
            <a:off x="8402886" y="0"/>
            <a:ext cx="3789114" cy="3794465"/>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6" name="Graphic 15">
            <a:extLst>
              <a:ext uri="{FF2B5EF4-FFF2-40B4-BE49-F238E27FC236}">
                <a16:creationId xmlns:a16="http://schemas.microsoft.com/office/drawing/2014/main" id="{31FECF9F-FD5B-1711-B5DF-4F59181ACA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
        <p:nvSpPr>
          <p:cNvPr id="34" name="Picture Placeholder 27">
            <a:extLst>
              <a:ext uri="{FF2B5EF4-FFF2-40B4-BE49-F238E27FC236}">
                <a16:creationId xmlns:a16="http://schemas.microsoft.com/office/drawing/2014/main" id="{8500506F-DF6E-30B4-1FD8-74F8866D4022}"/>
              </a:ext>
            </a:extLst>
          </p:cNvPr>
          <p:cNvSpPr>
            <a:spLocks noGrp="1"/>
          </p:cNvSpPr>
          <p:nvPr>
            <p:ph type="pic" sz="quarter" idx="12" hasCustomPrompt="1"/>
          </p:nvPr>
        </p:nvSpPr>
        <p:spPr>
          <a:xfrm>
            <a:off x="357187" y="2275840"/>
            <a:ext cx="3722400" cy="3373027"/>
          </a:xfrm>
          <a:prstGeom prst="rect">
            <a:avLst/>
          </a:prstGeom>
          <a:solidFill>
            <a:schemeClr val="accent5"/>
          </a:solidFill>
        </p:spPr>
        <p:txBody>
          <a:bodyPr anchor="ctr"/>
          <a:lstStyle>
            <a:lvl1pPr marL="0" indent="0" algn="l">
              <a:buNone/>
              <a:defRPr sz="1000">
                <a:solidFill>
                  <a:schemeClr val="tx1"/>
                </a:solidFill>
              </a:defRPr>
            </a:lvl1pPr>
          </a:lstStyle>
          <a:p>
            <a:r>
              <a:rPr lang="en-US"/>
              <a:t>Click here to add your profile image/headshot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p:ph type="pic" sz="quarter" idx="13" hasCustomPrompt="1"/>
          </p:nvPr>
        </p:nvSpPr>
        <p:spPr>
          <a:xfrm>
            <a:off x="4235292" y="2275840"/>
            <a:ext cx="3720776"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p:ph type="pic" sz="quarter" idx="14" hasCustomPrompt="1"/>
          </p:nvPr>
        </p:nvSpPr>
        <p:spPr>
          <a:xfrm>
            <a:off x="8116686" y="2275840"/>
            <a:ext cx="3720776" cy="3373027"/>
          </a:xfrm>
          <a:prstGeom prst="rect">
            <a:avLst/>
          </a:prstGeom>
          <a:solidFill>
            <a:schemeClr val="accent5"/>
          </a:solidFill>
        </p:spPr>
        <p:txBody>
          <a:bodyPr anchor="ctr"/>
          <a:lstStyle>
            <a:lvl1pPr marL="0" indent="0" algn="l">
              <a:buNone/>
              <a:defRPr sz="1000">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4" name="Title 3">
            <a:extLst>
              <a:ext uri="{FF2B5EF4-FFF2-40B4-BE49-F238E27FC236}">
                <a16:creationId xmlns:a16="http://schemas.microsoft.com/office/drawing/2014/main" id="{DA37ED3E-1DE5-C819-5678-EBBDA08A79B6}"/>
              </a:ext>
            </a:extLst>
          </p:cNvPr>
          <p:cNvSpPr>
            <a:spLocks noGrp="1"/>
          </p:cNvSpPr>
          <p:nvPr>
            <p:ph type="title" hasCustomPrompt="1"/>
          </p:nvPr>
        </p:nvSpPr>
        <p:spPr/>
        <p:txBody>
          <a:bodyPr/>
          <a:lstStyle/>
          <a:p>
            <a:r>
              <a:rPr lang="en-GB"/>
              <a:t>Meet the team</a:t>
            </a:r>
            <a:endParaRPr lang="en-US"/>
          </a:p>
        </p:txBody>
      </p:sp>
      <p:sp>
        <p:nvSpPr>
          <p:cNvPr id="6" name="Footer Placeholder 5">
            <a:extLst>
              <a:ext uri="{FF2B5EF4-FFF2-40B4-BE49-F238E27FC236}">
                <a16:creationId xmlns:a16="http://schemas.microsoft.com/office/drawing/2014/main" id="{B344E7E7-A8F6-0F3A-4128-AC5B027DCC71}"/>
              </a:ext>
            </a:extLst>
          </p:cNvPr>
          <p:cNvSpPr>
            <a:spLocks noGrp="1"/>
          </p:cNvSpPr>
          <p:nvPr>
            <p:ph type="ftr" sz="quarter" idx="32"/>
          </p:nvPr>
        </p:nvSpPr>
        <p:spPr/>
        <p:txBody>
          <a:bodyPr/>
          <a:lstStyle/>
          <a:p>
            <a:endParaRPr lang="en-US"/>
          </a:p>
        </p:txBody>
      </p:sp>
      <p:sp>
        <p:nvSpPr>
          <p:cNvPr id="13" name="Slide Number Placeholder 12">
            <a:extLst>
              <a:ext uri="{FF2B5EF4-FFF2-40B4-BE49-F238E27FC236}">
                <a16:creationId xmlns:a16="http://schemas.microsoft.com/office/drawing/2014/main" id="{40E42125-05FC-60C1-8CB1-F5939990AC1C}"/>
              </a:ext>
            </a:extLst>
          </p:cNvPr>
          <p:cNvSpPr>
            <a:spLocks noGrp="1"/>
          </p:cNvSpPr>
          <p:nvPr>
            <p:ph type="sldNum" sz="quarter" idx="33"/>
          </p:nvPr>
        </p:nvSpPr>
        <p:spPr/>
        <p:txBody>
          <a:bodyPr/>
          <a:lstStyle/>
          <a:p>
            <a:fld id="{1E4E4A48-B3C9-B942-90EF-ECA811FD1626}" type="slidenum">
              <a:rPr lang="en-US" smtClean="0"/>
              <a:pPr/>
              <a:t>‹Nº›</a:t>
            </a:fld>
            <a:endParaRPr lang="en-US"/>
          </a:p>
        </p:txBody>
      </p:sp>
      <p:sp>
        <p:nvSpPr>
          <p:cNvPr id="17" name="Text Placeholder 27">
            <a:extLst>
              <a:ext uri="{FF2B5EF4-FFF2-40B4-BE49-F238E27FC236}">
                <a16:creationId xmlns:a16="http://schemas.microsoft.com/office/drawing/2014/main" id="{0841B74B-67CD-ED75-4FC9-A364B101E38C}"/>
              </a:ext>
            </a:extLst>
          </p:cNvPr>
          <p:cNvSpPr>
            <a:spLocks noGrp="1"/>
          </p:cNvSpPr>
          <p:nvPr>
            <p:ph type="body" sz="quarter" idx="47"/>
          </p:nvPr>
        </p:nvSpPr>
        <p:spPr>
          <a:xfrm>
            <a:off x="357187"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18" name="Text Placeholder 27">
            <a:extLst>
              <a:ext uri="{FF2B5EF4-FFF2-40B4-BE49-F238E27FC236}">
                <a16:creationId xmlns:a16="http://schemas.microsoft.com/office/drawing/2014/main" id="{A4DC10A6-E83C-6BC5-5F61-10DDD3CD3AA6}"/>
              </a:ext>
            </a:extLst>
          </p:cNvPr>
          <p:cNvSpPr>
            <a:spLocks noGrp="1"/>
          </p:cNvSpPr>
          <p:nvPr>
            <p:ph type="body" sz="quarter" idx="48"/>
          </p:nvPr>
        </p:nvSpPr>
        <p:spPr>
          <a:xfrm>
            <a:off x="4234480"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19" name="Text Placeholder 27">
            <a:extLst>
              <a:ext uri="{FF2B5EF4-FFF2-40B4-BE49-F238E27FC236}">
                <a16:creationId xmlns:a16="http://schemas.microsoft.com/office/drawing/2014/main" id="{18264162-5AB8-F240-E139-477E57BF4C4C}"/>
              </a:ext>
            </a:extLst>
          </p:cNvPr>
          <p:cNvSpPr>
            <a:spLocks noGrp="1"/>
          </p:cNvSpPr>
          <p:nvPr>
            <p:ph type="body" sz="quarter" idx="49"/>
          </p:nvPr>
        </p:nvSpPr>
        <p:spPr>
          <a:xfrm>
            <a:off x="8115874" y="4526877"/>
            <a:ext cx="3722400" cy="1123200"/>
          </a:xfrm>
          <a:gradFill flip="none" rotWithShape="1">
            <a:gsLst>
              <a:gs pos="100000">
                <a:schemeClr val="tx2">
                  <a:alpha val="0"/>
                </a:schemeClr>
              </a:gs>
              <a:gs pos="25000">
                <a:schemeClr val="tx2">
                  <a:alpha val="60000"/>
                </a:schemeClr>
              </a:gs>
            </a:gsLst>
            <a:lin ang="16200000" scaled="1"/>
            <a:tileRect/>
          </a:gradFill>
        </p:spPr>
        <p:txBody>
          <a:bodyPr/>
          <a:lstStyle>
            <a:lvl1pPr>
              <a:defRPr sz="100">
                <a:noFill/>
              </a:defRPr>
            </a:lvl1pPr>
          </a:lstStyle>
          <a:p>
            <a:pPr lvl="0"/>
            <a:endParaRPr lang="en-US"/>
          </a:p>
        </p:txBody>
      </p:sp>
      <p:sp>
        <p:nvSpPr>
          <p:cNvPr id="7" name="Text Placeholder 9">
            <a:extLst>
              <a:ext uri="{FF2B5EF4-FFF2-40B4-BE49-F238E27FC236}">
                <a16:creationId xmlns:a16="http://schemas.microsoft.com/office/drawing/2014/main" id="{2F6F0BE8-38A1-7AD0-1AA5-F4B018BCCCE8}"/>
              </a:ext>
            </a:extLst>
          </p:cNvPr>
          <p:cNvSpPr>
            <a:spLocks noGrp="1"/>
          </p:cNvSpPr>
          <p:nvPr>
            <p:ph type="body" sz="quarter" idx="10" hasCustomPrompt="1"/>
          </p:nvPr>
        </p:nvSpPr>
        <p:spPr>
          <a:xfrm>
            <a:off x="549044"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8" name="Text Placeholder 9">
            <a:extLst>
              <a:ext uri="{FF2B5EF4-FFF2-40B4-BE49-F238E27FC236}">
                <a16:creationId xmlns:a16="http://schemas.microsoft.com/office/drawing/2014/main" id="{E3D855F3-1005-56C5-754E-D10FC280B3D6}"/>
              </a:ext>
            </a:extLst>
          </p:cNvPr>
          <p:cNvSpPr>
            <a:spLocks noGrp="1"/>
          </p:cNvSpPr>
          <p:nvPr>
            <p:ph type="body" sz="quarter" idx="11" hasCustomPrompt="1"/>
          </p:nvPr>
        </p:nvSpPr>
        <p:spPr>
          <a:xfrm>
            <a:off x="549044"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9" name="Text Placeholder 9">
            <a:extLst>
              <a:ext uri="{FF2B5EF4-FFF2-40B4-BE49-F238E27FC236}">
                <a16:creationId xmlns:a16="http://schemas.microsoft.com/office/drawing/2014/main" id="{2D0C2E41-FCDD-83B6-333B-39117FD1CF2A}"/>
              </a:ext>
            </a:extLst>
          </p:cNvPr>
          <p:cNvSpPr>
            <a:spLocks noGrp="1"/>
          </p:cNvSpPr>
          <p:nvPr>
            <p:ph type="body" sz="quarter" idx="28" hasCustomPrompt="1"/>
          </p:nvPr>
        </p:nvSpPr>
        <p:spPr>
          <a:xfrm>
            <a:off x="4435150"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0" name="Text Placeholder 9">
            <a:extLst>
              <a:ext uri="{FF2B5EF4-FFF2-40B4-BE49-F238E27FC236}">
                <a16:creationId xmlns:a16="http://schemas.microsoft.com/office/drawing/2014/main" id="{510A997F-0535-DEFE-3DAB-ED5D8FFB304F}"/>
              </a:ext>
            </a:extLst>
          </p:cNvPr>
          <p:cNvSpPr>
            <a:spLocks noGrp="1"/>
          </p:cNvSpPr>
          <p:nvPr>
            <p:ph type="body" sz="quarter" idx="29" hasCustomPrompt="1"/>
          </p:nvPr>
        </p:nvSpPr>
        <p:spPr>
          <a:xfrm>
            <a:off x="4435150"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11" name="Text Placeholder 9">
            <a:extLst>
              <a:ext uri="{FF2B5EF4-FFF2-40B4-BE49-F238E27FC236}">
                <a16:creationId xmlns:a16="http://schemas.microsoft.com/office/drawing/2014/main" id="{4402B885-27EA-4865-19E4-B784CA3CC17D}"/>
              </a:ext>
            </a:extLst>
          </p:cNvPr>
          <p:cNvSpPr>
            <a:spLocks noGrp="1"/>
          </p:cNvSpPr>
          <p:nvPr>
            <p:ph type="body" sz="quarter" idx="30" hasCustomPrompt="1"/>
          </p:nvPr>
        </p:nvSpPr>
        <p:spPr>
          <a:xfrm>
            <a:off x="8318751" y="4911160"/>
            <a:ext cx="3330898" cy="249214"/>
          </a:xfrm>
        </p:spPr>
        <p:txBody>
          <a:bodyPr/>
          <a:lstStyle>
            <a:lvl1pPr marL="0" indent="0">
              <a:lnSpc>
                <a:spcPct val="90000"/>
              </a:lnSpc>
              <a:spcBef>
                <a:spcPts val="0"/>
              </a:spcBef>
              <a:spcAft>
                <a:spcPts val="0"/>
              </a:spcAft>
              <a:buNone/>
              <a:defRPr sz="1600" b="0" i="0">
                <a:solidFill>
                  <a:schemeClr val="bg1"/>
                </a:solidFill>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2" name="Text Placeholder 9">
            <a:extLst>
              <a:ext uri="{FF2B5EF4-FFF2-40B4-BE49-F238E27FC236}">
                <a16:creationId xmlns:a16="http://schemas.microsoft.com/office/drawing/2014/main" id="{69CE4B62-3D67-1647-2E9F-756D72D0BDCF}"/>
              </a:ext>
            </a:extLst>
          </p:cNvPr>
          <p:cNvSpPr>
            <a:spLocks noGrp="1"/>
          </p:cNvSpPr>
          <p:nvPr>
            <p:ph type="body" sz="quarter" idx="31" hasCustomPrompt="1"/>
          </p:nvPr>
        </p:nvSpPr>
        <p:spPr>
          <a:xfrm>
            <a:off x="8318751" y="5221729"/>
            <a:ext cx="3330898" cy="138226"/>
          </a:xfrm>
        </p:spPr>
        <p:txBody>
          <a:bodyPr/>
          <a:lstStyle>
            <a:lvl1pPr marL="0" indent="0">
              <a:lnSpc>
                <a:spcPct val="90000"/>
              </a:lnSpc>
              <a:spcBef>
                <a:spcPts val="0"/>
              </a:spcBef>
              <a:spcAft>
                <a:spcPts val="0"/>
              </a:spcAft>
              <a:buNone/>
              <a:defRPr sz="1050" b="0" i="0">
                <a:solidFill>
                  <a:schemeClr val="bg1"/>
                </a:solidFill>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Tree>
    <p:extLst>
      <p:ext uri="{BB962C8B-B14F-4D97-AF65-F5344CB8AC3E}">
        <p14:creationId xmlns:p14="http://schemas.microsoft.com/office/powerpoint/2010/main" val="3976673482"/>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am Highlight Slide –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B712BE0-811F-3AE9-D2E9-726FF529CBAF}"/>
              </a:ext>
            </a:extLst>
          </p:cNvPr>
          <p:cNvSpPr/>
          <p:nvPr userDrawn="1"/>
        </p:nvSpPr>
        <p:spPr>
          <a:xfrm rot="10800000" flipV="1">
            <a:off x="0" y="0"/>
            <a:ext cx="12192000" cy="6858000"/>
          </a:xfrm>
          <a:prstGeom prst="rect">
            <a:avLst/>
          </a:prstGeom>
          <a:gradFill flip="none" rotWithShape="1">
            <a:gsLst>
              <a:gs pos="45000">
                <a:schemeClr val="accent2">
                  <a:alpha val="0"/>
                </a:schemeClr>
              </a:gs>
              <a:gs pos="13000">
                <a:schemeClr val="accent2"/>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Rectangle 15">
            <a:extLst>
              <a:ext uri="{FF2B5EF4-FFF2-40B4-BE49-F238E27FC236}">
                <a16:creationId xmlns:a16="http://schemas.microsoft.com/office/drawing/2014/main" id="{C89A65B0-CF56-CA96-FF16-55E712D2DF0D}"/>
              </a:ext>
            </a:extLst>
          </p:cNvPr>
          <p:cNvSpPr/>
          <p:nvPr userDrawn="1"/>
        </p:nvSpPr>
        <p:spPr>
          <a:xfrm flipV="1">
            <a:off x="0" y="0"/>
            <a:ext cx="12192000" cy="6858000"/>
          </a:xfrm>
          <a:prstGeom prst="rect">
            <a:avLst/>
          </a:prstGeom>
          <a:gradFill flip="none" rotWithShape="1">
            <a:gsLst>
              <a:gs pos="34000">
                <a:schemeClr val="accent3">
                  <a:alpha val="0"/>
                </a:schemeClr>
              </a:gs>
              <a:gs pos="0">
                <a:schemeClr val="accent3"/>
              </a:gs>
            </a:gsLst>
            <a:lin ang="15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7">
            <a:extLst>
              <a:ext uri="{FF2B5EF4-FFF2-40B4-BE49-F238E27FC236}">
                <a16:creationId xmlns:a16="http://schemas.microsoft.com/office/drawing/2014/main" id="{8FEC2A88-FA2E-047B-529F-391DD0EE3F57}"/>
              </a:ext>
            </a:extLst>
          </p:cNvPr>
          <p:cNvSpPr/>
          <p:nvPr userDrawn="1"/>
        </p:nvSpPr>
        <p:spPr>
          <a:xfrm>
            <a:off x="547687"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BB0E29-3FD9-C007-F8F5-9D85BADD3A74}"/>
              </a:ext>
            </a:extLst>
          </p:cNvPr>
          <p:cNvSpPr/>
          <p:nvPr userDrawn="1"/>
        </p:nvSpPr>
        <p:spPr>
          <a:xfrm>
            <a:off x="4366698"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CFA714-0FCB-41DC-D70D-97CB36F27FA5}"/>
              </a:ext>
            </a:extLst>
          </p:cNvPr>
          <p:cNvSpPr/>
          <p:nvPr userDrawn="1"/>
        </p:nvSpPr>
        <p:spPr>
          <a:xfrm>
            <a:off x="8213890" y="1421422"/>
            <a:ext cx="3574608" cy="4709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8B299E47-F501-7107-8C2F-9546F0990F6D}"/>
              </a:ext>
            </a:extLst>
          </p:cNvPr>
          <p:cNvSpPr>
            <a:spLocks noGrp="1"/>
          </p:cNvSpPr>
          <p:nvPr userDrawn="1">
            <p:ph type="body" sz="quarter" idx="10" hasCustomPrompt="1"/>
          </p:nvPr>
        </p:nvSpPr>
        <p:spPr>
          <a:xfrm>
            <a:off x="766539" y="3437401"/>
            <a:ext cx="3136904"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11" name="Text Placeholder 9">
            <a:extLst>
              <a:ext uri="{FF2B5EF4-FFF2-40B4-BE49-F238E27FC236}">
                <a16:creationId xmlns:a16="http://schemas.microsoft.com/office/drawing/2014/main" id="{814D151E-0AA2-E32F-78E3-F07601C0C84D}"/>
              </a:ext>
            </a:extLst>
          </p:cNvPr>
          <p:cNvSpPr>
            <a:spLocks noGrp="1"/>
          </p:cNvSpPr>
          <p:nvPr userDrawn="1">
            <p:ph type="body" sz="quarter" idx="11" hasCustomPrompt="1"/>
          </p:nvPr>
        </p:nvSpPr>
        <p:spPr>
          <a:xfrm>
            <a:off x="766539" y="3951702"/>
            <a:ext cx="3136904"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34" name="Picture Placeholder 27">
            <a:extLst>
              <a:ext uri="{FF2B5EF4-FFF2-40B4-BE49-F238E27FC236}">
                <a16:creationId xmlns:a16="http://schemas.microsoft.com/office/drawing/2014/main" id="{8500506F-DF6E-30B4-1FD8-74F8866D4022}"/>
              </a:ext>
            </a:extLst>
          </p:cNvPr>
          <p:cNvSpPr>
            <a:spLocks noGrp="1"/>
          </p:cNvSpPr>
          <p:nvPr userDrawn="1">
            <p:ph type="pic" sz="quarter" idx="12" hasCustomPrompt="1"/>
          </p:nvPr>
        </p:nvSpPr>
        <p:spPr>
          <a:xfrm>
            <a:off x="763212" y="1593574"/>
            <a:ext cx="3143558" cy="1674728"/>
          </a:xfrm>
          <a:prstGeom prst="rect">
            <a:avLst/>
          </a:prstGeom>
          <a:solidFill>
            <a:schemeClr val="accent5"/>
          </a:solidFill>
        </p:spPr>
        <p:txBody>
          <a:bodyPr/>
          <a:lstStyle>
            <a:lvl1pPr marL="0" indent="0">
              <a:buNone/>
              <a:defRPr>
                <a:solidFill>
                  <a:schemeClr val="tx1"/>
                </a:solidFill>
              </a:defRPr>
            </a:lvl1pPr>
          </a:lstStyle>
          <a:p>
            <a:r>
              <a:rPr lang="en-US"/>
              <a:t>Click here to add your profile image/headshot</a:t>
            </a:r>
          </a:p>
        </p:txBody>
      </p:sp>
      <p:sp>
        <p:nvSpPr>
          <p:cNvPr id="3" name="Text Placeholder 9">
            <a:extLst>
              <a:ext uri="{FF2B5EF4-FFF2-40B4-BE49-F238E27FC236}">
                <a16:creationId xmlns:a16="http://schemas.microsoft.com/office/drawing/2014/main" id="{6D3540A5-6314-2877-BAF4-2D17B748840A}"/>
              </a:ext>
            </a:extLst>
          </p:cNvPr>
          <p:cNvSpPr>
            <a:spLocks noGrp="1"/>
          </p:cNvSpPr>
          <p:nvPr userDrawn="1">
            <p:ph type="body" sz="quarter" idx="22" hasCustomPrompt="1"/>
          </p:nvPr>
        </p:nvSpPr>
        <p:spPr>
          <a:xfrm>
            <a:off x="766539" y="4155968"/>
            <a:ext cx="3136904"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9" name="Text Placeholder 60">
            <a:extLst>
              <a:ext uri="{FF2B5EF4-FFF2-40B4-BE49-F238E27FC236}">
                <a16:creationId xmlns:a16="http://schemas.microsoft.com/office/drawing/2014/main" id="{230CEBF9-C83E-B4BB-EA17-A0DC087D3516}"/>
              </a:ext>
            </a:extLst>
          </p:cNvPr>
          <p:cNvSpPr>
            <a:spLocks noGrp="1"/>
          </p:cNvSpPr>
          <p:nvPr userDrawn="1">
            <p:ph type="body" sz="quarter" idx="26" hasCustomPrompt="1"/>
          </p:nvPr>
        </p:nvSpPr>
        <p:spPr>
          <a:xfrm>
            <a:off x="763650" y="4442996"/>
            <a:ext cx="3142683" cy="1488247"/>
          </a:xfrm>
        </p:spPr>
        <p:txBody>
          <a:bodyPr/>
          <a:lstStyle>
            <a:lvl1pPr marL="0" marR="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35" name="Picture Placeholder 27">
            <a:extLst>
              <a:ext uri="{FF2B5EF4-FFF2-40B4-BE49-F238E27FC236}">
                <a16:creationId xmlns:a16="http://schemas.microsoft.com/office/drawing/2014/main" id="{E9FCEE50-1C73-7062-7450-0EBF75AAF7D0}"/>
              </a:ext>
            </a:extLst>
          </p:cNvPr>
          <p:cNvSpPr>
            <a:spLocks noGrp="1"/>
          </p:cNvSpPr>
          <p:nvPr userDrawn="1">
            <p:ph type="pic" sz="quarter" idx="13" hasCustomPrompt="1"/>
          </p:nvPr>
        </p:nvSpPr>
        <p:spPr>
          <a:xfrm>
            <a:off x="8429415" y="1593574"/>
            <a:ext cx="3143558" cy="1674728"/>
          </a:xfrm>
          <a:prstGeom prst="rect">
            <a:avLst/>
          </a:prstGeom>
          <a:solidFill>
            <a:schemeClr val="accent5"/>
          </a:solidFill>
        </p:spPr>
        <p:txBody>
          <a:bodyPr/>
          <a:lstStyle>
            <a:lvl1pPr marL="0" indent="0">
              <a:buNone/>
              <a:defRPr>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6" name="Picture Placeholder 27">
            <a:extLst>
              <a:ext uri="{FF2B5EF4-FFF2-40B4-BE49-F238E27FC236}">
                <a16:creationId xmlns:a16="http://schemas.microsoft.com/office/drawing/2014/main" id="{2783B04F-92FB-B096-2847-60DF454E0F89}"/>
              </a:ext>
            </a:extLst>
          </p:cNvPr>
          <p:cNvSpPr>
            <a:spLocks noGrp="1"/>
          </p:cNvSpPr>
          <p:nvPr userDrawn="1">
            <p:ph type="pic" sz="quarter" idx="14" hasCustomPrompt="1"/>
          </p:nvPr>
        </p:nvSpPr>
        <p:spPr>
          <a:xfrm>
            <a:off x="4582223" y="1590521"/>
            <a:ext cx="3143558" cy="1674728"/>
          </a:xfrm>
          <a:prstGeom prst="rect">
            <a:avLst/>
          </a:prstGeom>
          <a:solidFill>
            <a:schemeClr val="accent5"/>
          </a:solidFill>
        </p:spPr>
        <p:txBody>
          <a:bodyPr/>
          <a:lstStyle>
            <a:lvl1pPr marL="0" indent="0">
              <a:buNone/>
              <a:defRPr>
                <a:solidFill>
                  <a:schemeClr val="tx1"/>
                </a:solidFill>
              </a:defRPr>
            </a:lvl1pPr>
          </a:lstStyle>
          <a:p>
            <a:pPr marL="0" marR="0" lvl="0" indent="0" algn="l" defTabSz="914400" rtl="0" eaLnBrk="1" fontAlgn="auto" latinLnBrk="0" hangingPunct="1">
              <a:lnSpc>
                <a:spcPct val="120000"/>
              </a:lnSpc>
              <a:spcBef>
                <a:spcPts val="0"/>
              </a:spcBef>
              <a:spcAft>
                <a:spcPts val="1400"/>
              </a:spcAft>
              <a:buClrTx/>
              <a:buSzTx/>
              <a:buFont typeface="Arial" panose="020B0604020202020204" pitchFamily="34" charset="0"/>
              <a:buNone/>
              <a:tabLst/>
              <a:defRPr/>
            </a:pPr>
            <a:r>
              <a:rPr lang="en-US"/>
              <a:t>Click here to add your profile image/headshot</a:t>
            </a:r>
          </a:p>
        </p:txBody>
      </p:sp>
      <p:sp>
        <p:nvSpPr>
          <p:cNvPr id="38" name="Text Placeholder 9">
            <a:extLst>
              <a:ext uri="{FF2B5EF4-FFF2-40B4-BE49-F238E27FC236}">
                <a16:creationId xmlns:a16="http://schemas.microsoft.com/office/drawing/2014/main" id="{3F9C5169-F6E1-2413-6F53-059E0808191E}"/>
              </a:ext>
            </a:extLst>
          </p:cNvPr>
          <p:cNvSpPr>
            <a:spLocks noGrp="1"/>
          </p:cNvSpPr>
          <p:nvPr userDrawn="1">
            <p:ph type="body" sz="quarter" idx="16" hasCustomPrompt="1"/>
          </p:nvPr>
        </p:nvSpPr>
        <p:spPr>
          <a:xfrm>
            <a:off x="8439108" y="3437401"/>
            <a:ext cx="3124172"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39" name="Text Placeholder 9">
            <a:extLst>
              <a:ext uri="{FF2B5EF4-FFF2-40B4-BE49-F238E27FC236}">
                <a16:creationId xmlns:a16="http://schemas.microsoft.com/office/drawing/2014/main" id="{8A69FA5A-702F-BF7F-EF09-40AEB240685A}"/>
              </a:ext>
            </a:extLst>
          </p:cNvPr>
          <p:cNvSpPr>
            <a:spLocks noGrp="1"/>
          </p:cNvSpPr>
          <p:nvPr userDrawn="1">
            <p:ph type="body" sz="quarter" idx="17" hasCustomPrompt="1"/>
          </p:nvPr>
        </p:nvSpPr>
        <p:spPr>
          <a:xfrm>
            <a:off x="8439108" y="3951702"/>
            <a:ext cx="3124172"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40" name="Text Placeholder 9">
            <a:extLst>
              <a:ext uri="{FF2B5EF4-FFF2-40B4-BE49-F238E27FC236}">
                <a16:creationId xmlns:a16="http://schemas.microsoft.com/office/drawing/2014/main" id="{FB60C256-7F43-6BCE-5F56-83BB835D5EC7}"/>
              </a:ext>
            </a:extLst>
          </p:cNvPr>
          <p:cNvSpPr>
            <a:spLocks noGrp="1"/>
          </p:cNvSpPr>
          <p:nvPr userDrawn="1">
            <p:ph type="body" sz="quarter" idx="18" hasCustomPrompt="1"/>
          </p:nvPr>
        </p:nvSpPr>
        <p:spPr>
          <a:xfrm>
            <a:off x="4571684" y="3437401"/>
            <a:ext cx="3164637" cy="392835"/>
          </a:xfrm>
        </p:spPr>
        <p:txBody>
          <a:bodyPr/>
          <a:lstStyle>
            <a:lvl1pPr marL="0" indent="0">
              <a:lnSpc>
                <a:spcPct val="90000"/>
              </a:lnSpc>
              <a:spcBef>
                <a:spcPts val="0"/>
              </a:spcBef>
              <a:spcAft>
                <a:spcPts val="0"/>
              </a:spcAft>
              <a:buNone/>
              <a:defRPr sz="1600" b="0" i="0">
                <a:latin typeface="+mj-lt"/>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err="1"/>
              <a:t>Firstname</a:t>
            </a:r>
            <a:r>
              <a:rPr lang="en-GB"/>
              <a:t> Lastname</a:t>
            </a:r>
          </a:p>
        </p:txBody>
      </p:sp>
      <p:sp>
        <p:nvSpPr>
          <p:cNvPr id="41" name="Text Placeholder 9">
            <a:extLst>
              <a:ext uri="{FF2B5EF4-FFF2-40B4-BE49-F238E27FC236}">
                <a16:creationId xmlns:a16="http://schemas.microsoft.com/office/drawing/2014/main" id="{D35EF71C-D000-AFBF-D941-2CA8FD9761CA}"/>
              </a:ext>
            </a:extLst>
          </p:cNvPr>
          <p:cNvSpPr>
            <a:spLocks noGrp="1"/>
          </p:cNvSpPr>
          <p:nvPr userDrawn="1">
            <p:ph type="body" sz="quarter" idx="19" hasCustomPrompt="1"/>
          </p:nvPr>
        </p:nvSpPr>
        <p:spPr>
          <a:xfrm>
            <a:off x="4571684" y="3951702"/>
            <a:ext cx="3164637"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Job Title</a:t>
            </a:r>
          </a:p>
        </p:txBody>
      </p:sp>
      <p:sp>
        <p:nvSpPr>
          <p:cNvPr id="5" name="Text Placeholder 9">
            <a:extLst>
              <a:ext uri="{FF2B5EF4-FFF2-40B4-BE49-F238E27FC236}">
                <a16:creationId xmlns:a16="http://schemas.microsoft.com/office/drawing/2014/main" id="{B25F629A-54C5-E410-F390-9CA8CD92DB0B}"/>
              </a:ext>
            </a:extLst>
          </p:cNvPr>
          <p:cNvSpPr>
            <a:spLocks noGrp="1"/>
          </p:cNvSpPr>
          <p:nvPr userDrawn="1">
            <p:ph type="body" sz="quarter" idx="23" hasCustomPrompt="1"/>
          </p:nvPr>
        </p:nvSpPr>
        <p:spPr>
          <a:xfrm>
            <a:off x="8439108" y="4155968"/>
            <a:ext cx="3124172"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6" name="Text Placeholder 9">
            <a:extLst>
              <a:ext uri="{FF2B5EF4-FFF2-40B4-BE49-F238E27FC236}">
                <a16:creationId xmlns:a16="http://schemas.microsoft.com/office/drawing/2014/main" id="{681BF884-248E-AE8F-60B6-8DB947C46457}"/>
              </a:ext>
            </a:extLst>
          </p:cNvPr>
          <p:cNvSpPr>
            <a:spLocks noGrp="1"/>
          </p:cNvSpPr>
          <p:nvPr userDrawn="1">
            <p:ph type="body" sz="quarter" idx="24" hasCustomPrompt="1"/>
          </p:nvPr>
        </p:nvSpPr>
        <p:spPr>
          <a:xfrm>
            <a:off x="4571684" y="4155968"/>
            <a:ext cx="3164637" cy="138226"/>
          </a:xfrm>
        </p:spPr>
        <p:txBody>
          <a:bodyPr/>
          <a:lstStyle>
            <a:lvl1pPr marL="0" indent="0">
              <a:lnSpc>
                <a:spcPct val="90000"/>
              </a:lnSpc>
              <a:spcBef>
                <a:spcPts val="0"/>
              </a:spcBef>
              <a:spcAft>
                <a:spcPts val="0"/>
              </a:spcAft>
              <a:buNone/>
              <a:defRPr sz="1050" b="0" i="0">
                <a:latin typeface="WPP" pitchFamily="2" charset="0"/>
                <a:cs typeface="Poppins" pitchFamily="2" charset="77"/>
              </a:defRPr>
            </a:lvl1pPr>
            <a:lvl2pPr marL="360000" indent="0">
              <a:lnSpc>
                <a:spcPct val="90000"/>
              </a:lnSpc>
              <a:spcBef>
                <a:spcPts val="0"/>
              </a:spcBef>
              <a:buNone/>
              <a:defRPr sz="1200" b="1" i="0">
                <a:latin typeface="Poppins ExtraBold" pitchFamily="2" charset="77"/>
                <a:cs typeface="Poppins ExtraBold" pitchFamily="2" charset="77"/>
              </a:defRPr>
            </a:lvl2pPr>
            <a:lvl3pPr marL="720000" indent="0">
              <a:lnSpc>
                <a:spcPct val="90000"/>
              </a:lnSpc>
              <a:spcBef>
                <a:spcPts val="0"/>
              </a:spcBef>
              <a:buNone/>
              <a:defRPr sz="1200" b="1" i="0">
                <a:latin typeface="Poppins ExtraBold" pitchFamily="2" charset="77"/>
                <a:cs typeface="Poppins ExtraBold" pitchFamily="2" charset="77"/>
              </a:defRPr>
            </a:lvl3pPr>
            <a:lvl4pPr marL="1080000" indent="0">
              <a:lnSpc>
                <a:spcPct val="90000"/>
              </a:lnSpc>
              <a:spcBef>
                <a:spcPts val="0"/>
              </a:spcBef>
              <a:buNone/>
              <a:defRPr sz="1200" b="1" i="0">
                <a:latin typeface="Poppins ExtraBold" pitchFamily="2" charset="77"/>
                <a:cs typeface="Poppins ExtraBold" pitchFamily="2" charset="77"/>
              </a:defRPr>
            </a:lvl4pPr>
            <a:lvl5pPr marL="1440000" indent="0">
              <a:lnSpc>
                <a:spcPct val="90000"/>
              </a:lnSpc>
              <a:spcBef>
                <a:spcPts val="0"/>
              </a:spcBef>
              <a:buNone/>
              <a:defRPr sz="1200" b="1" i="0">
                <a:latin typeface="Poppins ExtraBold" pitchFamily="2" charset="77"/>
                <a:cs typeface="Poppins ExtraBold" pitchFamily="2" charset="77"/>
              </a:defRPr>
            </a:lvl5pPr>
          </a:lstStyle>
          <a:p>
            <a:pPr lvl="0"/>
            <a:r>
              <a:rPr lang="en-GB"/>
              <a:t>Company</a:t>
            </a:r>
          </a:p>
        </p:txBody>
      </p:sp>
      <p:sp>
        <p:nvSpPr>
          <p:cNvPr id="12" name="Text Placeholder 60">
            <a:extLst>
              <a:ext uri="{FF2B5EF4-FFF2-40B4-BE49-F238E27FC236}">
                <a16:creationId xmlns:a16="http://schemas.microsoft.com/office/drawing/2014/main" id="{9107F505-78DD-14A7-578B-6320AFAA58A3}"/>
              </a:ext>
            </a:extLst>
          </p:cNvPr>
          <p:cNvSpPr>
            <a:spLocks noGrp="1"/>
          </p:cNvSpPr>
          <p:nvPr userDrawn="1">
            <p:ph type="body" sz="quarter" idx="29" hasCustomPrompt="1"/>
          </p:nvPr>
        </p:nvSpPr>
        <p:spPr>
          <a:xfrm>
            <a:off x="8436230" y="4442996"/>
            <a:ext cx="3129928" cy="1488247"/>
          </a:xfrm>
        </p:spPr>
        <p:txBody>
          <a:bodyPr/>
          <a:lstStyle>
            <a:lvl1pPr marL="0" indent="0">
              <a:buNone/>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13" name="Text Placeholder 60">
            <a:extLst>
              <a:ext uri="{FF2B5EF4-FFF2-40B4-BE49-F238E27FC236}">
                <a16:creationId xmlns:a16="http://schemas.microsoft.com/office/drawing/2014/main" id="{CDE352AF-1ABF-2783-58DA-DFA568549493}"/>
              </a:ext>
            </a:extLst>
          </p:cNvPr>
          <p:cNvSpPr>
            <a:spLocks noGrp="1"/>
          </p:cNvSpPr>
          <p:nvPr userDrawn="1">
            <p:ph type="body" sz="quarter" idx="33" hasCustomPrompt="1"/>
          </p:nvPr>
        </p:nvSpPr>
        <p:spPr>
          <a:xfrm>
            <a:off x="4568769" y="4442996"/>
            <a:ext cx="3170467" cy="1488247"/>
          </a:xfrm>
        </p:spPr>
        <p:txBody>
          <a:bodyPr/>
          <a:lstStyle>
            <a:lvl1pPr marL="0" indent="0">
              <a:buNone/>
              <a:defRPr sz="1000" b="0" i="0">
                <a:latin typeface="WPP" pitchFamily="2" charset="0"/>
                <a:cs typeface="Poppins" pitchFamily="2" charset="77"/>
              </a:defRPr>
            </a:lvl1pPr>
            <a:lvl2pPr marL="360000" indent="0">
              <a:buNone/>
              <a:defRPr sz="1000"/>
            </a:lvl2pPr>
            <a:lvl3pPr marL="720000" indent="0">
              <a:buNone/>
              <a:defRPr sz="1000"/>
            </a:lvl3pPr>
            <a:lvl4pPr marL="1080000" indent="0">
              <a:buNone/>
              <a:defRPr sz="1000"/>
            </a:lvl4pPr>
            <a:lvl5pPr marL="1440000" indent="0">
              <a:buNone/>
              <a:defRPr sz="1000"/>
            </a:lvl5pPr>
          </a:lstStyle>
          <a:p>
            <a:r>
              <a:rPr lang="en-US"/>
              <a:t>Click here to add a description here of up to 4 lines that is about the person above or a goal they are hoping to highlight.</a:t>
            </a:r>
          </a:p>
        </p:txBody>
      </p:sp>
      <p:sp>
        <p:nvSpPr>
          <p:cNvPr id="4" name="Footer Placeholder 3">
            <a:extLst>
              <a:ext uri="{FF2B5EF4-FFF2-40B4-BE49-F238E27FC236}">
                <a16:creationId xmlns:a16="http://schemas.microsoft.com/office/drawing/2014/main" id="{C722DB22-9D14-D72A-0AA9-BF1B260428A6}"/>
              </a:ext>
            </a:extLst>
          </p:cNvPr>
          <p:cNvSpPr>
            <a:spLocks noGrp="1"/>
          </p:cNvSpPr>
          <p:nvPr>
            <p:ph type="ftr" sz="quarter" idx="34"/>
          </p:nvPr>
        </p:nvSpPr>
        <p:spPr/>
        <p:txBody>
          <a:bodyPr/>
          <a:lstStyle/>
          <a:p>
            <a:endParaRPr lang="en-US"/>
          </a:p>
        </p:txBody>
      </p:sp>
      <p:sp>
        <p:nvSpPr>
          <p:cNvPr id="7" name="Slide Number Placeholder 6">
            <a:extLst>
              <a:ext uri="{FF2B5EF4-FFF2-40B4-BE49-F238E27FC236}">
                <a16:creationId xmlns:a16="http://schemas.microsoft.com/office/drawing/2014/main" id="{14DC9545-0133-6362-8BC5-B9AE24BAAF58}"/>
              </a:ext>
            </a:extLst>
          </p:cNvPr>
          <p:cNvSpPr>
            <a:spLocks noGrp="1"/>
          </p:cNvSpPr>
          <p:nvPr>
            <p:ph type="sldNum" sz="quarter" idx="35"/>
          </p:nvPr>
        </p:nvSpPr>
        <p:spPr/>
        <p:txBody>
          <a:bodyPr/>
          <a:lstStyle/>
          <a:p>
            <a:fld id="{1E4E4A48-B3C9-B942-90EF-ECA811FD1626}" type="slidenum">
              <a:rPr lang="en-US" smtClean="0"/>
              <a:pPr/>
              <a:t>‹Nº›</a:t>
            </a:fld>
            <a:endParaRPr lang="en-US"/>
          </a:p>
        </p:txBody>
      </p:sp>
      <p:sp>
        <p:nvSpPr>
          <p:cNvPr id="14" name="Title 13">
            <a:extLst>
              <a:ext uri="{FF2B5EF4-FFF2-40B4-BE49-F238E27FC236}">
                <a16:creationId xmlns:a16="http://schemas.microsoft.com/office/drawing/2014/main" id="{008F76A2-4DCF-BEF7-6414-7C60A9F1C5FD}"/>
              </a:ext>
            </a:extLst>
          </p:cNvPr>
          <p:cNvSpPr>
            <a:spLocks noGrp="1"/>
          </p:cNvSpPr>
          <p:nvPr>
            <p:ph type="title" hasCustomPrompt="1"/>
          </p:nvPr>
        </p:nvSpPr>
        <p:spPr/>
        <p:txBody>
          <a:bodyPr/>
          <a:lstStyle/>
          <a:p>
            <a:r>
              <a:rPr lang="en-GB"/>
              <a:t>Meet the team</a:t>
            </a:r>
            <a:endParaRPr lang="en-US"/>
          </a:p>
        </p:txBody>
      </p:sp>
      <p:pic>
        <p:nvPicPr>
          <p:cNvPr id="19" name="Graphic 18">
            <a:extLst>
              <a:ext uri="{FF2B5EF4-FFF2-40B4-BE49-F238E27FC236}">
                <a16:creationId xmlns:a16="http://schemas.microsoft.com/office/drawing/2014/main" id="{8342EDCC-DC5A-87EA-475E-ADF4447C69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503328922"/>
      </p:ext>
    </p:extLst>
  </p:cSld>
  <p:clrMapOvr>
    <a:masterClrMapping/>
  </p:clrMapOvr>
  <p:extLst>
    <p:ext uri="{DCECCB84-F9BA-43D5-87BE-67443E8EF086}">
      <p15:sldGuideLst xmlns:p15="http://schemas.microsoft.com/office/powerpoint/2012/main">
        <p15:guide id="4" orient="horz" pos="397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FF71D02-C7EE-EB47-B050-76302BE5B320}"/>
              </a:ext>
            </a:extLst>
          </p:cNvPr>
          <p:cNvSpPr>
            <a:spLocks noGrp="1"/>
          </p:cNvSpPr>
          <p:nvPr>
            <p:ph type="pic" sz="quarter" idx="10"/>
          </p:nvPr>
        </p:nvSpPr>
        <p:spPr>
          <a:xfrm>
            <a:off x="0" y="0"/>
            <a:ext cx="12192000" cy="6858000"/>
          </a:xfrm>
          <a:solidFill>
            <a:schemeClr val="accent5"/>
          </a:solidFill>
        </p:spPr>
        <p:txBody>
          <a:bodyPr anchor="ctr"/>
          <a:lstStyle>
            <a:lvl1pPr algn="ctr">
              <a:defRPr b="0" i="0">
                <a:latin typeface="+mn-lt"/>
              </a:defRPr>
            </a:lvl1pPr>
          </a:lstStyle>
          <a:p>
            <a:endParaRPr lang="en-US"/>
          </a:p>
        </p:txBody>
      </p:sp>
      <p:sp>
        <p:nvSpPr>
          <p:cNvPr id="5" name="Footer Placeholder 4">
            <a:extLst>
              <a:ext uri="{FF2B5EF4-FFF2-40B4-BE49-F238E27FC236}">
                <a16:creationId xmlns:a16="http://schemas.microsoft.com/office/drawing/2014/main" id="{2716C64C-99D2-6EFC-BA4A-F8FDA5BCA53E}"/>
              </a:ext>
            </a:extLst>
          </p:cNvPr>
          <p:cNvSpPr>
            <a:spLocks noGrp="1"/>
          </p:cNvSpPr>
          <p:nvPr>
            <p:ph type="ftr" sz="quarter" idx="19"/>
          </p:nvPr>
        </p:nvSpPr>
        <p:spPr/>
        <p:txBody>
          <a:bodyPr/>
          <a:lstStyle>
            <a:lvl1pPr>
              <a:defRPr>
                <a:solidFill>
                  <a:schemeClr val="bg1"/>
                </a:solidFill>
              </a:defRPr>
            </a:lvl1pPr>
          </a:lstStyle>
          <a:p>
            <a:endParaRPr lang="en-US"/>
          </a:p>
        </p:txBody>
      </p:sp>
      <p:sp>
        <p:nvSpPr>
          <p:cNvPr id="12" name="Slide Number Placeholder 11">
            <a:extLst>
              <a:ext uri="{FF2B5EF4-FFF2-40B4-BE49-F238E27FC236}">
                <a16:creationId xmlns:a16="http://schemas.microsoft.com/office/drawing/2014/main" id="{ECE71137-7615-AF01-D3A1-3D37E3FB00C4}"/>
              </a:ext>
            </a:extLst>
          </p:cNvPr>
          <p:cNvSpPr>
            <a:spLocks noGrp="1"/>
          </p:cNvSpPr>
          <p:nvPr>
            <p:ph type="sldNum" sz="quarter" idx="20"/>
          </p:nvPr>
        </p:nvSpPr>
        <p:spPr/>
        <p:txBody>
          <a:bodyPr/>
          <a:lstStyle>
            <a:lvl1pPr>
              <a:defRPr>
                <a:solidFill>
                  <a:schemeClr val="bg1"/>
                </a:solidFill>
              </a:defRPr>
            </a:lvl1pPr>
          </a:lstStyle>
          <a:p>
            <a:fld id="{1E4E4A48-B3C9-B942-90EF-ECA811FD1626}" type="slidenum">
              <a:rPr lang="en-US" smtClean="0"/>
              <a:pPr/>
              <a:t>‹Nº›</a:t>
            </a:fld>
            <a:endParaRPr lang="en-US"/>
          </a:p>
        </p:txBody>
      </p:sp>
      <p:sp>
        <p:nvSpPr>
          <p:cNvPr id="17" name="Text Placeholder 9">
            <a:extLst>
              <a:ext uri="{FF2B5EF4-FFF2-40B4-BE49-F238E27FC236}">
                <a16:creationId xmlns:a16="http://schemas.microsoft.com/office/drawing/2014/main" id="{9CB65E60-BD1C-8D05-AB46-4FE36E49E49D}"/>
              </a:ext>
            </a:extLst>
          </p:cNvPr>
          <p:cNvSpPr>
            <a:spLocks noGrp="1"/>
          </p:cNvSpPr>
          <p:nvPr>
            <p:ph type="body" sz="quarter" idx="12"/>
          </p:nvPr>
        </p:nvSpPr>
        <p:spPr>
          <a:xfrm rot="5400000">
            <a:off x="7577528" y="2243528"/>
            <a:ext cx="4614472" cy="4614472"/>
          </a:xfrm>
          <a:gradFill flip="none" rotWithShape="1">
            <a:gsLst>
              <a:gs pos="67000">
                <a:schemeClr val="accent1">
                  <a:alpha val="0"/>
                </a:schemeClr>
              </a:gs>
              <a:gs pos="13000">
                <a:schemeClr val="accent1"/>
              </a:gs>
            </a:gsLst>
            <a:path path="circle">
              <a:fillToRect l="100000" b="100000"/>
            </a:path>
            <a:tileRect t="-100000" r="-100000"/>
          </a:gradFill>
        </p:spPr>
        <p:txBody>
          <a:bodyPr/>
          <a:lstStyle>
            <a:lvl1pPr>
              <a:defRPr sz="100">
                <a:noFill/>
              </a:defRPr>
            </a:lvl1pPr>
          </a:lstStyle>
          <a:p>
            <a:pPr lvl="0"/>
            <a:endParaRPr lang="en-US"/>
          </a:p>
        </p:txBody>
      </p:sp>
      <p:sp>
        <p:nvSpPr>
          <p:cNvPr id="18" name="Text Placeholder 9">
            <a:extLst>
              <a:ext uri="{FF2B5EF4-FFF2-40B4-BE49-F238E27FC236}">
                <a16:creationId xmlns:a16="http://schemas.microsoft.com/office/drawing/2014/main" id="{A0C8D25F-C377-210A-40FE-33EB4F5068C5}"/>
              </a:ext>
            </a:extLst>
          </p:cNvPr>
          <p:cNvSpPr>
            <a:spLocks noGrp="1"/>
          </p:cNvSpPr>
          <p:nvPr>
            <p:ph type="body" sz="quarter" idx="22"/>
          </p:nvPr>
        </p:nvSpPr>
        <p:spPr>
          <a:xfrm rot="16200000">
            <a:off x="0" y="-1"/>
            <a:ext cx="6041035" cy="6041035"/>
          </a:xfrm>
          <a:gradFill flip="none" rotWithShape="1">
            <a:gsLst>
              <a:gs pos="67000">
                <a:schemeClr val="accent3">
                  <a:alpha val="0"/>
                </a:schemeClr>
              </a:gs>
              <a:gs pos="13000">
                <a:schemeClr val="accent3"/>
              </a:gs>
            </a:gsLst>
            <a:path path="circle">
              <a:fillToRect l="100000" b="100000"/>
            </a:path>
            <a:tileRect t="-100000" r="-100000"/>
          </a:gradFill>
        </p:spPr>
        <p:txBody>
          <a:bodyPr/>
          <a:lstStyle>
            <a:lvl1pPr>
              <a:defRPr sz="100">
                <a:noFill/>
              </a:defRPr>
            </a:lvl1pPr>
          </a:lstStyle>
          <a:p>
            <a:pPr lvl="0"/>
            <a:endParaRPr lang="en-US"/>
          </a:p>
        </p:txBody>
      </p:sp>
      <p:sp>
        <p:nvSpPr>
          <p:cNvPr id="14" name="Text Placeholder 13">
            <a:extLst>
              <a:ext uri="{FF2B5EF4-FFF2-40B4-BE49-F238E27FC236}">
                <a16:creationId xmlns:a16="http://schemas.microsoft.com/office/drawing/2014/main" id="{4C31326E-19C6-1C3D-A967-77E69634D6E1}"/>
              </a:ext>
            </a:extLst>
          </p:cNvPr>
          <p:cNvSpPr>
            <a:spLocks noGrp="1"/>
          </p:cNvSpPr>
          <p:nvPr>
            <p:ph type="body" sz="quarter" idx="21"/>
          </p:nvPr>
        </p:nvSpPr>
        <p:spPr>
          <a:xfrm>
            <a:off x="871538" y="893763"/>
            <a:ext cx="4695825" cy="4922837"/>
          </a:xfrm>
          <a:solidFill>
            <a:schemeClr val="bg1"/>
          </a:solidFill>
        </p:spPr>
        <p:txBody>
          <a:bodyPr/>
          <a:lstStyle>
            <a:lvl1pPr>
              <a:defRPr sz="100">
                <a:noFill/>
              </a:defRPr>
            </a:lvl1pPr>
          </a:lstStyle>
          <a:p>
            <a:pPr lvl="0"/>
            <a:endParaRPr lang="en-US"/>
          </a:p>
        </p:txBody>
      </p:sp>
      <p:sp>
        <p:nvSpPr>
          <p:cNvPr id="10" name="Text Placeholder 17">
            <a:extLst>
              <a:ext uri="{FF2B5EF4-FFF2-40B4-BE49-F238E27FC236}">
                <a16:creationId xmlns:a16="http://schemas.microsoft.com/office/drawing/2014/main" id="{DA98007B-9EE4-1E74-5957-C8D09D03AD56}"/>
              </a:ext>
            </a:extLst>
          </p:cNvPr>
          <p:cNvSpPr>
            <a:spLocks noGrp="1"/>
          </p:cNvSpPr>
          <p:nvPr>
            <p:ph type="body" sz="quarter" idx="15" hasCustomPrompt="1"/>
          </p:nvPr>
        </p:nvSpPr>
        <p:spPr>
          <a:xfrm>
            <a:off x="1106563" y="1123000"/>
            <a:ext cx="4461317" cy="277812"/>
          </a:xfrm>
        </p:spPr>
        <p:txBody>
          <a:bodyPr anchor="ctr"/>
          <a:lstStyle>
            <a:lvl1pPr marL="0" indent="0">
              <a:spcAft>
                <a:spcPts val="0"/>
              </a:spcAft>
              <a:buFont typeface="Arial" panose="020B0604020202020204" pitchFamily="34" charset="0"/>
              <a:buNone/>
              <a:defRPr sz="1200" cap="all" spc="100"/>
            </a:lvl1pPr>
            <a:lvl2pPr marL="0" indent="0">
              <a:spcAft>
                <a:spcPts val="0"/>
              </a:spcAft>
              <a:buNone/>
              <a:defRPr sz="1200" cap="all" spc="100"/>
            </a:lvl2pPr>
            <a:lvl3pPr marL="0" indent="0">
              <a:spcAft>
                <a:spcPts val="0"/>
              </a:spcAft>
              <a:buNone/>
              <a:defRPr sz="1200" cap="all" spc="100"/>
            </a:lvl3pPr>
            <a:lvl4pPr marL="0" indent="0">
              <a:spcAft>
                <a:spcPts val="0"/>
              </a:spcAft>
              <a:buFont typeface="Arial" panose="020B0604020202020204" pitchFamily="34" charset="0"/>
              <a:buNone/>
              <a:defRPr sz="1200" cap="all" spc="100"/>
            </a:lvl4pPr>
            <a:lvl5pPr marL="0" indent="0">
              <a:spcAft>
                <a:spcPts val="0"/>
              </a:spcAft>
              <a:buFont typeface="Arial" panose="020B0604020202020204" pitchFamily="34" charset="0"/>
              <a:buNone/>
              <a:defRPr sz="1200" cap="all" spc="100"/>
            </a:lvl5pPr>
          </a:lstStyle>
          <a:p>
            <a:pPr lvl="0"/>
            <a:r>
              <a:rPr lang="en-GB"/>
              <a:t>Case study</a:t>
            </a:r>
            <a:endParaRPr lang="en-US"/>
          </a:p>
        </p:txBody>
      </p:sp>
      <p:sp>
        <p:nvSpPr>
          <p:cNvPr id="11" name="Picture Placeholder 25">
            <a:extLst>
              <a:ext uri="{FF2B5EF4-FFF2-40B4-BE49-F238E27FC236}">
                <a16:creationId xmlns:a16="http://schemas.microsoft.com/office/drawing/2014/main" id="{55C2854F-D8B6-8FD7-1631-F94458BFA49C}"/>
              </a:ext>
            </a:extLst>
          </p:cNvPr>
          <p:cNvSpPr>
            <a:spLocks noGrp="1"/>
          </p:cNvSpPr>
          <p:nvPr>
            <p:ph type="pic" sz="quarter" idx="17"/>
          </p:nvPr>
        </p:nvSpPr>
        <p:spPr>
          <a:xfrm>
            <a:off x="1106046" y="5078994"/>
            <a:ext cx="2399168" cy="534155"/>
          </a:xfrm>
        </p:spPr>
        <p:txBody>
          <a:bodyPr anchor="ctr"/>
          <a:lstStyle>
            <a:lvl1pPr algn="ctr">
              <a:defRPr/>
            </a:lvl1pPr>
          </a:lstStyle>
          <a:p>
            <a:endParaRPr lang="en-US"/>
          </a:p>
        </p:txBody>
      </p:sp>
      <p:sp>
        <p:nvSpPr>
          <p:cNvPr id="15" name="Text Placeholder 7">
            <a:extLst>
              <a:ext uri="{FF2B5EF4-FFF2-40B4-BE49-F238E27FC236}">
                <a16:creationId xmlns:a16="http://schemas.microsoft.com/office/drawing/2014/main" id="{FE86451A-18F5-7E20-FECA-E5E68290F6EF}"/>
              </a:ext>
            </a:extLst>
          </p:cNvPr>
          <p:cNvSpPr>
            <a:spLocks noGrp="1"/>
          </p:cNvSpPr>
          <p:nvPr>
            <p:ph type="body" sz="quarter" idx="11"/>
          </p:nvPr>
        </p:nvSpPr>
        <p:spPr>
          <a:xfrm>
            <a:off x="1106563" y="2949562"/>
            <a:ext cx="4307410" cy="2129432"/>
          </a:xfrm>
        </p:spPr>
        <p:txBody>
          <a:bodyPr numCol="1" spcCol="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itle Placeholder 9">
            <a:extLst>
              <a:ext uri="{FF2B5EF4-FFF2-40B4-BE49-F238E27FC236}">
                <a16:creationId xmlns:a16="http://schemas.microsoft.com/office/drawing/2014/main" id="{5BFF00FB-BF3B-E305-C903-5FD236C2ED55}"/>
              </a:ext>
            </a:extLst>
          </p:cNvPr>
          <p:cNvSpPr>
            <a:spLocks noGrp="1"/>
          </p:cNvSpPr>
          <p:nvPr>
            <p:ph type="title" hasCustomPrompt="1"/>
          </p:nvPr>
        </p:nvSpPr>
        <p:spPr>
          <a:xfrm>
            <a:off x="1106563" y="1487776"/>
            <a:ext cx="4307410" cy="1461786"/>
          </a:xfrm>
          <a:prstGeom prst="rect">
            <a:avLst/>
          </a:prstGeom>
        </p:spPr>
        <p:txBody>
          <a:bodyPr vert="horz" lIns="0" tIns="0" rIns="0" bIns="0" rtlCol="0" anchor="t">
            <a:noAutofit/>
          </a:bodyPr>
          <a:lstStyle>
            <a:lvl1pPr>
              <a:lnSpc>
                <a:spcPct val="80000"/>
              </a:lnSpc>
              <a:defRPr sz="5000"/>
            </a:lvl1pPr>
          </a:lstStyle>
          <a:p>
            <a:r>
              <a:rPr lang="en-GB"/>
              <a:t>Client name</a:t>
            </a:r>
          </a:p>
        </p:txBody>
      </p:sp>
      <p:sp>
        <p:nvSpPr>
          <p:cNvPr id="2" name="Text Placeholder 1">
            <a:extLst>
              <a:ext uri="{FF2B5EF4-FFF2-40B4-BE49-F238E27FC236}">
                <a16:creationId xmlns:a16="http://schemas.microsoft.com/office/drawing/2014/main" id="{FB91C747-6702-69EC-0DE1-2BDE8AD1B8FA}"/>
              </a:ext>
            </a:extLst>
          </p:cNvPr>
          <p:cNvSpPr>
            <a:spLocks noGrp="1"/>
          </p:cNvSpPr>
          <p:nvPr>
            <p:ph type="body" sz="quarter" idx="18"/>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Tree>
    <p:extLst>
      <p:ext uri="{BB962C8B-B14F-4D97-AF65-F5344CB8AC3E}">
        <p14:creationId xmlns:p14="http://schemas.microsoft.com/office/powerpoint/2010/main" val="148628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3">
    <p:bg>
      <p:bgPr>
        <a:solidFill>
          <a:schemeClr val="bg1"/>
        </a:solidFill>
        <a:effectLst/>
      </p:bgPr>
    </p:bg>
    <p:spTree>
      <p:nvGrpSpPr>
        <p:cNvPr id="1" name=""/>
        <p:cNvGrpSpPr/>
        <p:nvPr/>
      </p:nvGrpSpPr>
      <p:grpSpPr>
        <a:xfrm>
          <a:off x="0" y="0"/>
          <a:ext cx="0" cy="0"/>
          <a:chOff x="0" y="0"/>
          <a:chExt cx="0" cy="0"/>
        </a:xfrm>
      </p:grpSpPr>
      <p:sp>
        <p:nvSpPr>
          <p:cNvPr id="1801" name="Rectangle 1800">
            <a:extLst>
              <a:ext uri="{FF2B5EF4-FFF2-40B4-BE49-F238E27FC236}">
                <a16:creationId xmlns:a16="http://schemas.microsoft.com/office/drawing/2014/main" id="{F57E690E-CF01-2EA4-4DA3-5D49562054B7}"/>
              </a:ext>
            </a:extLst>
          </p:cNvPr>
          <p:cNvSpPr/>
          <p:nvPr userDrawn="1"/>
        </p:nvSpPr>
        <p:spPr>
          <a:xfrm flipH="1" flipV="1">
            <a:off x="609600" y="1390650"/>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803" name="Graphic 1802">
            <a:extLst>
              <a:ext uri="{FF2B5EF4-FFF2-40B4-BE49-F238E27FC236}">
                <a16:creationId xmlns:a16="http://schemas.microsoft.com/office/drawing/2014/main" id="{D5C32072-0429-6202-7736-D12D371567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1233" y="162320"/>
            <a:ext cx="11829535" cy="6533360"/>
          </a:xfrm>
          <a:prstGeom prst="rect">
            <a:avLst/>
          </a:prstGeom>
        </p:spPr>
      </p:pic>
      <p:sp>
        <p:nvSpPr>
          <p:cNvPr id="14" name="Picture Placeholder 5">
            <a:extLst>
              <a:ext uri="{FF2B5EF4-FFF2-40B4-BE49-F238E27FC236}">
                <a16:creationId xmlns:a16="http://schemas.microsoft.com/office/drawing/2014/main" id="{1F2AC8F5-8BE6-6C9A-1F6F-28867290B5D4}"/>
              </a:ext>
            </a:extLst>
          </p:cNvPr>
          <p:cNvSpPr>
            <a:spLocks noGrp="1"/>
          </p:cNvSpPr>
          <p:nvPr>
            <p:ph type="pic" sz="quarter" idx="11"/>
          </p:nvPr>
        </p:nvSpPr>
        <p:spPr>
          <a:xfrm>
            <a:off x="6096000" y="0"/>
            <a:ext cx="6096000" cy="6872288"/>
          </a:xfrm>
          <a:solidFill>
            <a:schemeClr val="accent5"/>
          </a:solidFill>
        </p:spPr>
        <p:txBody>
          <a:bodyPr/>
          <a:lstStyle>
            <a:lvl1pPr algn="ctr">
              <a:defRPr b="0" i="0">
                <a:latin typeface="+mn-lt"/>
              </a:defRPr>
            </a:lvl1pPr>
          </a:lstStyle>
          <a:p>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122218" y="2879108"/>
            <a:ext cx="4696691" cy="3978892"/>
          </a:xfrm>
        </p:spPr>
        <p:txBody>
          <a:bodyPr lIns="0" tIns="0" rIns="0" bIns="0" anchor="t">
            <a:noAutofit/>
          </a:bodyPr>
          <a:lstStyle>
            <a:lvl1pPr algn="l">
              <a:lnSpc>
                <a:spcPct val="80000"/>
              </a:lnSpc>
              <a:defRPr sz="7000" b="0" i="0" cap="none" spc="-100" baseline="0">
                <a:solidFill>
                  <a:schemeClr val="tx1"/>
                </a:solidFill>
                <a:latin typeface="+mj-lt"/>
              </a:defRPr>
            </a:lvl1pPr>
          </a:lstStyle>
          <a:p>
            <a:r>
              <a:rPr lang="en-GB"/>
              <a:t>Section title here</a:t>
            </a:r>
            <a:endParaRPr lang="en-US"/>
          </a:p>
        </p:txBody>
      </p:sp>
      <p:sp>
        <p:nvSpPr>
          <p:cNvPr id="6" name="Text Placeholder 5">
            <a:extLst>
              <a:ext uri="{FF2B5EF4-FFF2-40B4-BE49-F238E27FC236}">
                <a16:creationId xmlns:a16="http://schemas.microsoft.com/office/drawing/2014/main" id="{318A623A-7F5F-4B39-DD2F-FDA0824E9704}"/>
              </a:ext>
            </a:extLst>
          </p:cNvPr>
          <p:cNvSpPr>
            <a:spLocks noGrp="1"/>
          </p:cNvSpPr>
          <p:nvPr>
            <p:ph type="body" sz="quarter" idx="10" hasCustomPrompt="1"/>
          </p:nvPr>
        </p:nvSpPr>
        <p:spPr>
          <a:xfrm>
            <a:off x="1617095" y="2101777"/>
            <a:ext cx="4201813" cy="390237"/>
          </a:xfrm>
        </p:spPr>
        <p:txBody>
          <a:bodyPr anchor="ctr"/>
          <a:lstStyle>
            <a:lvl1pPr>
              <a:lnSpc>
                <a:spcPct val="100000"/>
              </a:lnSpc>
              <a:spcAft>
                <a:spcPts val="0"/>
              </a:spcAft>
              <a:defRPr sz="1200" b="0" i="0" cap="all" spc="300">
                <a:solidFill>
                  <a:schemeClr val="tx1"/>
                </a:solidFill>
                <a:latin typeface="WPP" pitchFamily="2" charset="0"/>
              </a:defRPr>
            </a:lvl1pPr>
            <a:lvl2pPr>
              <a:defRPr cap="all" spc="300"/>
            </a:lvl2pPr>
            <a:lvl3pPr>
              <a:defRPr cap="all" spc="300"/>
            </a:lvl3pPr>
            <a:lvl4pPr>
              <a:defRPr cap="all" spc="300"/>
            </a:lvl4pPr>
            <a:lvl5pPr>
              <a:defRPr cap="all" spc="300"/>
            </a:lvl5pPr>
          </a:lstStyle>
          <a:p>
            <a:pPr lvl="0"/>
            <a:r>
              <a:rPr lang="en-GB"/>
              <a:t>Section 01</a:t>
            </a:r>
            <a:endParaRPr lang="en-US"/>
          </a:p>
        </p:txBody>
      </p:sp>
      <p:sp>
        <p:nvSpPr>
          <p:cNvPr id="15" name="Picture Placeholder 5">
            <a:extLst>
              <a:ext uri="{FF2B5EF4-FFF2-40B4-BE49-F238E27FC236}">
                <a16:creationId xmlns:a16="http://schemas.microsoft.com/office/drawing/2014/main" id="{A9D07124-F915-F5D7-FFF4-563E2FD1D458}"/>
              </a:ext>
            </a:extLst>
          </p:cNvPr>
          <p:cNvSpPr>
            <a:spLocks noGrp="1"/>
          </p:cNvSpPr>
          <p:nvPr>
            <p:ph type="pic" sz="quarter" idx="12"/>
          </p:nvPr>
        </p:nvSpPr>
        <p:spPr>
          <a:xfrm>
            <a:off x="7330691" y="1523616"/>
            <a:ext cx="3626618" cy="3626618"/>
          </a:xfrm>
          <a:prstGeom prst="ellipse">
            <a:avLst/>
          </a:prstGeom>
          <a:solidFill>
            <a:schemeClr val="bg1"/>
          </a:solidFill>
        </p:spPr>
        <p:txBody>
          <a:bodyPr anchor="ctr"/>
          <a:lstStyle>
            <a:lvl1pPr algn="ctr">
              <a:defRPr b="0" i="0">
                <a:latin typeface="+mn-lt"/>
              </a:defRPr>
            </a:lvl1pPr>
          </a:lstStyle>
          <a:p>
            <a:endParaRPr lang="en-US"/>
          </a:p>
        </p:txBody>
      </p:sp>
      <p:sp>
        <p:nvSpPr>
          <p:cNvPr id="1799" name="Text Placeholder 1798">
            <a:extLst>
              <a:ext uri="{FF2B5EF4-FFF2-40B4-BE49-F238E27FC236}">
                <a16:creationId xmlns:a16="http://schemas.microsoft.com/office/drawing/2014/main" id="{5C053E2D-3662-BE64-969C-E28F9D77E636}"/>
              </a:ext>
            </a:extLst>
          </p:cNvPr>
          <p:cNvSpPr>
            <a:spLocks noGrp="1"/>
          </p:cNvSpPr>
          <p:nvPr>
            <p:ph type="body" sz="quarter" idx="13"/>
          </p:nvPr>
        </p:nvSpPr>
        <p:spPr>
          <a:xfrm>
            <a:off x="1122218" y="2101777"/>
            <a:ext cx="390238" cy="390238"/>
          </a:xfrm>
          <a:custGeom>
            <a:avLst/>
            <a:gdLst>
              <a:gd name="connsiteX0" fmla="*/ 195119 w 390238"/>
              <a:gd name="connsiteY0" fmla="*/ 0 h 390238"/>
              <a:gd name="connsiteX1" fmla="*/ 390238 w 390238"/>
              <a:gd name="connsiteY1" fmla="*/ 195119 h 390238"/>
              <a:gd name="connsiteX2" fmla="*/ 195119 w 390238"/>
              <a:gd name="connsiteY2" fmla="*/ 390238 h 390238"/>
              <a:gd name="connsiteX3" fmla="*/ 0 w 390238"/>
              <a:gd name="connsiteY3" fmla="*/ 195119 h 390238"/>
              <a:gd name="connsiteX4" fmla="*/ 195119 w 390238"/>
              <a:gd name="connsiteY4" fmla="*/ 0 h 39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8" h="390238">
                <a:moveTo>
                  <a:pt x="195119" y="0"/>
                </a:moveTo>
                <a:cubicBezTo>
                  <a:pt x="302880" y="0"/>
                  <a:pt x="390238" y="87358"/>
                  <a:pt x="390238" y="195119"/>
                </a:cubicBezTo>
                <a:cubicBezTo>
                  <a:pt x="390238" y="302880"/>
                  <a:pt x="302880" y="390238"/>
                  <a:pt x="195119" y="390238"/>
                </a:cubicBezTo>
                <a:cubicBezTo>
                  <a:pt x="87358" y="390238"/>
                  <a:pt x="0" y="302880"/>
                  <a:pt x="0" y="195119"/>
                </a:cubicBezTo>
                <a:cubicBezTo>
                  <a:pt x="0" y="87358"/>
                  <a:pt x="87358" y="0"/>
                  <a:pt x="195119" y="0"/>
                </a:cubicBezTo>
                <a:close/>
              </a:path>
            </a:pathLst>
          </a:custGeom>
          <a:solidFill>
            <a:schemeClr val="accent1"/>
          </a:solidFill>
        </p:spPr>
        <p:txBody>
          <a:bodyPr wrap="square">
            <a:noAutofit/>
          </a:bodyPr>
          <a:lstStyle>
            <a:lvl1pPr>
              <a:defRPr sz="100">
                <a:noFill/>
              </a:defRPr>
            </a:lvl1pPr>
          </a:lstStyle>
          <a:p>
            <a:pPr lvl="0"/>
            <a:endParaRPr lang="en-US"/>
          </a:p>
        </p:txBody>
      </p:sp>
      <p:sp>
        <p:nvSpPr>
          <p:cNvPr id="1800" name="Text Placeholder 1799">
            <a:extLst>
              <a:ext uri="{FF2B5EF4-FFF2-40B4-BE49-F238E27FC236}">
                <a16:creationId xmlns:a16="http://schemas.microsoft.com/office/drawing/2014/main" id="{3FB6ACA1-B8DF-34A2-1266-BDB662FEB771}"/>
              </a:ext>
            </a:extLst>
          </p:cNvPr>
          <p:cNvSpPr>
            <a:spLocks noGrp="1"/>
          </p:cNvSpPr>
          <p:nvPr>
            <p:ph type="body" sz="quarter" idx="14"/>
          </p:nvPr>
        </p:nvSpPr>
        <p:spPr>
          <a:xfrm>
            <a:off x="1249644" y="2243809"/>
            <a:ext cx="135385" cy="106220"/>
          </a:xfrm>
          <a:custGeom>
            <a:avLst/>
            <a:gdLst>
              <a:gd name="connsiteX0" fmla="*/ 84592 w 135385"/>
              <a:gd name="connsiteY0" fmla="*/ 0 h 106220"/>
              <a:gd name="connsiteX1" fmla="*/ 135385 w 135385"/>
              <a:gd name="connsiteY1" fmla="*/ 50793 h 106220"/>
              <a:gd name="connsiteX2" fmla="*/ 80004 w 135385"/>
              <a:gd name="connsiteY2" fmla="*/ 106220 h 106220"/>
              <a:gd name="connsiteX3" fmla="*/ 77336 w 135385"/>
              <a:gd name="connsiteY3" fmla="*/ 103552 h 106220"/>
              <a:gd name="connsiteX4" fmla="*/ 128082 w 135385"/>
              <a:gd name="connsiteY4" fmla="*/ 52806 h 106220"/>
              <a:gd name="connsiteX5" fmla="*/ 0 w 135385"/>
              <a:gd name="connsiteY5" fmla="*/ 52806 h 106220"/>
              <a:gd name="connsiteX6" fmla="*/ 0 w 135385"/>
              <a:gd name="connsiteY6" fmla="*/ 49061 h 106220"/>
              <a:gd name="connsiteX7" fmla="*/ 128363 w 135385"/>
              <a:gd name="connsiteY7" fmla="*/ 49061 h 106220"/>
              <a:gd name="connsiteX8" fmla="*/ 81924 w 135385"/>
              <a:gd name="connsiteY8" fmla="*/ 2622 h 1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85" h="106220">
                <a:moveTo>
                  <a:pt x="84592" y="0"/>
                </a:moveTo>
                <a:lnTo>
                  <a:pt x="135385" y="50793"/>
                </a:lnTo>
                <a:lnTo>
                  <a:pt x="80004" y="106220"/>
                </a:lnTo>
                <a:lnTo>
                  <a:pt x="77336" y="103552"/>
                </a:lnTo>
                <a:lnTo>
                  <a:pt x="128082" y="52806"/>
                </a:lnTo>
                <a:lnTo>
                  <a:pt x="0" y="52806"/>
                </a:lnTo>
                <a:lnTo>
                  <a:pt x="0" y="49061"/>
                </a:lnTo>
                <a:lnTo>
                  <a:pt x="128363" y="49061"/>
                </a:lnTo>
                <a:lnTo>
                  <a:pt x="81924" y="2622"/>
                </a:lnTo>
                <a:close/>
              </a:path>
            </a:pathLst>
          </a:custGeom>
          <a:solidFill>
            <a:schemeClr val="tx1"/>
          </a:solidFill>
        </p:spPr>
        <p:txBody>
          <a:bodyPr wrap="square">
            <a:noAutofit/>
          </a:bodyPr>
          <a:lstStyle>
            <a:lvl1pPr>
              <a:defRPr sz="100">
                <a:noFill/>
              </a:defRPr>
            </a:lvl1pPr>
          </a:lstStyle>
          <a:p>
            <a:pPr lvl="0"/>
            <a:endParaRPr lang="en-US"/>
          </a:p>
        </p:txBody>
      </p:sp>
      <p:sp>
        <p:nvSpPr>
          <p:cNvPr id="1818" name="Text Placeholder 1817">
            <a:extLst>
              <a:ext uri="{FF2B5EF4-FFF2-40B4-BE49-F238E27FC236}">
                <a16:creationId xmlns:a16="http://schemas.microsoft.com/office/drawing/2014/main" id="{2862293C-1ADF-E282-1B56-3C1F7B7B3949}"/>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1820" name="Slide Number Placeholder 1819">
            <a:extLst>
              <a:ext uri="{FF2B5EF4-FFF2-40B4-BE49-F238E27FC236}">
                <a16:creationId xmlns:a16="http://schemas.microsoft.com/office/drawing/2014/main" id="{3BF5A584-41FE-49E7-EFD6-1BBC14B2C5EC}"/>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074683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4">
    <p:bg>
      <p:bgPr>
        <a:gradFill>
          <a:gsLst>
            <a:gs pos="80000">
              <a:schemeClr val="accent1"/>
            </a:gs>
            <a:gs pos="13000">
              <a:schemeClr val="accent2"/>
            </a:gs>
          </a:gsLst>
          <a:lin ang="3240000" scaled="0"/>
        </a:gradFill>
        <a:effectLst/>
      </p:bgPr>
    </p:bg>
    <p:spTree>
      <p:nvGrpSpPr>
        <p:cNvPr id="1" name=""/>
        <p:cNvGrpSpPr/>
        <p:nvPr/>
      </p:nvGrpSpPr>
      <p:grpSpPr>
        <a:xfrm>
          <a:off x="0" y="0"/>
          <a:ext cx="0" cy="0"/>
          <a:chOff x="0" y="0"/>
          <a:chExt cx="0" cy="0"/>
        </a:xfrm>
      </p:grpSpPr>
      <p:pic>
        <p:nvPicPr>
          <p:cNvPr id="3" name="Picture 2" descr="A blue and green planet">
            <a:extLst>
              <a:ext uri="{FF2B5EF4-FFF2-40B4-BE49-F238E27FC236}">
                <a16:creationId xmlns:a16="http://schemas.microsoft.com/office/drawing/2014/main" id="{0BEB304E-52AE-CC0B-0A9C-2DE31CC3E599}"/>
              </a:ext>
            </a:extLst>
          </p:cNvPr>
          <p:cNvPicPr>
            <a:picLocks noChangeAspect="1"/>
          </p:cNvPicPr>
          <p:nvPr userDrawn="1"/>
        </p:nvPicPr>
        <p:blipFill>
          <a:blip r:embed="rId2"/>
          <a:srcRect l="1" t="12853" r="27934" b="15286"/>
          <a:stretch>
            <a:fillRect/>
          </a:stretch>
        </p:blipFill>
        <p:spPr>
          <a:xfrm>
            <a:off x="4621889" y="0"/>
            <a:ext cx="7570112" cy="6858000"/>
          </a:xfrm>
          <a:prstGeom prst="rect">
            <a:avLst/>
          </a:prstGeom>
        </p:spPr>
      </p:pic>
      <p:pic>
        <p:nvPicPr>
          <p:cNvPr id="13" name="Graphic 12">
            <a:extLst>
              <a:ext uri="{FF2B5EF4-FFF2-40B4-BE49-F238E27FC236}">
                <a16:creationId xmlns:a16="http://schemas.microsoft.com/office/drawing/2014/main" id="{F4EF7D47-7811-2786-BF2F-09014A325A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41859" y="6521574"/>
            <a:ext cx="881841" cy="134726"/>
          </a:xfrm>
          <a:prstGeom prst="rect">
            <a:avLst/>
          </a:prstGeom>
        </p:spPr>
      </p:pic>
      <p:sp>
        <p:nvSpPr>
          <p:cNvPr id="2" name="Rectangle 1">
            <a:extLst>
              <a:ext uri="{FF2B5EF4-FFF2-40B4-BE49-F238E27FC236}">
                <a16:creationId xmlns:a16="http://schemas.microsoft.com/office/drawing/2014/main" id="{85A43745-BC1F-3252-3BD6-E414EFF83C1B}"/>
              </a:ext>
            </a:extLst>
          </p:cNvPr>
          <p:cNvSpPr/>
          <p:nvPr userDrawn="1"/>
        </p:nvSpPr>
        <p:spPr>
          <a:xfrm>
            <a:off x="678873" y="665018"/>
            <a:ext cx="4807528" cy="541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122219" y="1986247"/>
            <a:ext cx="4017818" cy="3749534"/>
          </a:xfrm>
        </p:spPr>
        <p:txBody>
          <a:bodyPr lIns="0" tIns="0" rIns="0" bIns="0" anchor="b">
            <a:noAutofit/>
          </a:bodyPr>
          <a:lstStyle>
            <a:lvl1pPr algn="l">
              <a:lnSpc>
                <a:spcPct val="80000"/>
              </a:lnSpc>
              <a:defRPr sz="7000" b="0" i="0" cap="none" spc="-100" baseline="0">
                <a:latin typeface="+mj-lt"/>
              </a:defRPr>
            </a:lvl1pPr>
          </a:lstStyle>
          <a:p>
            <a:r>
              <a:rPr lang="en-GB"/>
              <a:t>Section title here</a:t>
            </a:r>
            <a:endParaRPr lang="en-US"/>
          </a:p>
        </p:txBody>
      </p:sp>
      <p:sp>
        <p:nvSpPr>
          <p:cNvPr id="5" name="Text Placeholder 5">
            <a:extLst>
              <a:ext uri="{FF2B5EF4-FFF2-40B4-BE49-F238E27FC236}">
                <a16:creationId xmlns:a16="http://schemas.microsoft.com/office/drawing/2014/main" id="{2398F7F5-BF93-8C00-D9FC-3F31C2167215}"/>
              </a:ext>
            </a:extLst>
          </p:cNvPr>
          <p:cNvSpPr>
            <a:spLocks noGrp="1"/>
          </p:cNvSpPr>
          <p:nvPr>
            <p:ph type="body" sz="quarter" idx="11" hasCustomPrompt="1"/>
          </p:nvPr>
        </p:nvSpPr>
        <p:spPr>
          <a:xfrm>
            <a:off x="1617096" y="1401836"/>
            <a:ext cx="3522942" cy="390237"/>
          </a:xfrm>
        </p:spPr>
        <p:txBody>
          <a:bodyPr anchor="ctr"/>
          <a:lstStyle>
            <a:lvl1pPr>
              <a:lnSpc>
                <a:spcPct val="100000"/>
              </a:lnSpc>
              <a:spcAft>
                <a:spcPts val="0"/>
              </a:spcAft>
              <a:defRPr sz="1200" b="0" i="0" cap="all" spc="300">
                <a:solidFill>
                  <a:schemeClr val="tx1"/>
                </a:solidFill>
                <a:latin typeface="WPP" pitchFamily="2" charset="0"/>
              </a:defRPr>
            </a:lvl1pPr>
            <a:lvl2pPr>
              <a:defRPr cap="all" spc="300"/>
            </a:lvl2pPr>
            <a:lvl3pPr>
              <a:defRPr cap="all" spc="300"/>
            </a:lvl3pPr>
            <a:lvl4pPr>
              <a:defRPr cap="all" spc="300"/>
            </a:lvl4pPr>
            <a:lvl5pPr>
              <a:defRPr cap="all" spc="300"/>
            </a:lvl5pPr>
          </a:lstStyle>
          <a:p>
            <a:pPr lvl="0"/>
            <a:r>
              <a:rPr lang="en-GB"/>
              <a:t>Section 01</a:t>
            </a:r>
            <a:endParaRPr lang="en-US"/>
          </a:p>
        </p:txBody>
      </p:sp>
      <p:sp>
        <p:nvSpPr>
          <p:cNvPr id="7" name="Text Placeholder 6">
            <a:extLst>
              <a:ext uri="{FF2B5EF4-FFF2-40B4-BE49-F238E27FC236}">
                <a16:creationId xmlns:a16="http://schemas.microsoft.com/office/drawing/2014/main" id="{58909204-92D5-C312-9277-CE6B09DFE250}"/>
              </a:ext>
            </a:extLst>
          </p:cNvPr>
          <p:cNvSpPr>
            <a:spLocks noGrp="1"/>
          </p:cNvSpPr>
          <p:nvPr>
            <p:ph type="body" sz="quarter" idx="13"/>
          </p:nvPr>
        </p:nvSpPr>
        <p:spPr>
          <a:xfrm>
            <a:off x="1122218" y="1401836"/>
            <a:ext cx="390238" cy="390238"/>
          </a:xfrm>
          <a:custGeom>
            <a:avLst/>
            <a:gdLst>
              <a:gd name="connsiteX0" fmla="*/ 195119 w 390238"/>
              <a:gd name="connsiteY0" fmla="*/ 0 h 390238"/>
              <a:gd name="connsiteX1" fmla="*/ 390238 w 390238"/>
              <a:gd name="connsiteY1" fmla="*/ 195119 h 390238"/>
              <a:gd name="connsiteX2" fmla="*/ 195119 w 390238"/>
              <a:gd name="connsiteY2" fmla="*/ 390238 h 390238"/>
              <a:gd name="connsiteX3" fmla="*/ 0 w 390238"/>
              <a:gd name="connsiteY3" fmla="*/ 195119 h 390238"/>
              <a:gd name="connsiteX4" fmla="*/ 195119 w 390238"/>
              <a:gd name="connsiteY4" fmla="*/ 0 h 39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8" h="390238">
                <a:moveTo>
                  <a:pt x="195119" y="0"/>
                </a:moveTo>
                <a:cubicBezTo>
                  <a:pt x="302880" y="0"/>
                  <a:pt x="390238" y="87358"/>
                  <a:pt x="390238" y="195119"/>
                </a:cubicBezTo>
                <a:cubicBezTo>
                  <a:pt x="390238" y="302880"/>
                  <a:pt x="302880" y="390238"/>
                  <a:pt x="195119" y="390238"/>
                </a:cubicBezTo>
                <a:cubicBezTo>
                  <a:pt x="87358" y="390238"/>
                  <a:pt x="0" y="302880"/>
                  <a:pt x="0" y="195119"/>
                </a:cubicBezTo>
                <a:cubicBezTo>
                  <a:pt x="0" y="87358"/>
                  <a:pt x="87358" y="0"/>
                  <a:pt x="195119" y="0"/>
                </a:cubicBezTo>
                <a:close/>
              </a:path>
            </a:pathLst>
          </a:custGeom>
          <a:solidFill>
            <a:schemeClr val="accent1"/>
          </a:solidFill>
        </p:spPr>
        <p:txBody>
          <a:bodyPr wrap="square">
            <a:noAutofit/>
          </a:bodyPr>
          <a:lstStyle>
            <a:lvl1pPr>
              <a:defRPr sz="100">
                <a:noFill/>
              </a:defRPr>
            </a:lvl1pPr>
          </a:lstStyle>
          <a:p>
            <a:pPr lvl="0"/>
            <a:endParaRPr lang="en-US"/>
          </a:p>
        </p:txBody>
      </p:sp>
      <p:sp>
        <p:nvSpPr>
          <p:cNvPr id="8" name="Text Placeholder 7">
            <a:extLst>
              <a:ext uri="{FF2B5EF4-FFF2-40B4-BE49-F238E27FC236}">
                <a16:creationId xmlns:a16="http://schemas.microsoft.com/office/drawing/2014/main" id="{B6E2AE7F-FCD3-8530-5DA4-0ECF6CAD241A}"/>
              </a:ext>
            </a:extLst>
          </p:cNvPr>
          <p:cNvSpPr>
            <a:spLocks noGrp="1"/>
          </p:cNvSpPr>
          <p:nvPr>
            <p:ph type="body" sz="quarter" idx="14"/>
          </p:nvPr>
        </p:nvSpPr>
        <p:spPr>
          <a:xfrm>
            <a:off x="1249644" y="1543868"/>
            <a:ext cx="135385" cy="106220"/>
          </a:xfrm>
          <a:custGeom>
            <a:avLst/>
            <a:gdLst>
              <a:gd name="connsiteX0" fmla="*/ 84592 w 135385"/>
              <a:gd name="connsiteY0" fmla="*/ 0 h 106220"/>
              <a:gd name="connsiteX1" fmla="*/ 135385 w 135385"/>
              <a:gd name="connsiteY1" fmla="*/ 50793 h 106220"/>
              <a:gd name="connsiteX2" fmla="*/ 80004 w 135385"/>
              <a:gd name="connsiteY2" fmla="*/ 106220 h 106220"/>
              <a:gd name="connsiteX3" fmla="*/ 77336 w 135385"/>
              <a:gd name="connsiteY3" fmla="*/ 103552 h 106220"/>
              <a:gd name="connsiteX4" fmla="*/ 128082 w 135385"/>
              <a:gd name="connsiteY4" fmla="*/ 52806 h 106220"/>
              <a:gd name="connsiteX5" fmla="*/ 0 w 135385"/>
              <a:gd name="connsiteY5" fmla="*/ 52806 h 106220"/>
              <a:gd name="connsiteX6" fmla="*/ 0 w 135385"/>
              <a:gd name="connsiteY6" fmla="*/ 49061 h 106220"/>
              <a:gd name="connsiteX7" fmla="*/ 128363 w 135385"/>
              <a:gd name="connsiteY7" fmla="*/ 49061 h 106220"/>
              <a:gd name="connsiteX8" fmla="*/ 81924 w 135385"/>
              <a:gd name="connsiteY8" fmla="*/ 2622 h 10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85" h="106220">
                <a:moveTo>
                  <a:pt x="84592" y="0"/>
                </a:moveTo>
                <a:lnTo>
                  <a:pt x="135385" y="50793"/>
                </a:lnTo>
                <a:lnTo>
                  <a:pt x="80004" y="106220"/>
                </a:lnTo>
                <a:lnTo>
                  <a:pt x="77336" y="103552"/>
                </a:lnTo>
                <a:lnTo>
                  <a:pt x="128082" y="52806"/>
                </a:lnTo>
                <a:lnTo>
                  <a:pt x="0" y="52806"/>
                </a:lnTo>
                <a:lnTo>
                  <a:pt x="0" y="49061"/>
                </a:lnTo>
                <a:lnTo>
                  <a:pt x="128363" y="49061"/>
                </a:lnTo>
                <a:lnTo>
                  <a:pt x="81924" y="2622"/>
                </a:lnTo>
                <a:close/>
              </a:path>
            </a:pathLst>
          </a:custGeom>
          <a:solidFill>
            <a:schemeClr val="tx1"/>
          </a:solidFill>
        </p:spPr>
        <p:txBody>
          <a:bodyPr wrap="square">
            <a:noAutofit/>
          </a:bodyPr>
          <a:lstStyle>
            <a:lvl1pPr>
              <a:defRPr sz="100">
                <a:noFill/>
              </a:defRPr>
            </a:lvl1pPr>
          </a:lstStyle>
          <a:p>
            <a:pPr lvl="0"/>
            <a:endParaRPr lang="en-US"/>
          </a:p>
        </p:txBody>
      </p:sp>
      <p:sp>
        <p:nvSpPr>
          <p:cNvPr id="9" name="Text Placeholder 16">
            <a:extLst>
              <a:ext uri="{FF2B5EF4-FFF2-40B4-BE49-F238E27FC236}">
                <a16:creationId xmlns:a16="http://schemas.microsoft.com/office/drawing/2014/main" id="{EBCAF8FE-B473-BE3D-264A-BAB57A7D7193}"/>
              </a:ext>
            </a:extLst>
          </p:cNvPr>
          <p:cNvSpPr>
            <a:spLocks noGrp="1"/>
          </p:cNvSpPr>
          <p:nvPr>
            <p:ph type="body" sz="quarter" idx="15" hasCustomPrompt="1"/>
          </p:nvPr>
        </p:nvSpPr>
        <p:spPr>
          <a:xfrm>
            <a:off x="5486401" y="1462777"/>
            <a:ext cx="6705598" cy="3544887"/>
          </a:xfrm>
        </p:spPr>
        <p:txBody>
          <a:bodyPr wrap="none" anchor="ctr"/>
          <a:lstStyle>
            <a:lvl1pPr algn="ctr">
              <a:lnSpc>
                <a:spcPct val="100000"/>
              </a:lnSpc>
              <a:defRPr sz="25000" b="0" i="0">
                <a:solidFill>
                  <a:schemeClr val="bg1"/>
                </a:solidFill>
                <a:latin typeface="WPP Thin" pitchFamily="2" charset="0"/>
              </a:defRPr>
            </a:lvl1pPr>
          </a:lstStyle>
          <a:p>
            <a:pPr lvl="0"/>
            <a:r>
              <a:rPr lang="en-GB"/>
              <a:t>01</a:t>
            </a:r>
            <a:endParaRPr lang="en-US"/>
          </a:p>
        </p:txBody>
      </p:sp>
      <p:sp>
        <p:nvSpPr>
          <p:cNvPr id="15" name="Slide Number Placeholder 14">
            <a:extLst>
              <a:ext uri="{FF2B5EF4-FFF2-40B4-BE49-F238E27FC236}">
                <a16:creationId xmlns:a16="http://schemas.microsoft.com/office/drawing/2014/main" id="{15686C86-CE62-E44F-B3AF-A0FEF81A9F4C}"/>
              </a:ext>
            </a:extLst>
          </p:cNvPr>
          <p:cNvSpPr>
            <a:spLocks noGrp="1"/>
          </p:cNvSpPr>
          <p:nvPr>
            <p:ph type="sldNum" sz="quarter" idx="17"/>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114828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5">
    <p:bg>
      <p:bgPr>
        <a:solidFill>
          <a:schemeClr val="bg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D1966452-3BD2-CC4E-8950-569F3234AEDF}"/>
              </a:ext>
            </a:extLst>
          </p:cNvPr>
          <p:cNvSpPr>
            <a:spLocks noGrp="1"/>
          </p:cNvSpPr>
          <p:nvPr>
            <p:ph type="pic" sz="quarter" idx="11"/>
          </p:nvPr>
        </p:nvSpPr>
        <p:spPr>
          <a:xfrm>
            <a:off x="0" y="0"/>
            <a:ext cx="12192000" cy="6858000"/>
          </a:xfrm>
          <a:solidFill>
            <a:schemeClr val="accent5"/>
          </a:solidFill>
        </p:spPr>
        <p:txBody>
          <a:bodyPr/>
          <a:lstStyle>
            <a:lvl1pPr algn="ctr">
              <a:defRPr b="0" i="0">
                <a:latin typeface="+mn-lt"/>
              </a:defRPr>
            </a:lvl1pPr>
          </a:lstStyle>
          <a:p>
            <a:endParaRPr lang="en-US"/>
          </a:p>
        </p:txBody>
      </p:sp>
      <p:sp>
        <p:nvSpPr>
          <p:cNvPr id="100" name="Title 1">
            <a:extLst>
              <a:ext uri="{FF2B5EF4-FFF2-40B4-BE49-F238E27FC236}">
                <a16:creationId xmlns:a16="http://schemas.microsoft.com/office/drawing/2014/main" id="{A7B76FBB-2E2E-2648-8694-77AB78B4F614}"/>
              </a:ext>
            </a:extLst>
          </p:cNvPr>
          <p:cNvSpPr>
            <a:spLocks noGrp="1"/>
          </p:cNvSpPr>
          <p:nvPr>
            <p:ph type="ctrTitle" hasCustomPrompt="1"/>
          </p:nvPr>
        </p:nvSpPr>
        <p:spPr>
          <a:xfrm>
            <a:off x="1049086" y="1329267"/>
            <a:ext cx="5396609" cy="4199466"/>
          </a:xfrm>
        </p:spPr>
        <p:txBody>
          <a:bodyPr lIns="0" tIns="0" rIns="0" bIns="0" anchor="ctr">
            <a:noAutofit/>
          </a:bodyPr>
          <a:lstStyle>
            <a:lvl1pPr algn="l">
              <a:lnSpc>
                <a:spcPct val="80000"/>
              </a:lnSpc>
              <a:defRPr sz="5000" b="0" i="0" cap="none" spc="0" baseline="0">
                <a:solidFill>
                  <a:schemeClr val="bg1"/>
                </a:solidFill>
                <a:latin typeface="+mj-lt"/>
              </a:defRPr>
            </a:lvl1pPr>
          </a:lstStyle>
          <a:p>
            <a:r>
              <a:rPr lang="en-GB"/>
              <a:t>Section title here</a:t>
            </a:r>
            <a:endParaRPr lang="en-US"/>
          </a:p>
        </p:txBody>
      </p:sp>
      <p:sp>
        <p:nvSpPr>
          <p:cNvPr id="6" name="Text Placeholder 5">
            <a:extLst>
              <a:ext uri="{FF2B5EF4-FFF2-40B4-BE49-F238E27FC236}">
                <a16:creationId xmlns:a16="http://schemas.microsoft.com/office/drawing/2014/main" id="{860ACD3B-6985-F684-33AE-DE41FDA3EBAD}"/>
              </a:ext>
            </a:extLst>
          </p:cNvPr>
          <p:cNvSpPr>
            <a:spLocks noGrp="1"/>
          </p:cNvSpPr>
          <p:nvPr>
            <p:ph type="body" sz="quarter" idx="15"/>
          </p:nvPr>
        </p:nvSpPr>
        <p:spPr>
          <a:xfrm>
            <a:off x="10941859" y="6521573"/>
            <a:ext cx="884045" cy="134816"/>
          </a:xfrm>
          <a:custGeom>
            <a:avLst/>
            <a:gdLst>
              <a:gd name="connsiteX0" fmla="*/ 841009 w 884045"/>
              <a:gd name="connsiteY0" fmla="*/ 99338 h 134816"/>
              <a:gd name="connsiteX1" fmla="*/ 828654 w 884045"/>
              <a:gd name="connsiteY1" fmla="*/ 108095 h 134816"/>
              <a:gd name="connsiteX2" fmla="*/ 841331 w 884045"/>
              <a:gd name="connsiteY2" fmla="*/ 117526 h 134816"/>
              <a:gd name="connsiteX3" fmla="*/ 859932 w 884045"/>
              <a:gd name="connsiteY3" fmla="*/ 100371 h 134816"/>
              <a:gd name="connsiteX4" fmla="*/ 859978 w 884045"/>
              <a:gd name="connsiteY4" fmla="*/ 100371 h 134816"/>
              <a:gd name="connsiteX5" fmla="*/ 859978 w 884045"/>
              <a:gd name="connsiteY5" fmla="*/ 99338 h 134816"/>
              <a:gd name="connsiteX6" fmla="*/ 706483 w 884045"/>
              <a:gd name="connsiteY6" fmla="*/ 65611 h 134816"/>
              <a:gd name="connsiteX7" fmla="*/ 683610 w 884045"/>
              <a:gd name="connsiteY7" fmla="*/ 89367 h 134816"/>
              <a:gd name="connsiteX8" fmla="*/ 706483 w 884045"/>
              <a:gd name="connsiteY8" fmla="*/ 113304 h 134816"/>
              <a:gd name="connsiteX9" fmla="*/ 728851 w 884045"/>
              <a:gd name="connsiteY9" fmla="*/ 89547 h 134816"/>
              <a:gd name="connsiteX10" fmla="*/ 706483 w 884045"/>
              <a:gd name="connsiteY10" fmla="*/ 65611 h 134816"/>
              <a:gd name="connsiteX11" fmla="*/ 608424 w 884045"/>
              <a:gd name="connsiteY11" fmla="*/ 63321 h 134816"/>
              <a:gd name="connsiteX12" fmla="*/ 587343 w 884045"/>
              <a:gd name="connsiteY12" fmla="*/ 80791 h 134816"/>
              <a:gd name="connsiteX13" fmla="*/ 627577 w 884045"/>
              <a:gd name="connsiteY13" fmla="*/ 80791 h 134816"/>
              <a:gd name="connsiteX14" fmla="*/ 608424 w 884045"/>
              <a:gd name="connsiteY14" fmla="*/ 63321 h 134816"/>
              <a:gd name="connsiteX15" fmla="*/ 768028 w 884045"/>
              <a:gd name="connsiteY15" fmla="*/ 46166 h 134816"/>
              <a:gd name="connsiteX16" fmla="*/ 792187 w 884045"/>
              <a:gd name="connsiteY16" fmla="*/ 46166 h 134816"/>
              <a:gd name="connsiteX17" fmla="*/ 792187 w 884045"/>
              <a:gd name="connsiteY17" fmla="*/ 132705 h 134816"/>
              <a:gd name="connsiteX18" fmla="*/ 768028 w 884045"/>
              <a:gd name="connsiteY18" fmla="*/ 132705 h 134816"/>
              <a:gd name="connsiteX19" fmla="*/ 846153 w 884045"/>
              <a:gd name="connsiteY19" fmla="*/ 44235 h 134816"/>
              <a:gd name="connsiteX20" fmla="*/ 884045 w 884045"/>
              <a:gd name="connsiteY20" fmla="*/ 81285 h 134816"/>
              <a:gd name="connsiteX21" fmla="*/ 884045 w 884045"/>
              <a:gd name="connsiteY21" fmla="*/ 132705 h 134816"/>
              <a:gd name="connsiteX22" fmla="*/ 861861 w 884045"/>
              <a:gd name="connsiteY22" fmla="*/ 132705 h 134816"/>
              <a:gd name="connsiteX23" fmla="*/ 861861 w 884045"/>
              <a:gd name="connsiteY23" fmla="*/ 124307 h 134816"/>
              <a:gd name="connsiteX24" fmla="*/ 834855 w 884045"/>
              <a:gd name="connsiteY24" fmla="*/ 134816 h 134816"/>
              <a:gd name="connsiteX25" fmla="*/ 804266 w 884045"/>
              <a:gd name="connsiteY25" fmla="*/ 108948 h 134816"/>
              <a:gd name="connsiteX26" fmla="*/ 837702 w 884045"/>
              <a:gd name="connsiteY26" fmla="*/ 83755 h 134816"/>
              <a:gd name="connsiteX27" fmla="*/ 859886 w 884045"/>
              <a:gd name="connsiteY27" fmla="*/ 83755 h 134816"/>
              <a:gd name="connsiteX28" fmla="*/ 859886 w 884045"/>
              <a:gd name="connsiteY28" fmla="*/ 79892 h 134816"/>
              <a:gd name="connsiteX29" fmla="*/ 843444 w 884045"/>
              <a:gd name="connsiteY29" fmla="*/ 64668 h 134816"/>
              <a:gd name="connsiteX30" fmla="*/ 820020 w 884045"/>
              <a:gd name="connsiteY30" fmla="*/ 76569 h 134816"/>
              <a:gd name="connsiteX31" fmla="*/ 807527 w 884045"/>
              <a:gd name="connsiteY31" fmla="*/ 62064 h 134816"/>
              <a:gd name="connsiteX32" fmla="*/ 846153 w 884045"/>
              <a:gd name="connsiteY32" fmla="*/ 44235 h 134816"/>
              <a:gd name="connsiteX33" fmla="*/ 609343 w 884045"/>
              <a:gd name="connsiteY33" fmla="*/ 44235 h 134816"/>
              <a:gd name="connsiteX34" fmla="*/ 609389 w 884045"/>
              <a:gd name="connsiteY34" fmla="*/ 44235 h 134816"/>
              <a:gd name="connsiteX35" fmla="*/ 651046 w 884045"/>
              <a:gd name="connsiteY35" fmla="*/ 84428 h 134816"/>
              <a:gd name="connsiteX36" fmla="*/ 649439 w 884045"/>
              <a:gd name="connsiteY36" fmla="*/ 97362 h 134816"/>
              <a:gd name="connsiteX37" fmla="*/ 587389 w 884045"/>
              <a:gd name="connsiteY37" fmla="*/ 97362 h 134816"/>
              <a:gd name="connsiteX38" fmla="*/ 612236 w 884045"/>
              <a:gd name="connsiteY38" fmla="*/ 114517 h 134816"/>
              <a:gd name="connsiteX39" fmla="*/ 636900 w 884045"/>
              <a:gd name="connsiteY39" fmla="*/ 105760 h 134816"/>
              <a:gd name="connsiteX40" fmla="*/ 646913 w 884045"/>
              <a:gd name="connsiteY40" fmla="*/ 121837 h 134816"/>
              <a:gd name="connsiteX41" fmla="*/ 611501 w 884045"/>
              <a:gd name="connsiteY41" fmla="*/ 134771 h 134816"/>
              <a:gd name="connsiteX42" fmla="*/ 563046 w 884045"/>
              <a:gd name="connsiteY42" fmla="*/ 89503 h 134816"/>
              <a:gd name="connsiteX43" fmla="*/ 609343 w 884045"/>
              <a:gd name="connsiteY43" fmla="*/ 44235 h 134816"/>
              <a:gd name="connsiteX44" fmla="*/ 331746 w 884045"/>
              <a:gd name="connsiteY44" fmla="*/ 43067 h 134816"/>
              <a:gd name="connsiteX45" fmla="*/ 331746 w 884045"/>
              <a:gd name="connsiteY45" fmla="*/ 70327 h 134816"/>
              <a:gd name="connsiteX46" fmla="*/ 347546 w 884045"/>
              <a:gd name="connsiteY46" fmla="*/ 70327 h 134816"/>
              <a:gd name="connsiteX47" fmla="*/ 361692 w 884045"/>
              <a:gd name="connsiteY47" fmla="*/ 58291 h 134816"/>
              <a:gd name="connsiteX48" fmla="*/ 361692 w 884045"/>
              <a:gd name="connsiteY48" fmla="*/ 56630 h 134816"/>
              <a:gd name="connsiteX49" fmla="*/ 349245 w 884045"/>
              <a:gd name="connsiteY49" fmla="*/ 43067 h 134816"/>
              <a:gd name="connsiteX50" fmla="*/ 347546 w 884045"/>
              <a:gd name="connsiteY50" fmla="*/ 43067 h 134816"/>
              <a:gd name="connsiteX51" fmla="*/ 222710 w 884045"/>
              <a:gd name="connsiteY51" fmla="*/ 43067 h 134816"/>
              <a:gd name="connsiteX52" fmla="*/ 222710 w 884045"/>
              <a:gd name="connsiteY52" fmla="*/ 70327 h 134816"/>
              <a:gd name="connsiteX53" fmla="*/ 238510 w 884045"/>
              <a:gd name="connsiteY53" fmla="*/ 70327 h 134816"/>
              <a:gd name="connsiteX54" fmla="*/ 252656 w 884045"/>
              <a:gd name="connsiteY54" fmla="*/ 58291 h 134816"/>
              <a:gd name="connsiteX55" fmla="*/ 252656 w 884045"/>
              <a:gd name="connsiteY55" fmla="*/ 56630 h 134816"/>
              <a:gd name="connsiteX56" fmla="*/ 240209 w 884045"/>
              <a:gd name="connsiteY56" fmla="*/ 43067 h 134816"/>
              <a:gd name="connsiteX57" fmla="*/ 238510 w 884045"/>
              <a:gd name="connsiteY57" fmla="*/ 43067 h 134816"/>
              <a:gd name="connsiteX58" fmla="*/ 300882 w 884045"/>
              <a:gd name="connsiteY58" fmla="*/ 16706 h 134816"/>
              <a:gd name="connsiteX59" fmla="*/ 347224 w 884045"/>
              <a:gd name="connsiteY59" fmla="*/ 16706 h 134816"/>
              <a:gd name="connsiteX60" fmla="*/ 392970 w 884045"/>
              <a:gd name="connsiteY60" fmla="*/ 56585 h 134816"/>
              <a:gd name="connsiteX61" fmla="*/ 347224 w 884045"/>
              <a:gd name="connsiteY61" fmla="*/ 96688 h 134816"/>
              <a:gd name="connsiteX62" fmla="*/ 331608 w 884045"/>
              <a:gd name="connsiteY62" fmla="*/ 96688 h 134816"/>
              <a:gd name="connsiteX63" fmla="*/ 331608 w 884045"/>
              <a:gd name="connsiteY63" fmla="*/ 132705 h 134816"/>
              <a:gd name="connsiteX64" fmla="*/ 300744 w 884045"/>
              <a:gd name="connsiteY64" fmla="*/ 132705 h 134816"/>
              <a:gd name="connsiteX65" fmla="*/ 191800 w 884045"/>
              <a:gd name="connsiteY65" fmla="*/ 16706 h 134816"/>
              <a:gd name="connsiteX66" fmla="*/ 238280 w 884045"/>
              <a:gd name="connsiteY66" fmla="*/ 16706 h 134816"/>
              <a:gd name="connsiteX67" fmla="*/ 284026 w 884045"/>
              <a:gd name="connsiteY67" fmla="*/ 56585 h 134816"/>
              <a:gd name="connsiteX68" fmla="*/ 238280 w 884045"/>
              <a:gd name="connsiteY68" fmla="*/ 96688 h 134816"/>
              <a:gd name="connsiteX69" fmla="*/ 222664 w 884045"/>
              <a:gd name="connsiteY69" fmla="*/ 96688 h 134816"/>
              <a:gd name="connsiteX70" fmla="*/ 222664 w 884045"/>
              <a:gd name="connsiteY70" fmla="*/ 132705 h 134816"/>
              <a:gd name="connsiteX71" fmla="*/ 191800 w 884045"/>
              <a:gd name="connsiteY71" fmla="*/ 132705 h 134816"/>
              <a:gd name="connsiteX72" fmla="*/ 435500 w 884045"/>
              <a:gd name="connsiteY72" fmla="*/ 15224 h 134816"/>
              <a:gd name="connsiteX73" fmla="*/ 443354 w 884045"/>
              <a:gd name="connsiteY73" fmla="*/ 15224 h 134816"/>
              <a:gd name="connsiteX74" fmla="*/ 493279 w 884045"/>
              <a:gd name="connsiteY74" fmla="*/ 77602 h 134816"/>
              <a:gd name="connsiteX75" fmla="*/ 543158 w 884045"/>
              <a:gd name="connsiteY75" fmla="*/ 15224 h 134816"/>
              <a:gd name="connsiteX76" fmla="*/ 551012 w 884045"/>
              <a:gd name="connsiteY76" fmla="*/ 15224 h 134816"/>
              <a:gd name="connsiteX77" fmla="*/ 551012 w 884045"/>
              <a:gd name="connsiteY77" fmla="*/ 132705 h 134816"/>
              <a:gd name="connsiteX78" fmla="*/ 526899 w 884045"/>
              <a:gd name="connsiteY78" fmla="*/ 132705 h 134816"/>
              <a:gd name="connsiteX79" fmla="*/ 526899 w 884045"/>
              <a:gd name="connsiteY79" fmla="*/ 71135 h 134816"/>
              <a:gd name="connsiteX80" fmla="*/ 497183 w 884045"/>
              <a:gd name="connsiteY80" fmla="*/ 107511 h 134816"/>
              <a:gd name="connsiteX81" fmla="*/ 489329 w 884045"/>
              <a:gd name="connsiteY81" fmla="*/ 107511 h 134816"/>
              <a:gd name="connsiteX82" fmla="*/ 459659 w 884045"/>
              <a:gd name="connsiteY82" fmla="*/ 71135 h 134816"/>
              <a:gd name="connsiteX83" fmla="*/ 459659 w 884045"/>
              <a:gd name="connsiteY83" fmla="*/ 132705 h 134816"/>
              <a:gd name="connsiteX84" fmla="*/ 435500 w 884045"/>
              <a:gd name="connsiteY84" fmla="*/ 132705 h 134816"/>
              <a:gd name="connsiteX85" fmla="*/ 84050 w 884045"/>
              <a:gd name="connsiteY85" fmla="*/ 14595 h 134816"/>
              <a:gd name="connsiteX86" fmla="*/ 93787 w 884045"/>
              <a:gd name="connsiteY86" fmla="*/ 14595 h 134816"/>
              <a:gd name="connsiteX87" fmla="*/ 121069 w 884045"/>
              <a:gd name="connsiteY87" fmla="*/ 72392 h 134816"/>
              <a:gd name="connsiteX88" fmla="*/ 143345 w 884045"/>
              <a:gd name="connsiteY88" fmla="*/ 16706 h 134816"/>
              <a:gd name="connsiteX89" fmla="*/ 177700 w 884045"/>
              <a:gd name="connsiteY89" fmla="*/ 16706 h 134816"/>
              <a:gd name="connsiteX90" fmla="*/ 128877 w 884045"/>
              <a:gd name="connsiteY90" fmla="*/ 134816 h 134816"/>
              <a:gd name="connsiteX91" fmla="*/ 119094 w 884045"/>
              <a:gd name="connsiteY91" fmla="*/ 134816 h 134816"/>
              <a:gd name="connsiteX92" fmla="*/ 88919 w 884045"/>
              <a:gd name="connsiteY92" fmla="*/ 74279 h 134816"/>
              <a:gd name="connsiteX93" fmla="*/ 58606 w 884045"/>
              <a:gd name="connsiteY93" fmla="*/ 134816 h 134816"/>
              <a:gd name="connsiteX94" fmla="*/ 48823 w 884045"/>
              <a:gd name="connsiteY94" fmla="*/ 134816 h 134816"/>
              <a:gd name="connsiteX95" fmla="*/ 0 w 884045"/>
              <a:gd name="connsiteY95" fmla="*/ 16706 h 134816"/>
              <a:gd name="connsiteX96" fmla="*/ 34493 w 884045"/>
              <a:gd name="connsiteY96" fmla="*/ 16706 h 134816"/>
              <a:gd name="connsiteX97" fmla="*/ 56723 w 884045"/>
              <a:gd name="connsiteY97" fmla="*/ 72392 h 134816"/>
              <a:gd name="connsiteX98" fmla="*/ 728483 w 884045"/>
              <a:gd name="connsiteY98" fmla="*/ 1571 h 134816"/>
              <a:gd name="connsiteX99" fmla="*/ 752642 w 884045"/>
              <a:gd name="connsiteY99" fmla="*/ 1571 h 134816"/>
              <a:gd name="connsiteX100" fmla="*/ 752642 w 884045"/>
              <a:gd name="connsiteY100" fmla="*/ 132659 h 134816"/>
              <a:gd name="connsiteX101" fmla="*/ 730458 w 884045"/>
              <a:gd name="connsiteY101" fmla="*/ 132659 h 134816"/>
              <a:gd name="connsiteX102" fmla="*/ 730458 w 884045"/>
              <a:gd name="connsiteY102" fmla="*/ 122016 h 134816"/>
              <a:gd name="connsiteX103" fmla="*/ 702028 w 884045"/>
              <a:gd name="connsiteY103" fmla="*/ 134770 h 134816"/>
              <a:gd name="connsiteX104" fmla="*/ 659130 w 884045"/>
              <a:gd name="connsiteY104" fmla="*/ 89502 h 134816"/>
              <a:gd name="connsiteX105" fmla="*/ 702028 w 884045"/>
              <a:gd name="connsiteY105" fmla="*/ 44234 h 134816"/>
              <a:gd name="connsiteX106" fmla="*/ 728483 w 884045"/>
              <a:gd name="connsiteY106" fmla="*/ 54563 h 134816"/>
              <a:gd name="connsiteX107" fmla="*/ 780015 w 884045"/>
              <a:gd name="connsiteY107" fmla="*/ 0 h 134816"/>
              <a:gd name="connsiteX108" fmla="*/ 795585 w 884045"/>
              <a:gd name="connsiteY108" fmla="*/ 14685 h 134816"/>
              <a:gd name="connsiteX109" fmla="*/ 780015 w 884045"/>
              <a:gd name="connsiteY109" fmla="*/ 29191 h 134816"/>
              <a:gd name="connsiteX110" fmla="*/ 764629 w 884045"/>
              <a:gd name="connsiteY110" fmla="*/ 14685 h 134816"/>
              <a:gd name="connsiteX111" fmla="*/ 780015 w 884045"/>
              <a:gd name="connsiteY111" fmla="*/ 0 h 1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84045" h="134816">
                <a:moveTo>
                  <a:pt x="841009" y="99338"/>
                </a:moveTo>
                <a:cubicBezTo>
                  <a:pt x="833110" y="99338"/>
                  <a:pt x="828654" y="102167"/>
                  <a:pt x="828654" y="108095"/>
                </a:cubicBezTo>
                <a:cubicBezTo>
                  <a:pt x="828654" y="114023"/>
                  <a:pt x="833798" y="117526"/>
                  <a:pt x="841331" y="117526"/>
                </a:cubicBezTo>
                <a:cubicBezTo>
                  <a:pt x="851527" y="117526"/>
                  <a:pt x="859932" y="110520"/>
                  <a:pt x="859932" y="100371"/>
                </a:cubicBezTo>
                <a:lnTo>
                  <a:pt x="859978" y="100371"/>
                </a:lnTo>
                <a:lnTo>
                  <a:pt x="859978" y="99338"/>
                </a:lnTo>
                <a:close/>
                <a:moveTo>
                  <a:pt x="706483" y="65611"/>
                </a:moveTo>
                <a:cubicBezTo>
                  <a:pt x="693990" y="65611"/>
                  <a:pt x="683610" y="74682"/>
                  <a:pt x="683610" y="89367"/>
                </a:cubicBezTo>
                <a:cubicBezTo>
                  <a:pt x="683610" y="104053"/>
                  <a:pt x="693807" y="113304"/>
                  <a:pt x="706483" y="113304"/>
                </a:cubicBezTo>
                <a:cubicBezTo>
                  <a:pt x="717598" y="113304"/>
                  <a:pt x="728851" y="105984"/>
                  <a:pt x="728851" y="89547"/>
                </a:cubicBezTo>
                <a:cubicBezTo>
                  <a:pt x="728851" y="73111"/>
                  <a:pt x="717552" y="65611"/>
                  <a:pt x="706483" y="65611"/>
                </a:cubicBezTo>
                <a:close/>
                <a:moveTo>
                  <a:pt x="608424" y="63321"/>
                </a:moveTo>
                <a:cubicBezTo>
                  <a:pt x="598228" y="63321"/>
                  <a:pt x="590007" y="69968"/>
                  <a:pt x="587343" y="80791"/>
                </a:cubicBezTo>
                <a:lnTo>
                  <a:pt x="627577" y="80791"/>
                </a:lnTo>
                <a:cubicBezTo>
                  <a:pt x="627393" y="69788"/>
                  <a:pt x="618620" y="63321"/>
                  <a:pt x="608424" y="63321"/>
                </a:cubicBezTo>
                <a:close/>
                <a:moveTo>
                  <a:pt x="768028" y="46166"/>
                </a:moveTo>
                <a:lnTo>
                  <a:pt x="792187" y="46166"/>
                </a:lnTo>
                <a:lnTo>
                  <a:pt x="792187" y="132705"/>
                </a:lnTo>
                <a:lnTo>
                  <a:pt x="768028" y="132705"/>
                </a:lnTo>
                <a:close/>
                <a:moveTo>
                  <a:pt x="846153" y="44235"/>
                </a:moveTo>
                <a:cubicBezTo>
                  <a:pt x="868659" y="44235"/>
                  <a:pt x="884045" y="56630"/>
                  <a:pt x="884045" y="81285"/>
                </a:cubicBezTo>
                <a:lnTo>
                  <a:pt x="884045" y="132705"/>
                </a:lnTo>
                <a:lnTo>
                  <a:pt x="861861" y="132705"/>
                </a:lnTo>
                <a:lnTo>
                  <a:pt x="861861" y="124307"/>
                </a:lnTo>
                <a:cubicBezTo>
                  <a:pt x="855615" y="130774"/>
                  <a:pt x="846291" y="134816"/>
                  <a:pt x="834855" y="134816"/>
                </a:cubicBezTo>
                <a:cubicBezTo>
                  <a:pt x="815519" y="134816"/>
                  <a:pt x="804266" y="123634"/>
                  <a:pt x="804266" y="108948"/>
                </a:cubicBezTo>
                <a:cubicBezTo>
                  <a:pt x="804266" y="93185"/>
                  <a:pt x="817310" y="83755"/>
                  <a:pt x="837702" y="83755"/>
                </a:cubicBezTo>
                <a:lnTo>
                  <a:pt x="859886" y="83755"/>
                </a:lnTo>
                <a:lnTo>
                  <a:pt x="859886" y="79892"/>
                </a:lnTo>
                <a:cubicBezTo>
                  <a:pt x="859886" y="70417"/>
                  <a:pt x="854329" y="64668"/>
                  <a:pt x="843444" y="64668"/>
                </a:cubicBezTo>
                <a:cubicBezTo>
                  <a:pt x="833982" y="64668"/>
                  <a:pt x="827368" y="69069"/>
                  <a:pt x="820020" y="76569"/>
                </a:cubicBezTo>
                <a:lnTo>
                  <a:pt x="807527" y="62064"/>
                </a:lnTo>
                <a:cubicBezTo>
                  <a:pt x="817907" y="49983"/>
                  <a:pt x="830583" y="44235"/>
                  <a:pt x="846153" y="44235"/>
                </a:cubicBezTo>
                <a:close/>
                <a:moveTo>
                  <a:pt x="609343" y="44235"/>
                </a:moveTo>
                <a:lnTo>
                  <a:pt x="609389" y="44235"/>
                </a:lnTo>
                <a:cubicBezTo>
                  <a:pt x="634236" y="44235"/>
                  <a:pt x="651046" y="62064"/>
                  <a:pt x="651046" y="84428"/>
                </a:cubicBezTo>
                <a:cubicBezTo>
                  <a:pt x="651046" y="89323"/>
                  <a:pt x="650174" y="94398"/>
                  <a:pt x="649439" y="97362"/>
                </a:cubicBezTo>
                <a:lnTo>
                  <a:pt x="587389" y="97362"/>
                </a:lnTo>
                <a:cubicBezTo>
                  <a:pt x="590236" y="108409"/>
                  <a:pt x="599376" y="114517"/>
                  <a:pt x="612236" y="114517"/>
                </a:cubicBezTo>
                <a:cubicBezTo>
                  <a:pt x="621881" y="114517"/>
                  <a:pt x="629735" y="111194"/>
                  <a:pt x="636900" y="105760"/>
                </a:cubicBezTo>
                <a:lnTo>
                  <a:pt x="646913" y="121837"/>
                </a:lnTo>
                <a:cubicBezTo>
                  <a:pt x="636900" y="130055"/>
                  <a:pt x="625096" y="134771"/>
                  <a:pt x="611501" y="134771"/>
                </a:cubicBezTo>
                <a:cubicBezTo>
                  <a:pt x="583439" y="134771"/>
                  <a:pt x="563046" y="115011"/>
                  <a:pt x="563046" y="89503"/>
                </a:cubicBezTo>
                <a:cubicBezTo>
                  <a:pt x="563046" y="63995"/>
                  <a:pt x="583255" y="44235"/>
                  <a:pt x="609343" y="44235"/>
                </a:cubicBezTo>
                <a:close/>
                <a:moveTo>
                  <a:pt x="331746" y="43067"/>
                </a:moveTo>
                <a:lnTo>
                  <a:pt x="331746" y="70327"/>
                </a:lnTo>
                <a:lnTo>
                  <a:pt x="347546" y="70327"/>
                </a:lnTo>
                <a:cubicBezTo>
                  <a:pt x="354803" y="70821"/>
                  <a:pt x="361187" y="65432"/>
                  <a:pt x="361692" y="58291"/>
                </a:cubicBezTo>
                <a:cubicBezTo>
                  <a:pt x="361692" y="57753"/>
                  <a:pt x="361692" y="57169"/>
                  <a:pt x="361692" y="56630"/>
                </a:cubicBezTo>
                <a:cubicBezTo>
                  <a:pt x="362105" y="49489"/>
                  <a:pt x="356502" y="43427"/>
                  <a:pt x="349245" y="43067"/>
                </a:cubicBezTo>
                <a:cubicBezTo>
                  <a:pt x="348648" y="43022"/>
                  <a:pt x="348097" y="43067"/>
                  <a:pt x="347546" y="43067"/>
                </a:cubicBezTo>
                <a:close/>
                <a:moveTo>
                  <a:pt x="222710" y="43067"/>
                </a:moveTo>
                <a:lnTo>
                  <a:pt x="222710" y="70327"/>
                </a:lnTo>
                <a:lnTo>
                  <a:pt x="238510" y="70327"/>
                </a:lnTo>
                <a:cubicBezTo>
                  <a:pt x="245767" y="70821"/>
                  <a:pt x="252151" y="65432"/>
                  <a:pt x="252656" y="58291"/>
                </a:cubicBezTo>
                <a:cubicBezTo>
                  <a:pt x="252656" y="57753"/>
                  <a:pt x="252656" y="57169"/>
                  <a:pt x="252656" y="56630"/>
                </a:cubicBezTo>
                <a:cubicBezTo>
                  <a:pt x="253070" y="49489"/>
                  <a:pt x="247466" y="43427"/>
                  <a:pt x="240209" y="43067"/>
                </a:cubicBezTo>
                <a:cubicBezTo>
                  <a:pt x="239612" y="43022"/>
                  <a:pt x="239061" y="43067"/>
                  <a:pt x="238510" y="43067"/>
                </a:cubicBezTo>
                <a:close/>
                <a:moveTo>
                  <a:pt x="300882" y="16706"/>
                </a:moveTo>
                <a:lnTo>
                  <a:pt x="347224" y="16706"/>
                </a:lnTo>
                <a:cubicBezTo>
                  <a:pt x="373220" y="16706"/>
                  <a:pt x="392970" y="32469"/>
                  <a:pt x="392970" y="56585"/>
                </a:cubicBezTo>
                <a:cubicBezTo>
                  <a:pt x="392970" y="80701"/>
                  <a:pt x="373266" y="96688"/>
                  <a:pt x="347224" y="96688"/>
                </a:cubicBezTo>
                <a:lnTo>
                  <a:pt x="331608" y="96688"/>
                </a:lnTo>
                <a:lnTo>
                  <a:pt x="331608" y="132705"/>
                </a:lnTo>
                <a:lnTo>
                  <a:pt x="300744" y="132705"/>
                </a:lnTo>
                <a:close/>
                <a:moveTo>
                  <a:pt x="191800" y="16706"/>
                </a:moveTo>
                <a:lnTo>
                  <a:pt x="238280" y="16706"/>
                </a:lnTo>
                <a:cubicBezTo>
                  <a:pt x="264276" y="16706"/>
                  <a:pt x="284026" y="32469"/>
                  <a:pt x="284026" y="56585"/>
                </a:cubicBezTo>
                <a:cubicBezTo>
                  <a:pt x="284026" y="80701"/>
                  <a:pt x="264322" y="96688"/>
                  <a:pt x="238280" y="96688"/>
                </a:cubicBezTo>
                <a:lnTo>
                  <a:pt x="222664" y="96688"/>
                </a:lnTo>
                <a:lnTo>
                  <a:pt x="222664" y="132705"/>
                </a:lnTo>
                <a:lnTo>
                  <a:pt x="191800" y="132705"/>
                </a:lnTo>
                <a:close/>
                <a:moveTo>
                  <a:pt x="435500" y="15224"/>
                </a:moveTo>
                <a:lnTo>
                  <a:pt x="443354" y="15224"/>
                </a:lnTo>
                <a:lnTo>
                  <a:pt x="493279" y="77602"/>
                </a:lnTo>
                <a:lnTo>
                  <a:pt x="543158" y="15224"/>
                </a:lnTo>
                <a:lnTo>
                  <a:pt x="551012" y="15224"/>
                </a:lnTo>
                <a:lnTo>
                  <a:pt x="551012" y="132705"/>
                </a:lnTo>
                <a:lnTo>
                  <a:pt x="526899" y="132705"/>
                </a:lnTo>
                <a:lnTo>
                  <a:pt x="526899" y="71135"/>
                </a:lnTo>
                <a:lnTo>
                  <a:pt x="497183" y="107511"/>
                </a:lnTo>
                <a:lnTo>
                  <a:pt x="489329" y="107511"/>
                </a:lnTo>
                <a:lnTo>
                  <a:pt x="459659" y="71135"/>
                </a:lnTo>
                <a:lnTo>
                  <a:pt x="459659" y="132705"/>
                </a:lnTo>
                <a:lnTo>
                  <a:pt x="435500" y="132705"/>
                </a:lnTo>
                <a:close/>
                <a:moveTo>
                  <a:pt x="84050" y="14595"/>
                </a:moveTo>
                <a:lnTo>
                  <a:pt x="93787" y="14595"/>
                </a:lnTo>
                <a:lnTo>
                  <a:pt x="121069" y="72392"/>
                </a:lnTo>
                <a:lnTo>
                  <a:pt x="143345" y="16706"/>
                </a:lnTo>
                <a:lnTo>
                  <a:pt x="177700" y="16706"/>
                </a:lnTo>
                <a:lnTo>
                  <a:pt x="128877" y="134816"/>
                </a:lnTo>
                <a:lnTo>
                  <a:pt x="119094" y="134816"/>
                </a:lnTo>
                <a:lnTo>
                  <a:pt x="88919" y="74279"/>
                </a:lnTo>
                <a:lnTo>
                  <a:pt x="58606" y="134816"/>
                </a:lnTo>
                <a:lnTo>
                  <a:pt x="48823" y="134816"/>
                </a:lnTo>
                <a:lnTo>
                  <a:pt x="0" y="16706"/>
                </a:lnTo>
                <a:lnTo>
                  <a:pt x="34493" y="16706"/>
                </a:lnTo>
                <a:lnTo>
                  <a:pt x="56723" y="72392"/>
                </a:lnTo>
                <a:close/>
                <a:moveTo>
                  <a:pt x="728483" y="1571"/>
                </a:moveTo>
                <a:lnTo>
                  <a:pt x="752642" y="1571"/>
                </a:lnTo>
                <a:lnTo>
                  <a:pt x="752642" y="132659"/>
                </a:lnTo>
                <a:lnTo>
                  <a:pt x="730458" y="132659"/>
                </a:lnTo>
                <a:lnTo>
                  <a:pt x="730458" y="122016"/>
                </a:lnTo>
                <a:cubicBezTo>
                  <a:pt x="724395" y="130234"/>
                  <a:pt x="714199" y="134770"/>
                  <a:pt x="702028" y="134770"/>
                </a:cubicBezTo>
                <a:cubicBezTo>
                  <a:pt x="676996" y="134770"/>
                  <a:pt x="659130" y="115549"/>
                  <a:pt x="659130" y="89502"/>
                </a:cubicBezTo>
                <a:cubicBezTo>
                  <a:pt x="659130" y="63455"/>
                  <a:pt x="676996" y="44234"/>
                  <a:pt x="702028" y="44234"/>
                </a:cubicBezTo>
                <a:cubicBezTo>
                  <a:pt x="713097" y="44234"/>
                  <a:pt x="722237" y="47917"/>
                  <a:pt x="728483" y="54563"/>
                </a:cubicBezTo>
                <a:close/>
                <a:moveTo>
                  <a:pt x="780015" y="0"/>
                </a:moveTo>
                <a:cubicBezTo>
                  <a:pt x="788604" y="0"/>
                  <a:pt x="795585" y="6467"/>
                  <a:pt x="795585" y="14685"/>
                </a:cubicBezTo>
                <a:cubicBezTo>
                  <a:pt x="795585" y="22903"/>
                  <a:pt x="788604" y="29191"/>
                  <a:pt x="780015" y="29191"/>
                </a:cubicBezTo>
                <a:cubicBezTo>
                  <a:pt x="771427" y="29191"/>
                  <a:pt x="764629" y="23083"/>
                  <a:pt x="764629" y="14685"/>
                </a:cubicBezTo>
                <a:cubicBezTo>
                  <a:pt x="764629" y="6287"/>
                  <a:pt x="771427" y="0"/>
                  <a:pt x="780015" y="0"/>
                </a:cubicBezTo>
                <a:close/>
              </a:path>
            </a:pathLst>
          </a:custGeom>
          <a:solidFill>
            <a:schemeClr val="bg1"/>
          </a:solidFill>
        </p:spPr>
        <p:txBody>
          <a:bodyPr wrap="square">
            <a:noAutofit/>
          </a:bodyPr>
          <a:lstStyle>
            <a:lvl1pPr>
              <a:defRPr sz="100">
                <a:noFill/>
              </a:defRPr>
            </a:lvl1pPr>
          </a:lstStyle>
          <a:p>
            <a:pPr lvl="0"/>
            <a:endParaRPr lang="en-US"/>
          </a:p>
        </p:txBody>
      </p:sp>
      <p:sp>
        <p:nvSpPr>
          <p:cNvPr id="7" name="Text Placeholder 16">
            <a:extLst>
              <a:ext uri="{FF2B5EF4-FFF2-40B4-BE49-F238E27FC236}">
                <a16:creationId xmlns:a16="http://schemas.microsoft.com/office/drawing/2014/main" id="{72B150D7-EE8A-BFEE-8A92-920F40ADD185}"/>
              </a:ext>
            </a:extLst>
          </p:cNvPr>
          <p:cNvSpPr>
            <a:spLocks noGrp="1"/>
          </p:cNvSpPr>
          <p:nvPr>
            <p:ph type="body" sz="quarter" idx="16" hasCustomPrompt="1"/>
          </p:nvPr>
        </p:nvSpPr>
        <p:spPr>
          <a:xfrm>
            <a:off x="6445695" y="1555910"/>
            <a:ext cx="5551572" cy="3544887"/>
          </a:xfrm>
        </p:spPr>
        <p:txBody>
          <a:bodyPr wrap="none" anchor="ctr"/>
          <a:lstStyle>
            <a:lvl1pPr algn="r">
              <a:lnSpc>
                <a:spcPct val="100000"/>
              </a:lnSpc>
              <a:defRPr sz="25000" b="0" i="0">
                <a:solidFill>
                  <a:schemeClr val="bg1"/>
                </a:solidFill>
                <a:latin typeface="WPP Thin" pitchFamily="2" charset="0"/>
              </a:defRPr>
            </a:lvl1pPr>
          </a:lstStyle>
          <a:p>
            <a:pPr lvl="0"/>
            <a:r>
              <a:rPr lang="en-GB"/>
              <a:t>01</a:t>
            </a:r>
            <a:endParaRPr lang="en-US"/>
          </a:p>
        </p:txBody>
      </p:sp>
      <p:sp>
        <p:nvSpPr>
          <p:cNvPr id="10" name="Slide Number Placeholder 9">
            <a:extLst>
              <a:ext uri="{FF2B5EF4-FFF2-40B4-BE49-F238E27FC236}">
                <a16:creationId xmlns:a16="http://schemas.microsoft.com/office/drawing/2014/main" id="{AD172FBA-FA21-7161-6854-C39DCD992B19}"/>
              </a:ext>
            </a:extLst>
          </p:cNvPr>
          <p:cNvSpPr>
            <a:spLocks noGrp="1"/>
          </p:cNvSpPr>
          <p:nvPr>
            <p:ph type="sldNum" sz="quarter" idx="18"/>
          </p:nvPr>
        </p:nvSpPr>
        <p:spPr/>
        <p:txBody>
          <a:bodyPr/>
          <a:lstStyle/>
          <a:p>
            <a:fld id="{1E4E4A48-B3C9-B942-90EF-ECA811FD1626}" type="slidenum">
              <a:rPr lang="en-US" smtClean="0"/>
              <a:pPr/>
              <a:t>‹Nº›</a:t>
            </a:fld>
            <a:endParaRPr lang="en-US"/>
          </a:p>
        </p:txBody>
      </p:sp>
    </p:spTree>
    <p:extLst>
      <p:ext uri="{BB962C8B-B14F-4D97-AF65-F5344CB8AC3E}">
        <p14:creationId xmlns:p14="http://schemas.microsoft.com/office/powerpoint/2010/main" val="3717114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1">
    <p:spTree>
      <p:nvGrpSpPr>
        <p:cNvPr id="1" name=""/>
        <p:cNvGrpSpPr/>
        <p:nvPr/>
      </p:nvGrpSpPr>
      <p:grpSpPr>
        <a:xfrm>
          <a:off x="0" y="0"/>
          <a:ext cx="0" cy="0"/>
          <a:chOff x="0" y="0"/>
          <a:chExt cx="0" cy="0"/>
        </a:xfrm>
      </p:grpSpPr>
      <p:pic>
        <p:nvPicPr>
          <p:cNvPr id="3" name="Picture 2" descr="A blue and green planet&#10;&#10;AI-generated content may be incorrect.">
            <a:extLst>
              <a:ext uri="{FF2B5EF4-FFF2-40B4-BE49-F238E27FC236}">
                <a16:creationId xmlns:a16="http://schemas.microsoft.com/office/drawing/2014/main" id="{F1B57F79-0A9E-5B90-E996-5E58FE57DF50}"/>
              </a:ext>
            </a:extLst>
          </p:cNvPr>
          <p:cNvPicPr>
            <a:picLocks noChangeAspect="1"/>
          </p:cNvPicPr>
          <p:nvPr userDrawn="1"/>
        </p:nvPicPr>
        <p:blipFill>
          <a:blip r:embed="rId2"/>
          <a:srcRect l="13952" b="231"/>
          <a:stretch>
            <a:fillRect/>
          </a:stretch>
        </p:blipFill>
        <p:spPr>
          <a:xfrm rot="10800000" flipH="1" flipV="1">
            <a:off x="0" y="454799"/>
            <a:ext cx="5481392" cy="5773778"/>
          </a:xfrm>
          <a:prstGeom prst="rect">
            <a:avLst/>
          </a:prstGeom>
        </p:spPr>
      </p:pic>
      <p:sp>
        <p:nvSpPr>
          <p:cNvPr id="6" name="Freeform 5">
            <a:extLst>
              <a:ext uri="{FF2B5EF4-FFF2-40B4-BE49-F238E27FC236}">
                <a16:creationId xmlns:a16="http://schemas.microsoft.com/office/drawing/2014/main" id="{89B9FBE2-A7B1-1275-68A7-1B92E126C3B1}"/>
              </a:ext>
            </a:extLst>
          </p:cNvPr>
          <p:cNvSpPr>
            <a:spLocks noChangeAspect="1"/>
          </p:cNvSpPr>
          <p:nvPr userDrawn="1"/>
        </p:nvSpPr>
        <p:spPr>
          <a:xfrm>
            <a:off x="372552" y="428300"/>
            <a:ext cx="11446916" cy="6001402"/>
          </a:xfrm>
          <a:custGeom>
            <a:avLst/>
            <a:gdLst>
              <a:gd name="connsiteX0" fmla="*/ 11009408 w 11044243"/>
              <a:gd name="connsiteY0" fmla="*/ 5744393 h 5790288"/>
              <a:gd name="connsiteX1" fmla="*/ 11020468 w 11044243"/>
              <a:gd name="connsiteY1" fmla="*/ 5755453 h 5790288"/>
              <a:gd name="connsiteX2" fmla="*/ 11009408 w 11044243"/>
              <a:gd name="connsiteY2" fmla="*/ 5766513 h 5790288"/>
              <a:gd name="connsiteX3" fmla="*/ 10998348 w 11044243"/>
              <a:gd name="connsiteY3" fmla="*/ 5755453 h 5790288"/>
              <a:gd name="connsiteX4" fmla="*/ 11009408 w 11044243"/>
              <a:gd name="connsiteY4" fmla="*/ 5744393 h 5790288"/>
              <a:gd name="connsiteX5" fmla="*/ 10573091 w 11044243"/>
              <a:gd name="connsiteY5" fmla="*/ 5744393 h 5790288"/>
              <a:gd name="connsiteX6" fmla="*/ 10584151 w 11044243"/>
              <a:gd name="connsiteY6" fmla="*/ 5755453 h 5790288"/>
              <a:gd name="connsiteX7" fmla="*/ 10573091 w 11044243"/>
              <a:gd name="connsiteY7" fmla="*/ 5766513 h 5790288"/>
              <a:gd name="connsiteX8" fmla="*/ 10562031 w 11044243"/>
              <a:gd name="connsiteY8" fmla="*/ 5755453 h 5790288"/>
              <a:gd name="connsiteX9" fmla="*/ 10573091 w 11044243"/>
              <a:gd name="connsiteY9" fmla="*/ 5744393 h 5790288"/>
              <a:gd name="connsiteX10" fmla="*/ 9249127 w 11044243"/>
              <a:gd name="connsiteY10" fmla="*/ 5744393 h 5790288"/>
              <a:gd name="connsiteX11" fmla="*/ 9260187 w 11044243"/>
              <a:gd name="connsiteY11" fmla="*/ 5755453 h 5790288"/>
              <a:gd name="connsiteX12" fmla="*/ 9249127 w 11044243"/>
              <a:gd name="connsiteY12" fmla="*/ 5766513 h 5790288"/>
              <a:gd name="connsiteX13" fmla="*/ 9238067 w 11044243"/>
              <a:gd name="connsiteY13" fmla="*/ 5755453 h 5790288"/>
              <a:gd name="connsiteX14" fmla="*/ 9249127 w 11044243"/>
              <a:gd name="connsiteY14" fmla="*/ 5744393 h 5790288"/>
              <a:gd name="connsiteX15" fmla="*/ 8812810 w 11044243"/>
              <a:gd name="connsiteY15" fmla="*/ 5744393 h 5790288"/>
              <a:gd name="connsiteX16" fmla="*/ 8823870 w 11044243"/>
              <a:gd name="connsiteY16" fmla="*/ 5755453 h 5790288"/>
              <a:gd name="connsiteX17" fmla="*/ 8812810 w 11044243"/>
              <a:gd name="connsiteY17" fmla="*/ 5766513 h 5790288"/>
              <a:gd name="connsiteX18" fmla="*/ 8801750 w 11044243"/>
              <a:gd name="connsiteY18" fmla="*/ 5755453 h 5790288"/>
              <a:gd name="connsiteX19" fmla="*/ 8812810 w 11044243"/>
              <a:gd name="connsiteY19" fmla="*/ 5744393 h 5790288"/>
              <a:gd name="connsiteX20" fmla="*/ 8377558 w 11044243"/>
              <a:gd name="connsiteY20" fmla="*/ 5744393 h 5790288"/>
              <a:gd name="connsiteX21" fmla="*/ 8388618 w 11044243"/>
              <a:gd name="connsiteY21" fmla="*/ 5755453 h 5790288"/>
              <a:gd name="connsiteX22" fmla="*/ 8377558 w 11044243"/>
              <a:gd name="connsiteY22" fmla="*/ 5766513 h 5790288"/>
              <a:gd name="connsiteX23" fmla="*/ 8366498 w 11044243"/>
              <a:gd name="connsiteY23" fmla="*/ 5755453 h 5790288"/>
              <a:gd name="connsiteX24" fmla="*/ 8377558 w 11044243"/>
              <a:gd name="connsiteY24" fmla="*/ 5744393 h 5790288"/>
              <a:gd name="connsiteX25" fmla="*/ 7505988 w 11044243"/>
              <a:gd name="connsiteY25" fmla="*/ 5744393 h 5790288"/>
              <a:gd name="connsiteX26" fmla="*/ 7517048 w 11044243"/>
              <a:gd name="connsiteY26" fmla="*/ 5755453 h 5790288"/>
              <a:gd name="connsiteX27" fmla="*/ 7505988 w 11044243"/>
              <a:gd name="connsiteY27" fmla="*/ 5766513 h 5790288"/>
              <a:gd name="connsiteX28" fmla="*/ 7494928 w 11044243"/>
              <a:gd name="connsiteY28" fmla="*/ 5755453 h 5790288"/>
              <a:gd name="connsiteX29" fmla="*/ 7505988 w 11044243"/>
              <a:gd name="connsiteY29" fmla="*/ 5744393 h 5790288"/>
              <a:gd name="connsiteX30" fmla="*/ 7069671 w 11044243"/>
              <a:gd name="connsiteY30" fmla="*/ 5744393 h 5790288"/>
              <a:gd name="connsiteX31" fmla="*/ 7080731 w 11044243"/>
              <a:gd name="connsiteY31" fmla="*/ 5755453 h 5790288"/>
              <a:gd name="connsiteX32" fmla="*/ 7069671 w 11044243"/>
              <a:gd name="connsiteY32" fmla="*/ 5766513 h 5790288"/>
              <a:gd name="connsiteX33" fmla="*/ 7058611 w 11044243"/>
              <a:gd name="connsiteY33" fmla="*/ 5755453 h 5790288"/>
              <a:gd name="connsiteX34" fmla="*/ 7069671 w 11044243"/>
              <a:gd name="connsiteY34" fmla="*/ 5744393 h 5790288"/>
              <a:gd name="connsiteX35" fmla="*/ 6634419 w 11044243"/>
              <a:gd name="connsiteY35" fmla="*/ 5744393 h 5790288"/>
              <a:gd name="connsiteX36" fmla="*/ 6645479 w 11044243"/>
              <a:gd name="connsiteY36" fmla="*/ 5755453 h 5790288"/>
              <a:gd name="connsiteX37" fmla="*/ 6634419 w 11044243"/>
              <a:gd name="connsiteY37" fmla="*/ 5766513 h 5790288"/>
              <a:gd name="connsiteX38" fmla="*/ 6623359 w 11044243"/>
              <a:gd name="connsiteY38" fmla="*/ 5755453 h 5790288"/>
              <a:gd name="connsiteX39" fmla="*/ 6634419 w 11044243"/>
              <a:gd name="connsiteY39" fmla="*/ 5744393 h 5790288"/>
              <a:gd name="connsiteX40" fmla="*/ 5281375 w 11044243"/>
              <a:gd name="connsiteY40" fmla="*/ 5744393 h 5790288"/>
              <a:gd name="connsiteX41" fmla="*/ 5292435 w 11044243"/>
              <a:gd name="connsiteY41" fmla="*/ 5755453 h 5790288"/>
              <a:gd name="connsiteX42" fmla="*/ 5281375 w 11044243"/>
              <a:gd name="connsiteY42" fmla="*/ 5766513 h 5790288"/>
              <a:gd name="connsiteX43" fmla="*/ 5270315 w 11044243"/>
              <a:gd name="connsiteY43" fmla="*/ 5755453 h 5790288"/>
              <a:gd name="connsiteX44" fmla="*/ 5281375 w 11044243"/>
              <a:gd name="connsiteY44" fmla="*/ 5744393 h 5790288"/>
              <a:gd name="connsiteX45" fmla="*/ 3974552 w 11044243"/>
              <a:gd name="connsiteY45" fmla="*/ 5744393 h 5790288"/>
              <a:gd name="connsiteX46" fmla="*/ 3985612 w 11044243"/>
              <a:gd name="connsiteY46" fmla="*/ 5755453 h 5790288"/>
              <a:gd name="connsiteX47" fmla="*/ 3974552 w 11044243"/>
              <a:gd name="connsiteY47" fmla="*/ 5766513 h 5790288"/>
              <a:gd name="connsiteX48" fmla="*/ 3963492 w 11044243"/>
              <a:gd name="connsiteY48" fmla="*/ 5755453 h 5790288"/>
              <a:gd name="connsiteX49" fmla="*/ 3974552 w 11044243"/>
              <a:gd name="connsiteY49" fmla="*/ 5744393 h 5790288"/>
              <a:gd name="connsiteX50" fmla="*/ 3538287 w 11044243"/>
              <a:gd name="connsiteY50" fmla="*/ 5744393 h 5790288"/>
              <a:gd name="connsiteX51" fmla="*/ 3549347 w 11044243"/>
              <a:gd name="connsiteY51" fmla="*/ 5755453 h 5790288"/>
              <a:gd name="connsiteX52" fmla="*/ 3538287 w 11044243"/>
              <a:gd name="connsiteY52" fmla="*/ 5766513 h 5790288"/>
              <a:gd name="connsiteX53" fmla="*/ 3527227 w 11044243"/>
              <a:gd name="connsiteY53" fmla="*/ 5755453 h 5790288"/>
              <a:gd name="connsiteX54" fmla="*/ 3538287 w 11044243"/>
              <a:gd name="connsiteY54" fmla="*/ 5744393 h 5790288"/>
              <a:gd name="connsiteX55" fmla="*/ 2231449 w 11044243"/>
              <a:gd name="connsiteY55" fmla="*/ 5744393 h 5790288"/>
              <a:gd name="connsiteX56" fmla="*/ 2242510 w 11044243"/>
              <a:gd name="connsiteY56" fmla="*/ 5755453 h 5790288"/>
              <a:gd name="connsiteX57" fmla="*/ 2231449 w 11044243"/>
              <a:gd name="connsiteY57" fmla="*/ 5766513 h 5790288"/>
              <a:gd name="connsiteX58" fmla="*/ 2220389 w 11044243"/>
              <a:gd name="connsiteY58" fmla="*/ 5755453 h 5790288"/>
              <a:gd name="connsiteX59" fmla="*/ 2231449 w 11044243"/>
              <a:gd name="connsiteY59" fmla="*/ 5744393 h 5790288"/>
              <a:gd name="connsiteX60" fmla="*/ 1795135 w 11044243"/>
              <a:gd name="connsiteY60" fmla="*/ 5744393 h 5790288"/>
              <a:gd name="connsiteX61" fmla="*/ 1806194 w 11044243"/>
              <a:gd name="connsiteY61" fmla="*/ 5755453 h 5790288"/>
              <a:gd name="connsiteX62" fmla="*/ 1795135 w 11044243"/>
              <a:gd name="connsiteY62" fmla="*/ 5766513 h 5790288"/>
              <a:gd name="connsiteX63" fmla="*/ 1784074 w 11044243"/>
              <a:gd name="connsiteY63" fmla="*/ 5755453 h 5790288"/>
              <a:gd name="connsiteX64" fmla="*/ 1795135 w 11044243"/>
              <a:gd name="connsiteY64" fmla="*/ 5744393 h 5790288"/>
              <a:gd name="connsiteX65" fmla="*/ 906428 w 11044243"/>
              <a:gd name="connsiteY65" fmla="*/ 5744393 h 5790288"/>
              <a:gd name="connsiteX66" fmla="*/ 917487 w 11044243"/>
              <a:gd name="connsiteY66" fmla="*/ 5755453 h 5790288"/>
              <a:gd name="connsiteX67" fmla="*/ 906428 w 11044243"/>
              <a:gd name="connsiteY67" fmla="*/ 5766513 h 5790288"/>
              <a:gd name="connsiteX68" fmla="*/ 895368 w 11044243"/>
              <a:gd name="connsiteY68" fmla="*/ 5755453 h 5790288"/>
              <a:gd name="connsiteX69" fmla="*/ 906428 w 11044243"/>
              <a:gd name="connsiteY69" fmla="*/ 5744393 h 5790288"/>
              <a:gd name="connsiteX70" fmla="*/ 9701522 w 11044243"/>
              <a:gd name="connsiteY70" fmla="*/ 5731174 h 5790288"/>
              <a:gd name="connsiteX71" fmla="*/ 9725801 w 11044243"/>
              <a:gd name="connsiteY71" fmla="*/ 5755453 h 5790288"/>
              <a:gd name="connsiteX72" fmla="*/ 9701522 w 11044243"/>
              <a:gd name="connsiteY72" fmla="*/ 5779732 h 5790288"/>
              <a:gd name="connsiteX73" fmla="*/ 9677243 w 11044243"/>
              <a:gd name="connsiteY73" fmla="*/ 5755453 h 5790288"/>
              <a:gd name="connsiteX74" fmla="*/ 9701522 w 11044243"/>
              <a:gd name="connsiteY74" fmla="*/ 5731174 h 5790288"/>
              <a:gd name="connsiteX75" fmla="*/ 6198102 w 11044243"/>
              <a:gd name="connsiteY75" fmla="*/ 5731174 h 5790288"/>
              <a:gd name="connsiteX76" fmla="*/ 6222381 w 11044243"/>
              <a:gd name="connsiteY76" fmla="*/ 5755453 h 5790288"/>
              <a:gd name="connsiteX77" fmla="*/ 6198102 w 11044243"/>
              <a:gd name="connsiteY77" fmla="*/ 5779732 h 5790288"/>
              <a:gd name="connsiteX78" fmla="*/ 6173823 w 11044243"/>
              <a:gd name="connsiteY78" fmla="*/ 5755453 h 5790288"/>
              <a:gd name="connsiteX79" fmla="*/ 6198102 w 11044243"/>
              <a:gd name="connsiteY79" fmla="*/ 5731174 h 5790288"/>
              <a:gd name="connsiteX80" fmla="*/ 4846122 w 11044243"/>
              <a:gd name="connsiteY80" fmla="*/ 5731174 h 5790288"/>
              <a:gd name="connsiteX81" fmla="*/ 4870401 w 11044243"/>
              <a:gd name="connsiteY81" fmla="*/ 5755453 h 5790288"/>
              <a:gd name="connsiteX82" fmla="*/ 4846122 w 11044243"/>
              <a:gd name="connsiteY82" fmla="*/ 5779732 h 5790288"/>
              <a:gd name="connsiteX83" fmla="*/ 4821843 w 11044243"/>
              <a:gd name="connsiteY83" fmla="*/ 5755453 h 5790288"/>
              <a:gd name="connsiteX84" fmla="*/ 4846122 w 11044243"/>
              <a:gd name="connsiteY84" fmla="*/ 5731174 h 5790288"/>
              <a:gd name="connsiteX85" fmla="*/ 3103028 w 11044243"/>
              <a:gd name="connsiteY85" fmla="*/ 5731174 h 5790288"/>
              <a:gd name="connsiteX86" fmla="*/ 3127308 w 11044243"/>
              <a:gd name="connsiteY86" fmla="*/ 5755453 h 5790288"/>
              <a:gd name="connsiteX87" fmla="*/ 3103028 w 11044243"/>
              <a:gd name="connsiteY87" fmla="*/ 5779732 h 5790288"/>
              <a:gd name="connsiteX88" fmla="*/ 3078749 w 11044243"/>
              <a:gd name="connsiteY88" fmla="*/ 5755453 h 5790288"/>
              <a:gd name="connsiteX89" fmla="*/ 3103028 w 11044243"/>
              <a:gd name="connsiteY89" fmla="*/ 5731174 h 5790288"/>
              <a:gd name="connsiteX90" fmla="*/ 2666706 w 11044243"/>
              <a:gd name="connsiteY90" fmla="*/ 5731174 h 5790288"/>
              <a:gd name="connsiteX91" fmla="*/ 2690986 w 11044243"/>
              <a:gd name="connsiteY91" fmla="*/ 5755453 h 5790288"/>
              <a:gd name="connsiteX92" fmla="*/ 2666706 w 11044243"/>
              <a:gd name="connsiteY92" fmla="*/ 5779732 h 5790288"/>
              <a:gd name="connsiteX93" fmla="*/ 2642427 w 11044243"/>
              <a:gd name="connsiteY93" fmla="*/ 5755453 h 5790288"/>
              <a:gd name="connsiteX94" fmla="*/ 2666706 w 11044243"/>
              <a:gd name="connsiteY94" fmla="*/ 5731174 h 5790288"/>
              <a:gd name="connsiteX95" fmla="*/ 471176 w 11044243"/>
              <a:gd name="connsiteY95" fmla="*/ 5731174 h 5790288"/>
              <a:gd name="connsiteX96" fmla="*/ 495454 w 11044243"/>
              <a:gd name="connsiteY96" fmla="*/ 5755453 h 5790288"/>
              <a:gd name="connsiteX97" fmla="*/ 471176 w 11044243"/>
              <a:gd name="connsiteY97" fmla="*/ 5779732 h 5790288"/>
              <a:gd name="connsiteX98" fmla="*/ 446897 w 11044243"/>
              <a:gd name="connsiteY98" fmla="*/ 5755453 h 5790288"/>
              <a:gd name="connsiteX99" fmla="*/ 471176 w 11044243"/>
              <a:gd name="connsiteY99" fmla="*/ 5731174 h 5790288"/>
              <a:gd name="connsiteX100" fmla="*/ 10137839 w 11044243"/>
              <a:gd name="connsiteY100" fmla="*/ 5720618 h 5790288"/>
              <a:gd name="connsiteX101" fmla="*/ 10172674 w 11044243"/>
              <a:gd name="connsiteY101" fmla="*/ 5755453 h 5790288"/>
              <a:gd name="connsiteX102" fmla="*/ 10137839 w 11044243"/>
              <a:gd name="connsiteY102" fmla="*/ 5790288 h 5790288"/>
              <a:gd name="connsiteX103" fmla="*/ 10103004 w 11044243"/>
              <a:gd name="connsiteY103" fmla="*/ 5755453 h 5790288"/>
              <a:gd name="connsiteX104" fmla="*/ 10137839 w 11044243"/>
              <a:gd name="connsiteY104" fmla="*/ 5720618 h 5790288"/>
              <a:gd name="connsiteX105" fmla="*/ 7941241 w 11044243"/>
              <a:gd name="connsiteY105" fmla="*/ 5720618 h 5790288"/>
              <a:gd name="connsiteX106" fmla="*/ 7976076 w 11044243"/>
              <a:gd name="connsiteY106" fmla="*/ 5755453 h 5790288"/>
              <a:gd name="connsiteX107" fmla="*/ 7941241 w 11044243"/>
              <a:gd name="connsiteY107" fmla="*/ 5790288 h 5790288"/>
              <a:gd name="connsiteX108" fmla="*/ 7906406 w 11044243"/>
              <a:gd name="connsiteY108" fmla="*/ 5755453 h 5790288"/>
              <a:gd name="connsiteX109" fmla="*/ 7941241 w 11044243"/>
              <a:gd name="connsiteY109" fmla="*/ 5720618 h 5790288"/>
              <a:gd name="connsiteX110" fmla="*/ 5762849 w 11044243"/>
              <a:gd name="connsiteY110" fmla="*/ 5720618 h 5790288"/>
              <a:gd name="connsiteX111" fmla="*/ 5797684 w 11044243"/>
              <a:gd name="connsiteY111" fmla="*/ 5755453 h 5790288"/>
              <a:gd name="connsiteX112" fmla="*/ 5762849 w 11044243"/>
              <a:gd name="connsiteY112" fmla="*/ 5790288 h 5790288"/>
              <a:gd name="connsiteX113" fmla="*/ 5728014 w 11044243"/>
              <a:gd name="connsiteY113" fmla="*/ 5755453 h 5790288"/>
              <a:gd name="connsiteX114" fmla="*/ 5762849 w 11044243"/>
              <a:gd name="connsiteY114" fmla="*/ 5720618 h 5790288"/>
              <a:gd name="connsiteX115" fmla="*/ 4409805 w 11044243"/>
              <a:gd name="connsiteY115" fmla="*/ 5720618 h 5790288"/>
              <a:gd name="connsiteX116" fmla="*/ 4444640 w 11044243"/>
              <a:gd name="connsiteY116" fmla="*/ 5755453 h 5790288"/>
              <a:gd name="connsiteX117" fmla="*/ 4409805 w 11044243"/>
              <a:gd name="connsiteY117" fmla="*/ 5790288 h 5790288"/>
              <a:gd name="connsiteX118" fmla="*/ 4374970 w 11044243"/>
              <a:gd name="connsiteY118" fmla="*/ 5755453 h 5790288"/>
              <a:gd name="connsiteX119" fmla="*/ 4409805 w 11044243"/>
              <a:gd name="connsiteY119" fmla="*/ 5720618 h 5790288"/>
              <a:gd name="connsiteX120" fmla="*/ 1342744 w 11044243"/>
              <a:gd name="connsiteY120" fmla="*/ 5720618 h 5790288"/>
              <a:gd name="connsiteX121" fmla="*/ 1377580 w 11044243"/>
              <a:gd name="connsiteY121" fmla="*/ 5755453 h 5790288"/>
              <a:gd name="connsiteX122" fmla="*/ 1342744 w 11044243"/>
              <a:gd name="connsiteY122" fmla="*/ 5790288 h 5790288"/>
              <a:gd name="connsiteX123" fmla="*/ 1307910 w 11044243"/>
              <a:gd name="connsiteY123" fmla="*/ 5755453 h 5790288"/>
              <a:gd name="connsiteX124" fmla="*/ 1342744 w 11044243"/>
              <a:gd name="connsiteY124" fmla="*/ 5720618 h 5790288"/>
              <a:gd name="connsiteX125" fmla="*/ 34861 w 11044243"/>
              <a:gd name="connsiteY125" fmla="*/ 5720618 h 5790288"/>
              <a:gd name="connsiteX126" fmla="*/ 69696 w 11044243"/>
              <a:gd name="connsiteY126" fmla="*/ 5755453 h 5790288"/>
              <a:gd name="connsiteX127" fmla="*/ 34861 w 11044243"/>
              <a:gd name="connsiteY127" fmla="*/ 5790288 h 5790288"/>
              <a:gd name="connsiteX128" fmla="*/ 26 w 11044243"/>
              <a:gd name="connsiteY128" fmla="*/ 5755453 h 5790288"/>
              <a:gd name="connsiteX129" fmla="*/ 34861 w 11044243"/>
              <a:gd name="connsiteY129" fmla="*/ 5720618 h 5790288"/>
              <a:gd name="connsiteX130" fmla="*/ 11007546 w 11044243"/>
              <a:gd name="connsiteY130" fmla="*/ 5301989 h 5790288"/>
              <a:gd name="connsiteX131" fmla="*/ 11018606 w 11044243"/>
              <a:gd name="connsiteY131" fmla="*/ 5313049 h 5790288"/>
              <a:gd name="connsiteX132" fmla="*/ 11007546 w 11044243"/>
              <a:gd name="connsiteY132" fmla="*/ 5324109 h 5790288"/>
              <a:gd name="connsiteX133" fmla="*/ 10996486 w 11044243"/>
              <a:gd name="connsiteY133" fmla="*/ 5313049 h 5790288"/>
              <a:gd name="connsiteX134" fmla="*/ 11007546 w 11044243"/>
              <a:gd name="connsiteY134" fmla="*/ 5301989 h 5790288"/>
              <a:gd name="connsiteX135" fmla="*/ 9247265 w 11044243"/>
              <a:gd name="connsiteY135" fmla="*/ 5301989 h 5790288"/>
              <a:gd name="connsiteX136" fmla="*/ 9258325 w 11044243"/>
              <a:gd name="connsiteY136" fmla="*/ 5313049 h 5790288"/>
              <a:gd name="connsiteX137" fmla="*/ 9247265 w 11044243"/>
              <a:gd name="connsiteY137" fmla="*/ 5324109 h 5790288"/>
              <a:gd name="connsiteX138" fmla="*/ 9236205 w 11044243"/>
              <a:gd name="connsiteY138" fmla="*/ 5313049 h 5790288"/>
              <a:gd name="connsiteX139" fmla="*/ 9247265 w 11044243"/>
              <a:gd name="connsiteY139" fmla="*/ 5301989 h 5790288"/>
              <a:gd name="connsiteX140" fmla="*/ 8375695 w 11044243"/>
              <a:gd name="connsiteY140" fmla="*/ 5301989 h 5790288"/>
              <a:gd name="connsiteX141" fmla="*/ 8386755 w 11044243"/>
              <a:gd name="connsiteY141" fmla="*/ 5313049 h 5790288"/>
              <a:gd name="connsiteX142" fmla="*/ 8375695 w 11044243"/>
              <a:gd name="connsiteY142" fmla="*/ 5324109 h 5790288"/>
              <a:gd name="connsiteX143" fmla="*/ 8364635 w 11044243"/>
              <a:gd name="connsiteY143" fmla="*/ 5313049 h 5790288"/>
              <a:gd name="connsiteX144" fmla="*/ 8375695 w 11044243"/>
              <a:gd name="connsiteY144" fmla="*/ 5301989 h 5790288"/>
              <a:gd name="connsiteX145" fmla="*/ 7504126 w 11044243"/>
              <a:gd name="connsiteY145" fmla="*/ 5301989 h 5790288"/>
              <a:gd name="connsiteX146" fmla="*/ 7515186 w 11044243"/>
              <a:gd name="connsiteY146" fmla="*/ 5313049 h 5790288"/>
              <a:gd name="connsiteX147" fmla="*/ 7504126 w 11044243"/>
              <a:gd name="connsiteY147" fmla="*/ 5324109 h 5790288"/>
              <a:gd name="connsiteX148" fmla="*/ 7493066 w 11044243"/>
              <a:gd name="connsiteY148" fmla="*/ 5313049 h 5790288"/>
              <a:gd name="connsiteX149" fmla="*/ 7504126 w 11044243"/>
              <a:gd name="connsiteY149" fmla="*/ 5301989 h 5790288"/>
              <a:gd name="connsiteX150" fmla="*/ 7068873 w 11044243"/>
              <a:gd name="connsiteY150" fmla="*/ 5301989 h 5790288"/>
              <a:gd name="connsiteX151" fmla="*/ 7079933 w 11044243"/>
              <a:gd name="connsiteY151" fmla="*/ 5313049 h 5790288"/>
              <a:gd name="connsiteX152" fmla="*/ 7068873 w 11044243"/>
              <a:gd name="connsiteY152" fmla="*/ 5324109 h 5790288"/>
              <a:gd name="connsiteX153" fmla="*/ 7057813 w 11044243"/>
              <a:gd name="connsiteY153" fmla="*/ 5313049 h 5790288"/>
              <a:gd name="connsiteX154" fmla="*/ 7068873 w 11044243"/>
              <a:gd name="connsiteY154" fmla="*/ 5301989 h 5790288"/>
              <a:gd name="connsiteX155" fmla="*/ 3975351 w 11044243"/>
              <a:gd name="connsiteY155" fmla="*/ 5300761 h 5790288"/>
              <a:gd name="connsiteX156" fmla="*/ 3986411 w 11044243"/>
              <a:gd name="connsiteY156" fmla="*/ 5311821 h 5790288"/>
              <a:gd name="connsiteX157" fmla="*/ 3975351 w 11044243"/>
              <a:gd name="connsiteY157" fmla="*/ 5322881 h 5790288"/>
              <a:gd name="connsiteX158" fmla="*/ 3964291 w 11044243"/>
              <a:gd name="connsiteY158" fmla="*/ 5311821 h 5790288"/>
              <a:gd name="connsiteX159" fmla="*/ 3975351 w 11044243"/>
              <a:gd name="connsiteY159" fmla="*/ 5300761 h 5790288"/>
              <a:gd name="connsiteX160" fmla="*/ 3103826 w 11044243"/>
              <a:gd name="connsiteY160" fmla="*/ 5300761 h 5790288"/>
              <a:gd name="connsiteX161" fmla="*/ 3114887 w 11044243"/>
              <a:gd name="connsiteY161" fmla="*/ 5311821 h 5790288"/>
              <a:gd name="connsiteX162" fmla="*/ 3103826 w 11044243"/>
              <a:gd name="connsiteY162" fmla="*/ 5322881 h 5790288"/>
              <a:gd name="connsiteX163" fmla="*/ 3092767 w 11044243"/>
              <a:gd name="connsiteY163" fmla="*/ 5311821 h 5790288"/>
              <a:gd name="connsiteX164" fmla="*/ 3103826 w 11044243"/>
              <a:gd name="connsiteY164" fmla="*/ 5300761 h 5790288"/>
              <a:gd name="connsiteX165" fmla="*/ 1796998 w 11044243"/>
              <a:gd name="connsiteY165" fmla="*/ 5300761 h 5790288"/>
              <a:gd name="connsiteX166" fmla="*/ 1808056 w 11044243"/>
              <a:gd name="connsiteY166" fmla="*/ 5311821 h 5790288"/>
              <a:gd name="connsiteX167" fmla="*/ 1796998 w 11044243"/>
              <a:gd name="connsiteY167" fmla="*/ 5322881 h 5790288"/>
              <a:gd name="connsiteX168" fmla="*/ 1785937 w 11044243"/>
              <a:gd name="connsiteY168" fmla="*/ 5311821 h 5790288"/>
              <a:gd name="connsiteX169" fmla="*/ 1796998 w 11044243"/>
              <a:gd name="connsiteY169" fmla="*/ 5300761 h 5790288"/>
              <a:gd name="connsiteX170" fmla="*/ 36724 w 11044243"/>
              <a:gd name="connsiteY170" fmla="*/ 5300761 h 5790288"/>
              <a:gd name="connsiteX171" fmla="*/ 47784 w 11044243"/>
              <a:gd name="connsiteY171" fmla="*/ 5311821 h 5790288"/>
              <a:gd name="connsiteX172" fmla="*/ 36724 w 11044243"/>
              <a:gd name="connsiteY172" fmla="*/ 5322881 h 5790288"/>
              <a:gd name="connsiteX173" fmla="*/ 25664 w 11044243"/>
              <a:gd name="connsiteY173" fmla="*/ 5311821 h 5790288"/>
              <a:gd name="connsiteX174" fmla="*/ 36724 w 11044243"/>
              <a:gd name="connsiteY174" fmla="*/ 5300761 h 5790288"/>
              <a:gd name="connsiteX175" fmla="*/ 10572293 w 11044243"/>
              <a:gd name="connsiteY175" fmla="*/ 5288770 h 5790288"/>
              <a:gd name="connsiteX176" fmla="*/ 10596572 w 11044243"/>
              <a:gd name="connsiteY176" fmla="*/ 5313049 h 5790288"/>
              <a:gd name="connsiteX177" fmla="*/ 10572293 w 11044243"/>
              <a:gd name="connsiteY177" fmla="*/ 5337328 h 5790288"/>
              <a:gd name="connsiteX178" fmla="*/ 10548014 w 11044243"/>
              <a:gd name="connsiteY178" fmla="*/ 5313049 h 5790288"/>
              <a:gd name="connsiteX179" fmla="*/ 10572293 w 11044243"/>
              <a:gd name="connsiteY179" fmla="*/ 5288770 h 5790288"/>
              <a:gd name="connsiteX180" fmla="*/ 10135976 w 11044243"/>
              <a:gd name="connsiteY180" fmla="*/ 5288770 h 5790288"/>
              <a:gd name="connsiteX181" fmla="*/ 10160255 w 11044243"/>
              <a:gd name="connsiteY181" fmla="*/ 5313049 h 5790288"/>
              <a:gd name="connsiteX182" fmla="*/ 10135976 w 11044243"/>
              <a:gd name="connsiteY182" fmla="*/ 5337328 h 5790288"/>
              <a:gd name="connsiteX183" fmla="*/ 10111697 w 11044243"/>
              <a:gd name="connsiteY183" fmla="*/ 5313049 h 5790288"/>
              <a:gd name="connsiteX184" fmla="*/ 10135976 w 11044243"/>
              <a:gd name="connsiteY184" fmla="*/ 5288770 h 5790288"/>
              <a:gd name="connsiteX185" fmla="*/ 7940443 w 11044243"/>
              <a:gd name="connsiteY185" fmla="*/ 5288770 h 5790288"/>
              <a:gd name="connsiteX186" fmla="*/ 7964722 w 11044243"/>
              <a:gd name="connsiteY186" fmla="*/ 5313049 h 5790288"/>
              <a:gd name="connsiteX187" fmla="*/ 7940443 w 11044243"/>
              <a:gd name="connsiteY187" fmla="*/ 5337328 h 5790288"/>
              <a:gd name="connsiteX188" fmla="*/ 7916164 w 11044243"/>
              <a:gd name="connsiteY188" fmla="*/ 5313049 h 5790288"/>
              <a:gd name="connsiteX189" fmla="*/ 7940443 w 11044243"/>
              <a:gd name="connsiteY189" fmla="*/ 5288770 h 5790288"/>
              <a:gd name="connsiteX190" fmla="*/ 6632556 w 11044243"/>
              <a:gd name="connsiteY190" fmla="*/ 5288770 h 5790288"/>
              <a:gd name="connsiteX191" fmla="*/ 6656835 w 11044243"/>
              <a:gd name="connsiteY191" fmla="*/ 5313049 h 5790288"/>
              <a:gd name="connsiteX192" fmla="*/ 6632556 w 11044243"/>
              <a:gd name="connsiteY192" fmla="*/ 5337328 h 5790288"/>
              <a:gd name="connsiteX193" fmla="*/ 6608277 w 11044243"/>
              <a:gd name="connsiteY193" fmla="*/ 5313049 h 5790288"/>
              <a:gd name="connsiteX194" fmla="*/ 6632556 w 11044243"/>
              <a:gd name="connsiteY194" fmla="*/ 5288770 h 5790288"/>
              <a:gd name="connsiteX195" fmla="*/ 6197304 w 11044243"/>
              <a:gd name="connsiteY195" fmla="*/ 5288770 h 5790288"/>
              <a:gd name="connsiteX196" fmla="*/ 6221583 w 11044243"/>
              <a:gd name="connsiteY196" fmla="*/ 5313049 h 5790288"/>
              <a:gd name="connsiteX197" fmla="*/ 6197304 w 11044243"/>
              <a:gd name="connsiteY197" fmla="*/ 5337328 h 5790288"/>
              <a:gd name="connsiteX198" fmla="*/ 6173025 w 11044243"/>
              <a:gd name="connsiteY198" fmla="*/ 5313049 h 5790288"/>
              <a:gd name="connsiteX199" fmla="*/ 6197304 w 11044243"/>
              <a:gd name="connsiteY199" fmla="*/ 5288770 h 5790288"/>
              <a:gd name="connsiteX200" fmla="*/ 5760987 w 11044243"/>
              <a:gd name="connsiteY200" fmla="*/ 5288770 h 5790288"/>
              <a:gd name="connsiteX201" fmla="*/ 5785266 w 11044243"/>
              <a:gd name="connsiteY201" fmla="*/ 5313049 h 5790288"/>
              <a:gd name="connsiteX202" fmla="*/ 5760987 w 11044243"/>
              <a:gd name="connsiteY202" fmla="*/ 5337328 h 5790288"/>
              <a:gd name="connsiteX203" fmla="*/ 5736708 w 11044243"/>
              <a:gd name="connsiteY203" fmla="*/ 5313049 h 5790288"/>
              <a:gd name="connsiteX204" fmla="*/ 5760987 w 11044243"/>
              <a:gd name="connsiteY204" fmla="*/ 5288770 h 5790288"/>
              <a:gd name="connsiteX205" fmla="*/ 4846920 w 11044243"/>
              <a:gd name="connsiteY205" fmla="*/ 5287542 h 5790288"/>
              <a:gd name="connsiteX206" fmla="*/ 4871199 w 11044243"/>
              <a:gd name="connsiteY206" fmla="*/ 5311821 h 5790288"/>
              <a:gd name="connsiteX207" fmla="*/ 4846920 w 11044243"/>
              <a:gd name="connsiteY207" fmla="*/ 5336100 h 5790288"/>
              <a:gd name="connsiteX208" fmla="*/ 4822641 w 11044243"/>
              <a:gd name="connsiteY208" fmla="*/ 5311821 h 5790288"/>
              <a:gd name="connsiteX209" fmla="*/ 4846920 w 11044243"/>
              <a:gd name="connsiteY209" fmla="*/ 5287542 h 5790288"/>
              <a:gd name="connsiteX210" fmla="*/ 4411668 w 11044243"/>
              <a:gd name="connsiteY210" fmla="*/ 5287542 h 5790288"/>
              <a:gd name="connsiteX211" fmla="*/ 4435947 w 11044243"/>
              <a:gd name="connsiteY211" fmla="*/ 5311821 h 5790288"/>
              <a:gd name="connsiteX212" fmla="*/ 4411668 w 11044243"/>
              <a:gd name="connsiteY212" fmla="*/ 5336100 h 5790288"/>
              <a:gd name="connsiteX213" fmla="*/ 4387389 w 11044243"/>
              <a:gd name="connsiteY213" fmla="*/ 5311821 h 5790288"/>
              <a:gd name="connsiteX214" fmla="*/ 4411668 w 11044243"/>
              <a:gd name="connsiteY214" fmla="*/ 5287542 h 5790288"/>
              <a:gd name="connsiteX215" fmla="*/ 2668568 w 11044243"/>
              <a:gd name="connsiteY215" fmla="*/ 5287542 h 5790288"/>
              <a:gd name="connsiteX216" fmla="*/ 2692847 w 11044243"/>
              <a:gd name="connsiteY216" fmla="*/ 5311821 h 5790288"/>
              <a:gd name="connsiteX217" fmla="*/ 2668568 w 11044243"/>
              <a:gd name="connsiteY217" fmla="*/ 5336100 h 5790288"/>
              <a:gd name="connsiteX218" fmla="*/ 2644289 w 11044243"/>
              <a:gd name="connsiteY218" fmla="*/ 5311821 h 5790288"/>
              <a:gd name="connsiteX219" fmla="*/ 2668568 w 11044243"/>
              <a:gd name="connsiteY219" fmla="*/ 5287542 h 5790288"/>
              <a:gd name="connsiteX220" fmla="*/ 1343545 w 11044243"/>
              <a:gd name="connsiteY220" fmla="*/ 5287542 h 5790288"/>
              <a:gd name="connsiteX221" fmla="*/ 1367826 w 11044243"/>
              <a:gd name="connsiteY221" fmla="*/ 5311821 h 5790288"/>
              <a:gd name="connsiteX222" fmla="*/ 1343545 w 11044243"/>
              <a:gd name="connsiteY222" fmla="*/ 5336100 h 5790288"/>
              <a:gd name="connsiteX223" fmla="*/ 1319268 w 11044243"/>
              <a:gd name="connsiteY223" fmla="*/ 5311821 h 5790288"/>
              <a:gd name="connsiteX224" fmla="*/ 1343545 w 11044243"/>
              <a:gd name="connsiteY224" fmla="*/ 5287542 h 5790288"/>
              <a:gd name="connsiteX225" fmla="*/ 908293 w 11044243"/>
              <a:gd name="connsiteY225" fmla="*/ 5287542 h 5790288"/>
              <a:gd name="connsiteX226" fmla="*/ 932571 w 11044243"/>
              <a:gd name="connsiteY226" fmla="*/ 5311821 h 5790288"/>
              <a:gd name="connsiteX227" fmla="*/ 908293 w 11044243"/>
              <a:gd name="connsiteY227" fmla="*/ 5336100 h 5790288"/>
              <a:gd name="connsiteX228" fmla="*/ 884014 w 11044243"/>
              <a:gd name="connsiteY228" fmla="*/ 5311821 h 5790288"/>
              <a:gd name="connsiteX229" fmla="*/ 908293 w 11044243"/>
              <a:gd name="connsiteY229" fmla="*/ 5287542 h 5790288"/>
              <a:gd name="connsiteX230" fmla="*/ 471975 w 11044243"/>
              <a:gd name="connsiteY230" fmla="*/ 5287542 h 5790288"/>
              <a:gd name="connsiteX231" fmla="*/ 496254 w 11044243"/>
              <a:gd name="connsiteY231" fmla="*/ 5311821 h 5790288"/>
              <a:gd name="connsiteX232" fmla="*/ 471975 w 11044243"/>
              <a:gd name="connsiteY232" fmla="*/ 5336100 h 5790288"/>
              <a:gd name="connsiteX233" fmla="*/ 447696 w 11044243"/>
              <a:gd name="connsiteY233" fmla="*/ 5311821 h 5790288"/>
              <a:gd name="connsiteX234" fmla="*/ 471975 w 11044243"/>
              <a:gd name="connsiteY234" fmla="*/ 5287542 h 5790288"/>
              <a:gd name="connsiteX235" fmla="*/ 9700724 w 11044243"/>
              <a:gd name="connsiteY235" fmla="*/ 5278214 h 5790288"/>
              <a:gd name="connsiteX236" fmla="*/ 9735559 w 11044243"/>
              <a:gd name="connsiteY236" fmla="*/ 5313049 h 5790288"/>
              <a:gd name="connsiteX237" fmla="*/ 9700724 w 11044243"/>
              <a:gd name="connsiteY237" fmla="*/ 5347884 h 5790288"/>
              <a:gd name="connsiteX238" fmla="*/ 9665889 w 11044243"/>
              <a:gd name="connsiteY238" fmla="*/ 5313049 h 5790288"/>
              <a:gd name="connsiteX239" fmla="*/ 9700724 w 11044243"/>
              <a:gd name="connsiteY239" fmla="*/ 5278214 h 5790288"/>
              <a:gd name="connsiteX240" fmla="*/ 8812012 w 11044243"/>
              <a:gd name="connsiteY240" fmla="*/ 5278214 h 5790288"/>
              <a:gd name="connsiteX241" fmla="*/ 8846847 w 11044243"/>
              <a:gd name="connsiteY241" fmla="*/ 5313049 h 5790288"/>
              <a:gd name="connsiteX242" fmla="*/ 8812012 w 11044243"/>
              <a:gd name="connsiteY242" fmla="*/ 5347884 h 5790288"/>
              <a:gd name="connsiteX243" fmla="*/ 8777177 w 11044243"/>
              <a:gd name="connsiteY243" fmla="*/ 5313049 h 5790288"/>
              <a:gd name="connsiteX244" fmla="*/ 8812012 w 11044243"/>
              <a:gd name="connsiteY244" fmla="*/ 5278214 h 5790288"/>
              <a:gd name="connsiteX245" fmla="*/ 5283237 w 11044243"/>
              <a:gd name="connsiteY245" fmla="*/ 5276986 h 5790288"/>
              <a:gd name="connsiteX246" fmla="*/ 5318072 w 11044243"/>
              <a:gd name="connsiteY246" fmla="*/ 5311821 h 5790288"/>
              <a:gd name="connsiteX247" fmla="*/ 5283237 w 11044243"/>
              <a:gd name="connsiteY247" fmla="*/ 5346656 h 5790288"/>
              <a:gd name="connsiteX248" fmla="*/ 5248402 w 11044243"/>
              <a:gd name="connsiteY248" fmla="*/ 5311821 h 5790288"/>
              <a:gd name="connsiteX249" fmla="*/ 5283237 w 11044243"/>
              <a:gd name="connsiteY249" fmla="*/ 5276986 h 5790288"/>
              <a:gd name="connsiteX250" fmla="*/ 3540149 w 11044243"/>
              <a:gd name="connsiteY250" fmla="*/ 5276986 h 5790288"/>
              <a:gd name="connsiteX251" fmla="*/ 3574985 w 11044243"/>
              <a:gd name="connsiteY251" fmla="*/ 5311821 h 5790288"/>
              <a:gd name="connsiteX252" fmla="*/ 3540149 w 11044243"/>
              <a:gd name="connsiteY252" fmla="*/ 5346656 h 5790288"/>
              <a:gd name="connsiteX253" fmla="*/ 3505313 w 11044243"/>
              <a:gd name="connsiteY253" fmla="*/ 5311821 h 5790288"/>
              <a:gd name="connsiteX254" fmla="*/ 3540149 w 11044243"/>
              <a:gd name="connsiteY254" fmla="*/ 5276986 h 5790288"/>
              <a:gd name="connsiteX255" fmla="*/ 2232248 w 11044243"/>
              <a:gd name="connsiteY255" fmla="*/ 5276986 h 5790288"/>
              <a:gd name="connsiteX256" fmla="*/ 2267083 w 11044243"/>
              <a:gd name="connsiteY256" fmla="*/ 5311821 h 5790288"/>
              <a:gd name="connsiteX257" fmla="*/ 2232248 w 11044243"/>
              <a:gd name="connsiteY257" fmla="*/ 5346656 h 5790288"/>
              <a:gd name="connsiteX258" fmla="*/ 2197411 w 11044243"/>
              <a:gd name="connsiteY258" fmla="*/ 5311821 h 5790288"/>
              <a:gd name="connsiteX259" fmla="*/ 2232248 w 11044243"/>
              <a:gd name="connsiteY259" fmla="*/ 5276986 h 5790288"/>
              <a:gd name="connsiteX260" fmla="*/ 10550146 w 11044243"/>
              <a:gd name="connsiteY260" fmla="*/ 4863097 h 5790288"/>
              <a:gd name="connsiteX261" fmla="*/ 10561206 w 11044243"/>
              <a:gd name="connsiteY261" fmla="*/ 4874157 h 5790288"/>
              <a:gd name="connsiteX262" fmla="*/ 10550146 w 11044243"/>
              <a:gd name="connsiteY262" fmla="*/ 4885217 h 5790288"/>
              <a:gd name="connsiteX263" fmla="*/ 10539086 w 11044243"/>
              <a:gd name="connsiteY263" fmla="*/ 4874157 h 5790288"/>
              <a:gd name="connsiteX264" fmla="*/ 10550146 w 11044243"/>
              <a:gd name="connsiteY264" fmla="*/ 4863097 h 5790288"/>
              <a:gd name="connsiteX265" fmla="*/ 10113829 w 11044243"/>
              <a:gd name="connsiteY265" fmla="*/ 4863097 h 5790288"/>
              <a:gd name="connsiteX266" fmla="*/ 10124889 w 11044243"/>
              <a:gd name="connsiteY266" fmla="*/ 4874157 h 5790288"/>
              <a:gd name="connsiteX267" fmla="*/ 10113829 w 11044243"/>
              <a:gd name="connsiteY267" fmla="*/ 4885217 h 5790288"/>
              <a:gd name="connsiteX268" fmla="*/ 10102769 w 11044243"/>
              <a:gd name="connsiteY268" fmla="*/ 4874157 h 5790288"/>
              <a:gd name="connsiteX269" fmla="*/ 10113829 w 11044243"/>
              <a:gd name="connsiteY269" fmla="*/ 4863097 h 5790288"/>
              <a:gd name="connsiteX270" fmla="*/ 9678577 w 11044243"/>
              <a:gd name="connsiteY270" fmla="*/ 4863097 h 5790288"/>
              <a:gd name="connsiteX271" fmla="*/ 9689637 w 11044243"/>
              <a:gd name="connsiteY271" fmla="*/ 4874157 h 5790288"/>
              <a:gd name="connsiteX272" fmla="*/ 9678577 w 11044243"/>
              <a:gd name="connsiteY272" fmla="*/ 4885217 h 5790288"/>
              <a:gd name="connsiteX273" fmla="*/ 9667517 w 11044243"/>
              <a:gd name="connsiteY273" fmla="*/ 4874157 h 5790288"/>
              <a:gd name="connsiteX274" fmla="*/ 9678577 w 11044243"/>
              <a:gd name="connsiteY274" fmla="*/ 4863097 h 5790288"/>
              <a:gd name="connsiteX275" fmla="*/ 7941241 w 11044243"/>
              <a:gd name="connsiteY275" fmla="*/ 4858358 h 5790288"/>
              <a:gd name="connsiteX276" fmla="*/ 7952301 w 11044243"/>
              <a:gd name="connsiteY276" fmla="*/ 4869418 h 5790288"/>
              <a:gd name="connsiteX277" fmla="*/ 7941241 w 11044243"/>
              <a:gd name="connsiteY277" fmla="*/ 4880478 h 5790288"/>
              <a:gd name="connsiteX278" fmla="*/ 7930181 w 11044243"/>
              <a:gd name="connsiteY278" fmla="*/ 4869418 h 5790288"/>
              <a:gd name="connsiteX279" fmla="*/ 7941241 w 11044243"/>
              <a:gd name="connsiteY279" fmla="*/ 4858358 h 5790288"/>
              <a:gd name="connsiteX280" fmla="*/ 7505988 w 11044243"/>
              <a:gd name="connsiteY280" fmla="*/ 4858358 h 5790288"/>
              <a:gd name="connsiteX281" fmla="*/ 7517048 w 11044243"/>
              <a:gd name="connsiteY281" fmla="*/ 4869418 h 5790288"/>
              <a:gd name="connsiteX282" fmla="*/ 7505988 w 11044243"/>
              <a:gd name="connsiteY282" fmla="*/ 4880478 h 5790288"/>
              <a:gd name="connsiteX283" fmla="*/ 7494928 w 11044243"/>
              <a:gd name="connsiteY283" fmla="*/ 4869418 h 5790288"/>
              <a:gd name="connsiteX284" fmla="*/ 7505988 w 11044243"/>
              <a:gd name="connsiteY284" fmla="*/ 4858358 h 5790288"/>
              <a:gd name="connsiteX285" fmla="*/ 6634419 w 11044243"/>
              <a:gd name="connsiteY285" fmla="*/ 4858358 h 5790288"/>
              <a:gd name="connsiteX286" fmla="*/ 6645479 w 11044243"/>
              <a:gd name="connsiteY286" fmla="*/ 4869418 h 5790288"/>
              <a:gd name="connsiteX287" fmla="*/ 6634419 w 11044243"/>
              <a:gd name="connsiteY287" fmla="*/ 4880478 h 5790288"/>
              <a:gd name="connsiteX288" fmla="*/ 6623359 w 11044243"/>
              <a:gd name="connsiteY288" fmla="*/ 4869418 h 5790288"/>
              <a:gd name="connsiteX289" fmla="*/ 6634419 w 11044243"/>
              <a:gd name="connsiteY289" fmla="*/ 4858358 h 5790288"/>
              <a:gd name="connsiteX290" fmla="*/ 6198102 w 11044243"/>
              <a:gd name="connsiteY290" fmla="*/ 4858358 h 5790288"/>
              <a:gd name="connsiteX291" fmla="*/ 6209162 w 11044243"/>
              <a:gd name="connsiteY291" fmla="*/ 4869418 h 5790288"/>
              <a:gd name="connsiteX292" fmla="*/ 6198102 w 11044243"/>
              <a:gd name="connsiteY292" fmla="*/ 4880478 h 5790288"/>
              <a:gd name="connsiteX293" fmla="*/ 6187042 w 11044243"/>
              <a:gd name="connsiteY293" fmla="*/ 4869418 h 5790288"/>
              <a:gd name="connsiteX294" fmla="*/ 6198102 w 11044243"/>
              <a:gd name="connsiteY294" fmla="*/ 4858358 h 5790288"/>
              <a:gd name="connsiteX295" fmla="*/ 5762849 w 11044243"/>
              <a:gd name="connsiteY295" fmla="*/ 4858358 h 5790288"/>
              <a:gd name="connsiteX296" fmla="*/ 5773909 w 11044243"/>
              <a:gd name="connsiteY296" fmla="*/ 4869418 h 5790288"/>
              <a:gd name="connsiteX297" fmla="*/ 5762849 w 11044243"/>
              <a:gd name="connsiteY297" fmla="*/ 4880478 h 5790288"/>
              <a:gd name="connsiteX298" fmla="*/ 5751789 w 11044243"/>
              <a:gd name="connsiteY298" fmla="*/ 4869418 h 5790288"/>
              <a:gd name="connsiteX299" fmla="*/ 5762849 w 11044243"/>
              <a:gd name="connsiteY299" fmla="*/ 4858358 h 5790288"/>
              <a:gd name="connsiteX300" fmla="*/ 5281375 w 11044243"/>
              <a:gd name="connsiteY300" fmla="*/ 4858358 h 5790288"/>
              <a:gd name="connsiteX301" fmla="*/ 5292435 w 11044243"/>
              <a:gd name="connsiteY301" fmla="*/ 4869418 h 5790288"/>
              <a:gd name="connsiteX302" fmla="*/ 5281375 w 11044243"/>
              <a:gd name="connsiteY302" fmla="*/ 4880478 h 5790288"/>
              <a:gd name="connsiteX303" fmla="*/ 5270315 w 11044243"/>
              <a:gd name="connsiteY303" fmla="*/ 4869418 h 5790288"/>
              <a:gd name="connsiteX304" fmla="*/ 5281375 w 11044243"/>
              <a:gd name="connsiteY304" fmla="*/ 4858358 h 5790288"/>
              <a:gd name="connsiteX305" fmla="*/ 4846122 w 11044243"/>
              <a:gd name="connsiteY305" fmla="*/ 4858358 h 5790288"/>
              <a:gd name="connsiteX306" fmla="*/ 4857182 w 11044243"/>
              <a:gd name="connsiteY306" fmla="*/ 4869418 h 5790288"/>
              <a:gd name="connsiteX307" fmla="*/ 4846122 w 11044243"/>
              <a:gd name="connsiteY307" fmla="*/ 4880478 h 5790288"/>
              <a:gd name="connsiteX308" fmla="*/ 4835062 w 11044243"/>
              <a:gd name="connsiteY308" fmla="*/ 4869418 h 5790288"/>
              <a:gd name="connsiteX309" fmla="*/ 4846122 w 11044243"/>
              <a:gd name="connsiteY309" fmla="*/ 4858358 h 5790288"/>
              <a:gd name="connsiteX310" fmla="*/ 3974552 w 11044243"/>
              <a:gd name="connsiteY310" fmla="*/ 4858358 h 5790288"/>
              <a:gd name="connsiteX311" fmla="*/ 3985612 w 11044243"/>
              <a:gd name="connsiteY311" fmla="*/ 4869418 h 5790288"/>
              <a:gd name="connsiteX312" fmla="*/ 3974552 w 11044243"/>
              <a:gd name="connsiteY312" fmla="*/ 4880478 h 5790288"/>
              <a:gd name="connsiteX313" fmla="*/ 3963492 w 11044243"/>
              <a:gd name="connsiteY313" fmla="*/ 4869418 h 5790288"/>
              <a:gd name="connsiteX314" fmla="*/ 3974552 w 11044243"/>
              <a:gd name="connsiteY314" fmla="*/ 4858358 h 5790288"/>
              <a:gd name="connsiteX315" fmla="*/ 2237251 w 11044243"/>
              <a:gd name="connsiteY315" fmla="*/ 4853619 h 5790288"/>
              <a:gd name="connsiteX316" fmla="*/ 2248312 w 11044243"/>
              <a:gd name="connsiteY316" fmla="*/ 4864679 h 5790288"/>
              <a:gd name="connsiteX317" fmla="*/ 2237251 w 11044243"/>
              <a:gd name="connsiteY317" fmla="*/ 4875739 h 5790288"/>
              <a:gd name="connsiteX318" fmla="*/ 2226192 w 11044243"/>
              <a:gd name="connsiteY318" fmla="*/ 4864679 h 5790288"/>
              <a:gd name="connsiteX319" fmla="*/ 2237251 w 11044243"/>
              <a:gd name="connsiteY319" fmla="*/ 4853619 h 5790288"/>
              <a:gd name="connsiteX320" fmla="*/ 1802000 w 11044243"/>
              <a:gd name="connsiteY320" fmla="*/ 4853619 h 5790288"/>
              <a:gd name="connsiteX321" fmla="*/ 1813061 w 11044243"/>
              <a:gd name="connsiteY321" fmla="*/ 4864679 h 5790288"/>
              <a:gd name="connsiteX322" fmla="*/ 1802000 w 11044243"/>
              <a:gd name="connsiteY322" fmla="*/ 4875739 h 5790288"/>
              <a:gd name="connsiteX323" fmla="*/ 1790943 w 11044243"/>
              <a:gd name="connsiteY323" fmla="*/ 4864679 h 5790288"/>
              <a:gd name="connsiteX324" fmla="*/ 1802000 w 11044243"/>
              <a:gd name="connsiteY324" fmla="*/ 4853619 h 5790288"/>
              <a:gd name="connsiteX325" fmla="*/ 1365688 w 11044243"/>
              <a:gd name="connsiteY325" fmla="*/ 4853619 h 5790288"/>
              <a:gd name="connsiteX326" fmla="*/ 1376748 w 11044243"/>
              <a:gd name="connsiteY326" fmla="*/ 4864679 h 5790288"/>
              <a:gd name="connsiteX327" fmla="*/ 1365688 w 11044243"/>
              <a:gd name="connsiteY327" fmla="*/ 4875739 h 5790288"/>
              <a:gd name="connsiteX328" fmla="*/ 1354629 w 11044243"/>
              <a:gd name="connsiteY328" fmla="*/ 4864679 h 5790288"/>
              <a:gd name="connsiteX329" fmla="*/ 1365688 w 11044243"/>
              <a:gd name="connsiteY329" fmla="*/ 4853619 h 5790288"/>
              <a:gd name="connsiteX330" fmla="*/ 494119 w 11044243"/>
              <a:gd name="connsiteY330" fmla="*/ 4853619 h 5790288"/>
              <a:gd name="connsiteX331" fmla="*/ 505179 w 11044243"/>
              <a:gd name="connsiteY331" fmla="*/ 4864679 h 5790288"/>
              <a:gd name="connsiteX332" fmla="*/ 494119 w 11044243"/>
              <a:gd name="connsiteY332" fmla="*/ 4875739 h 5790288"/>
              <a:gd name="connsiteX333" fmla="*/ 483059 w 11044243"/>
              <a:gd name="connsiteY333" fmla="*/ 4864679 h 5790288"/>
              <a:gd name="connsiteX334" fmla="*/ 494119 w 11044243"/>
              <a:gd name="connsiteY334" fmla="*/ 4853619 h 5790288"/>
              <a:gd name="connsiteX335" fmla="*/ 58868 w 11044243"/>
              <a:gd name="connsiteY335" fmla="*/ 4853619 h 5790288"/>
              <a:gd name="connsiteX336" fmla="*/ 69928 w 11044243"/>
              <a:gd name="connsiteY336" fmla="*/ 4864679 h 5790288"/>
              <a:gd name="connsiteX337" fmla="*/ 58868 w 11044243"/>
              <a:gd name="connsiteY337" fmla="*/ 4875739 h 5790288"/>
              <a:gd name="connsiteX338" fmla="*/ 47808 w 11044243"/>
              <a:gd name="connsiteY338" fmla="*/ 4864679 h 5790288"/>
              <a:gd name="connsiteX339" fmla="*/ 58868 w 11044243"/>
              <a:gd name="connsiteY339" fmla="*/ 4853619 h 5790288"/>
              <a:gd name="connsiteX340" fmla="*/ 9242260 w 11044243"/>
              <a:gd name="connsiteY340" fmla="*/ 4849878 h 5790288"/>
              <a:gd name="connsiteX341" fmla="*/ 9266539 w 11044243"/>
              <a:gd name="connsiteY341" fmla="*/ 4874157 h 5790288"/>
              <a:gd name="connsiteX342" fmla="*/ 9242260 w 11044243"/>
              <a:gd name="connsiteY342" fmla="*/ 4898436 h 5790288"/>
              <a:gd name="connsiteX343" fmla="*/ 9217981 w 11044243"/>
              <a:gd name="connsiteY343" fmla="*/ 4874157 h 5790288"/>
              <a:gd name="connsiteX344" fmla="*/ 9242260 w 11044243"/>
              <a:gd name="connsiteY344" fmla="*/ 4849878 h 5790288"/>
              <a:gd name="connsiteX345" fmla="*/ 4409805 w 11044243"/>
              <a:gd name="connsiteY345" fmla="*/ 4845139 h 5790288"/>
              <a:gd name="connsiteX346" fmla="*/ 4434084 w 11044243"/>
              <a:gd name="connsiteY346" fmla="*/ 4869418 h 5790288"/>
              <a:gd name="connsiteX347" fmla="*/ 4409805 w 11044243"/>
              <a:gd name="connsiteY347" fmla="*/ 4893697 h 5790288"/>
              <a:gd name="connsiteX348" fmla="*/ 4385526 w 11044243"/>
              <a:gd name="connsiteY348" fmla="*/ 4869418 h 5790288"/>
              <a:gd name="connsiteX349" fmla="*/ 4409805 w 11044243"/>
              <a:gd name="connsiteY349" fmla="*/ 4845139 h 5790288"/>
              <a:gd name="connsiteX350" fmla="*/ 3538287 w 11044243"/>
              <a:gd name="connsiteY350" fmla="*/ 4845139 h 5790288"/>
              <a:gd name="connsiteX351" fmla="*/ 3562566 w 11044243"/>
              <a:gd name="connsiteY351" fmla="*/ 4869418 h 5790288"/>
              <a:gd name="connsiteX352" fmla="*/ 3538287 w 11044243"/>
              <a:gd name="connsiteY352" fmla="*/ 4893697 h 5790288"/>
              <a:gd name="connsiteX353" fmla="*/ 3514007 w 11044243"/>
              <a:gd name="connsiteY353" fmla="*/ 4869418 h 5790288"/>
              <a:gd name="connsiteX354" fmla="*/ 3538287 w 11044243"/>
              <a:gd name="connsiteY354" fmla="*/ 4845139 h 5790288"/>
              <a:gd name="connsiteX355" fmla="*/ 3103028 w 11044243"/>
              <a:gd name="connsiteY355" fmla="*/ 4845139 h 5790288"/>
              <a:gd name="connsiteX356" fmla="*/ 3127308 w 11044243"/>
              <a:gd name="connsiteY356" fmla="*/ 4869418 h 5790288"/>
              <a:gd name="connsiteX357" fmla="*/ 3103028 w 11044243"/>
              <a:gd name="connsiteY357" fmla="*/ 4893697 h 5790288"/>
              <a:gd name="connsiteX358" fmla="*/ 3078749 w 11044243"/>
              <a:gd name="connsiteY358" fmla="*/ 4869418 h 5790288"/>
              <a:gd name="connsiteX359" fmla="*/ 3103028 w 11044243"/>
              <a:gd name="connsiteY359" fmla="*/ 4845139 h 5790288"/>
              <a:gd name="connsiteX360" fmla="*/ 10985399 w 11044243"/>
              <a:gd name="connsiteY360" fmla="*/ 4839322 h 5790288"/>
              <a:gd name="connsiteX361" fmla="*/ 11020234 w 11044243"/>
              <a:gd name="connsiteY361" fmla="*/ 4874157 h 5790288"/>
              <a:gd name="connsiteX362" fmla="*/ 10985399 w 11044243"/>
              <a:gd name="connsiteY362" fmla="*/ 4908992 h 5790288"/>
              <a:gd name="connsiteX363" fmla="*/ 10950564 w 11044243"/>
              <a:gd name="connsiteY363" fmla="*/ 4874157 h 5790288"/>
              <a:gd name="connsiteX364" fmla="*/ 10985399 w 11044243"/>
              <a:gd name="connsiteY364" fmla="*/ 4839322 h 5790288"/>
              <a:gd name="connsiteX365" fmla="*/ 8807007 w 11044243"/>
              <a:gd name="connsiteY365" fmla="*/ 4839322 h 5790288"/>
              <a:gd name="connsiteX366" fmla="*/ 8841842 w 11044243"/>
              <a:gd name="connsiteY366" fmla="*/ 4874157 h 5790288"/>
              <a:gd name="connsiteX367" fmla="*/ 8807007 w 11044243"/>
              <a:gd name="connsiteY367" fmla="*/ 4908992 h 5790288"/>
              <a:gd name="connsiteX368" fmla="*/ 8772172 w 11044243"/>
              <a:gd name="connsiteY368" fmla="*/ 4874157 h 5790288"/>
              <a:gd name="connsiteX369" fmla="*/ 8807007 w 11044243"/>
              <a:gd name="connsiteY369" fmla="*/ 4839322 h 5790288"/>
              <a:gd name="connsiteX370" fmla="*/ 8377558 w 11044243"/>
              <a:gd name="connsiteY370" fmla="*/ 4834583 h 5790288"/>
              <a:gd name="connsiteX371" fmla="*/ 8412393 w 11044243"/>
              <a:gd name="connsiteY371" fmla="*/ 4869418 h 5790288"/>
              <a:gd name="connsiteX372" fmla="*/ 8377558 w 11044243"/>
              <a:gd name="connsiteY372" fmla="*/ 4904253 h 5790288"/>
              <a:gd name="connsiteX373" fmla="*/ 8342723 w 11044243"/>
              <a:gd name="connsiteY373" fmla="*/ 4869418 h 5790288"/>
              <a:gd name="connsiteX374" fmla="*/ 8377558 w 11044243"/>
              <a:gd name="connsiteY374" fmla="*/ 4834583 h 5790288"/>
              <a:gd name="connsiteX375" fmla="*/ 7069672 w 11044243"/>
              <a:gd name="connsiteY375" fmla="*/ 4834583 h 5790288"/>
              <a:gd name="connsiteX376" fmla="*/ 7104507 w 11044243"/>
              <a:gd name="connsiteY376" fmla="*/ 4869418 h 5790288"/>
              <a:gd name="connsiteX377" fmla="*/ 7069672 w 11044243"/>
              <a:gd name="connsiteY377" fmla="*/ 4904253 h 5790288"/>
              <a:gd name="connsiteX378" fmla="*/ 7034837 w 11044243"/>
              <a:gd name="connsiteY378" fmla="*/ 4869418 h 5790288"/>
              <a:gd name="connsiteX379" fmla="*/ 7069672 w 11044243"/>
              <a:gd name="connsiteY379" fmla="*/ 4834583 h 5790288"/>
              <a:gd name="connsiteX380" fmla="*/ 2666706 w 11044243"/>
              <a:gd name="connsiteY380" fmla="*/ 4834583 h 5790288"/>
              <a:gd name="connsiteX381" fmla="*/ 2701541 w 11044243"/>
              <a:gd name="connsiteY381" fmla="*/ 4869418 h 5790288"/>
              <a:gd name="connsiteX382" fmla="*/ 2666706 w 11044243"/>
              <a:gd name="connsiteY382" fmla="*/ 4904253 h 5790288"/>
              <a:gd name="connsiteX383" fmla="*/ 2631871 w 11044243"/>
              <a:gd name="connsiteY383" fmla="*/ 4869418 h 5790288"/>
              <a:gd name="connsiteX384" fmla="*/ 2666706 w 11044243"/>
              <a:gd name="connsiteY384" fmla="*/ 4834583 h 5790288"/>
              <a:gd name="connsiteX385" fmla="*/ 930436 w 11044243"/>
              <a:gd name="connsiteY385" fmla="*/ 4829844 h 5790288"/>
              <a:gd name="connsiteX386" fmla="*/ 965270 w 11044243"/>
              <a:gd name="connsiteY386" fmla="*/ 4864679 h 5790288"/>
              <a:gd name="connsiteX387" fmla="*/ 930436 w 11044243"/>
              <a:gd name="connsiteY387" fmla="*/ 4899514 h 5790288"/>
              <a:gd name="connsiteX388" fmla="*/ 895600 w 11044243"/>
              <a:gd name="connsiteY388" fmla="*/ 4864679 h 5790288"/>
              <a:gd name="connsiteX389" fmla="*/ 930436 w 11044243"/>
              <a:gd name="connsiteY389" fmla="*/ 4829844 h 5790288"/>
              <a:gd name="connsiteX390" fmla="*/ 10548284 w 11044243"/>
              <a:gd name="connsiteY390" fmla="*/ 4420693 h 5790288"/>
              <a:gd name="connsiteX391" fmla="*/ 10559344 w 11044243"/>
              <a:gd name="connsiteY391" fmla="*/ 4431753 h 5790288"/>
              <a:gd name="connsiteX392" fmla="*/ 10548284 w 11044243"/>
              <a:gd name="connsiteY392" fmla="*/ 4442813 h 5790288"/>
              <a:gd name="connsiteX393" fmla="*/ 10537224 w 11044243"/>
              <a:gd name="connsiteY393" fmla="*/ 4431753 h 5790288"/>
              <a:gd name="connsiteX394" fmla="*/ 10548284 w 11044243"/>
              <a:gd name="connsiteY394" fmla="*/ 4420693 h 5790288"/>
              <a:gd name="connsiteX395" fmla="*/ 10113031 w 11044243"/>
              <a:gd name="connsiteY395" fmla="*/ 4420693 h 5790288"/>
              <a:gd name="connsiteX396" fmla="*/ 10124091 w 11044243"/>
              <a:gd name="connsiteY396" fmla="*/ 4431753 h 5790288"/>
              <a:gd name="connsiteX397" fmla="*/ 10113031 w 11044243"/>
              <a:gd name="connsiteY397" fmla="*/ 4442813 h 5790288"/>
              <a:gd name="connsiteX398" fmla="*/ 10101971 w 11044243"/>
              <a:gd name="connsiteY398" fmla="*/ 4431753 h 5790288"/>
              <a:gd name="connsiteX399" fmla="*/ 10113031 w 11044243"/>
              <a:gd name="connsiteY399" fmla="*/ 4420693 h 5790288"/>
              <a:gd name="connsiteX400" fmla="*/ 7940443 w 11044243"/>
              <a:gd name="connsiteY400" fmla="*/ 4415954 h 5790288"/>
              <a:gd name="connsiteX401" fmla="*/ 7951503 w 11044243"/>
              <a:gd name="connsiteY401" fmla="*/ 4427014 h 5790288"/>
              <a:gd name="connsiteX402" fmla="*/ 7940443 w 11044243"/>
              <a:gd name="connsiteY402" fmla="*/ 4438074 h 5790288"/>
              <a:gd name="connsiteX403" fmla="*/ 7929383 w 11044243"/>
              <a:gd name="connsiteY403" fmla="*/ 4427014 h 5790288"/>
              <a:gd name="connsiteX404" fmla="*/ 7940443 w 11044243"/>
              <a:gd name="connsiteY404" fmla="*/ 4415954 h 5790288"/>
              <a:gd name="connsiteX405" fmla="*/ 7504126 w 11044243"/>
              <a:gd name="connsiteY405" fmla="*/ 4415954 h 5790288"/>
              <a:gd name="connsiteX406" fmla="*/ 7515186 w 11044243"/>
              <a:gd name="connsiteY406" fmla="*/ 4427014 h 5790288"/>
              <a:gd name="connsiteX407" fmla="*/ 7504126 w 11044243"/>
              <a:gd name="connsiteY407" fmla="*/ 4438074 h 5790288"/>
              <a:gd name="connsiteX408" fmla="*/ 7493066 w 11044243"/>
              <a:gd name="connsiteY408" fmla="*/ 4427014 h 5790288"/>
              <a:gd name="connsiteX409" fmla="*/ 7504126 w 11044243"/>
              <a:gd name="connsiteY409" fmla="*/ 4415954 h 5790288"/>
              <a:gd name="connsiteX410" fmla="*/ 7068873 w 11044243"/>
              <a:gd name="connsiteY410" fmla="*/ 4415954 h 5790288"/>
              <a:gd name="connsiteX411" fmla="*/ 7079933 w 11044243"/>
              <a:gd name="connsiteY411" fmla="*/ 4427014 h 5790288"/>
              <a:gd name="connsiteX412" fmla="*/ 7068873 w 11044243"/>
              <a:gd name="connsiteY412" fmla="*/ 4438074 h 5790288"/>
              <a:gd name="connsiteX413" fmla="*/ 7057813 w 11044243"/>
              <a:gd name="connsiteY413" fmla="*/ 4427014 h 5790288"/>
              <a:gd name="connsiteX414" fmla="*/ 7068873 w 11044243"/>
              <a:gd name="connsiteY414" fmla="*/ 4415954 h 5790288"/>
              <a:gd name="connsiteX415" fmla="*/ 6632556 w 11044243"/>
              <a:gd name="connsiteY415" fmla="*/ 4415954 h 5790288"/>
              <a:gd name="connsiteX416" fmla="*/ 6643616 w 11044243"/>
              <a:gd name="connsiteY416" fmla="*/ 4427014 h 5790288"/>
              <a:gd name="connsiteX417" fmla="*/ 6632556 w 11044243"/>
              <a:gd name="connsiteY417" fmla="*/ 4438074 h 5790288"/>
              <a:gd name="connsiteX418" fmla="*/ 6621496 w 11044243"/>
              <a:gd name="connsiteY418" fmla="*/ 4427014 h 5790288"/>
              <a:gd name="connsiteX419" fmla="*/ 6632556 w 11044243"/>
              <a:gd name="connsiteY419" fmla="*/ 4415954 h 5790288"/>
              <a:gd name="connsiteX420" fmla="*/ 5760987 w 11044243"/>
              <a:gd name="connsiteY420" fmla="*/ 4415954 h 5790288"/>
              <a:gd name="connsiteX421" fmla="*/ 5772047 w 11044243"/>
              <a:gd name="connsiteY421" fmla="*/ 4427014 h 5790288"/>
              <a:gd name="connsiteX422" fmla="*/ 5760987 w 11044243"/>
              <a:gd name="connsiteY422" fmla="*/ 4438074 h 5790288"/>
              <a:gd name="connsiteX423" fmla="*/ 5749927 w 11044243"/>
              <a:gd name="connsiteY423" fmla="*/ 4427014 h 5790288"/>
              <a:gd name="connsiteX424" fmla="*/ 5760987 w 11044243"/>
              <a:gd name="connsiteY424" fmla="*/ 4415954 h 5790288"/>
              <a:gd name="connsiteX425" fmla="*/ 5283237 w 11044243"/>
              <a:gd name="connsiteY425" fmla="*/ 4414726 h 5790288"/>
              <a:gd name="connsiteX426" fmla="*/ 5294297 w 11044243"/>
              <a:gd name="connsiteY426" fmla="*/ 4425786 h 5790288"/>
              <a:gd name="connsiteX427" fmla="*/ 5283237 w 11044243"/>
              <a:gd name="connsiteY427" fmla="*/ 4436846 h 5790288"/>
              <a:gd name="connsiteX428" fmla="*/ 5272177 w 11044243"/>
              <a:gd name="connsiteY428" fmla="*/ 4425786 h 5790288"/>
              <a:gd name="connsiteX429" fmla="*/ 5283237 w 11044243"/>
              <a:gd name="connsiteY429" fmla="*/ 4414726 h 5790288"/>
              <a:gd name="connsiteX430" fmla="*/ 4411667 w 11044243"/>
              <a:gd name="connsiteY430" fmla="*/ 4414726 h 5790288"/>
              <a:gd name="connsiteX431" fmla="*/ 4422727 w 11044243"/>
              <a:gd name="connsiteY431" fmla="*/ 4425786 h 5790288"/>
              <a:gd name="connsiteX432" fmla="*/ 4411667 w 11044243"/>
              <a:gd name="connsiteY432" fmla="*/ 4436846 h 5790288"/>
              <a:gd name="connsiteX433" fmla="*/ 4400607 w 11044243"/>
              <a:gd name="connsiteY433" fmla="*/ 4425786 h 5790288"/>
              <a:gd name="connsiteX434" fmla="*/ 4411667 w 11044243"/>
              <a:gd name="connsiteY434" fmla="*/ 4414726 h 5790288"/>
              <a:gd name="connsiteX435" fmla="*/ 3975351 w 11044243"/>
              <a:gd name="connsiteY435" fmla="*/ 4414726 h 5790288"/>
              <a:gd name="connsiteX436" fmla="*/ 3986411 w 11044243"/>
              <a:gd name="connsiteY436" fmla="*/ 4425786 h 5790288"/>
              <a:gd name="connsiteX437" fmla="*/ 3975351 w 11044243"/>
              <a:gd name="connsiteY437" fmla="*/ 4436846 h 5790288"/>
              <a:gd name="connsiteX438" fmla="*/ 3964291 w 11044243"/>
              <a:gd name="connsiteY438" fmla="*/ 4425786 h 5790288"/>
              <a:gd name="connsiteX439" fmla="*/ 3975351 w 11044243"/>
              <a:gd name="connsiteY439" fmla="*/ 4414726 h 5790288"/>
              <a:gd name="connsiteX440" fmla="*/ 3540149 w 11044243"/>
              <a:gd name="connsiteY440" fmla="*/ 4414726 h 5790288"/>
              <a:gd name="connsiteX441" fmla="*/ 3551209 w 11044243"/>
              <a:gd name="connsiteY441" fmla="*/ 4425786 h 5790288"/>
              <a:gd name="connsiteX442" fmla="*/ 3540149 w 11044243"/>
              <a:gd name="connsiteY442" fmla="*/ 4436846 h 5790288"/>
              <a:gd name="connsiteX443" fmla="*/ 3529089 w 11044243"/>
              <a:gd name="connsiteY443" fmla="*/ 4425786 h 5790288"/>
              <a:gd name="connsiteX444" fmla="*/ 3540149 w 11044243"/>
              <a:gd name="connsiteY444" fmla="*/ 4414726 h 5790288"/>
              <a:gd name="connsiteX445" fmla="*/ 3103826 w 11044243"/>
              <a:gd name="connsiteY445" fmla="*/ 4414726 h 5790288"/>
              <a:gd name="connsiteX446" fmla="*/ 3114887 w 11044243"/>
              <a:gd name="connsiteY446" fmla="*/ 4425786 h 5790288"/>
              <a:gd name="connsiteX447" fmla="*/ 3103826 w 11044243"/>
              <a:gd name="connsiteY447" fmla="*/ 4436846 h 5790288"/>
              <a:gd name="connsiteX448" fmla="*/ 3092767 w 11044243"/>
              <a:gd name="connsiteY448" fmla="*/ 4425786 h 5790288"/>
              <a:gd name="connsiteX449" fmla="*/ 3103826 w 11044243"/>
              <a:gd name="connsiteY449" fmla="*/ 4414726 h 5790288"/>
              <a:gd name="connsiteX450" fmla="*/ 931234 w 11044243"/>
              <a:gd name="connsiteY450" fmla="*/ 4409987 h 5790288"/>
              <a:gd name="connsiteX451" fmla="*/ 942294 w 11044243"/>
              <a:gd name="connsiteY451" fmla="*/ 4421047 h 5790288"/>
              <a:gd name="connsiteX452" fmla="*/ 931234 w 11044243"/>
              <a:gd name="connsiteY452" fmla="*/ 4432107 h 5790288"/>
              <a:gd name="connsiteX453" fmla="*/ 920174 w 11044243"/>
              <a:gd name="connsiteY453" fmla="*/ 4421047 h 5790288"/>
              <a:gd name="connsiteX454" fmla="*/ 931234 w 11044243"/>
              <a:gd name="connsiteY454" fmla="*/ 4409987 h 5790288"/>
              <a:gd name="connsiteX455" fmla="*/ 495982 w 11044243"/>
              <a:gd name="connsiteY455" fmla="*/ 4409987 h 5790288"/>
              <a:gd name="connsiteX456" fmla="*/ 507042 w 11044243"/>
              <a:gd name="connsiteY456" fmla="*/ 4421047 h 5790288"/>
              <a:gd name="connsiteX457" fmla="*/ 495982 w 11044243"/>
              <a:gd name="connsiteY457" fmla="*/ 4432107 h 5790288"/>
              <a:gd name="connsiteX458" fmla="*/ 484922 w 11044243"/>
              <a:gd name="connsiteY458" fmla="*/ 4421047 h 5790288"/>
              <a:gd name="connsiteX459" fmla="*/ 495982 w 11044243"/>
              <a:gd name="connsiteY459" fmla="*/ 4409987 h 5790288"/>
              <a:gd name="connsiteX460" fmla="*/ 10984601 w 11044243"/>
              <a:gd name="connsiteY460" fmla="*/ 4407474 h 5790288"/>
              <a:gd name="connsiteX461" fmla="*/ 11008880 w 11044243"/>
              <a:gd name="connsiteY461" fmla="*/ 4431753 h 5790288"/>
              <a:gd name="connsiteX462" fmla="*/ 10984601 w 11044243"/>
              <a:gd name="connsiteY462" fmla="*/ 4456032 h 5790288"/>
              <a:gd name="connsiteX463" fmla="*/ 10960322 w 11044243"/>
              <a:gd name="connsiteY463" fmla="*/ 4431753 h 5790288"/>
              <a:gd name="connsiteX464" fmla="*/ 10984601 w 11044243"/>
              <a:gd name="connsiteY464" fmla="*/ 4407474 h 5790288"/>
              <a:gd name="connsiteX465" fmla="*/ 9676715 w 11044243"/>
              <a:gd name="connsiteY465" fmla="*/ 4407474 h 5790288"/>
              <a:gd name="connsiteX466" fmla="*/ 9700994 w 11044243"/>
              <a:gd name="connsiteY466" fmla="*/ 4431753 h 5790288"/>
              <a:gd name="connsiteX467" fmla="*/ 9676715 w 11044243"/>
              <a:gd name="connsiteY467" fmla="*/ 4456032 h 5790288"/>
              <a:gd name="connsiteX468" fmla="*/ 9652436 w 11044243"/>
              <a:gd name="connsiteY468" fmla="*/ 4431753 h 5790288"/>
              <a:gd name="connsiteX469" fmla="*/ 9676715 w 11044243"/>
              <a:gd name="connsiteY469" fmla="*/ 4407474 h 5790288"/>
              <a:gd name="connsiteX470" fmla="*/ 9241462 w 11044243"/>
              <a:gd name="connsiteY470" fmla="*/ 4407474 h 5790288"/>
              <a:gd name="connsiteX471" fmla="*/ 9265741 w 11044243"/>
              <a:gd name="connsiteY471" fmla="*/ 4431753 h 5790288"/>
              <a:gd name="connsiteX472" fmla="*/ 9241462 w 11044243"/>
              <a:gd name="connsiteY472" fmla="*/ 4456032 h 5790288"/>
              <a:gd name="connsiteX473" fmla="*/ 9217183 w 11044243"/>
              <a:gd name="connsiteY473" fmla="*/ 4431753 h 5790288"/>
              <a:gd name="connsiteX474" fmla="*/ 9241462 w 11044243"/>
              <a:gd name="connsiteY474" fmla="*/ 4407474 h 5790288"/>
              <a:gd name="connsiteX475" fmla="*/ 8805145 w 11044243"/>
              <a:gd name="connsiteY475" fmla="*/ 4407474 h 5790288"/>
              <a:gd name="connsiteX476" fmla="*/ 8829424 w 11044243"/>
              <a:gd name="connsiteY476" fmla="*/ 4431753 h 5790288"/>
              <a:gd name="connsiteX477" fmla="*/ 8805145 w 11044243"/>
              <a:gd name="connsiteY477" fmla="*/ 4456032 h 5790288"/>
              <a:gd name="connsiteX478" fmla="*/ 8780866 w 11044243"/>
              <a:gd name="connsiteY478" fmla="*/ 4431753 h 5790288"/>
              <a:gd name="connsiteX479" fmla="*/ 8805145 w 11044243"/>
              <a:gd name="connsiteY479" fmla="*/ 4407474 h 5790288"/>
              <a:gd name="connsiteX480" fmla="*/ 8375696 w 11044243"/>
              <a:gd name="connsiteY480" fmla="*/ 4402735 h 5790288"/>
              <a:gd name="connsiteX481" fmla="*/ 8399975 w 11044243"/>
              <a:gd name="connsiteY481" fmla="*/ 4427014 h 5790288"/>
              <a:gd name="connsiteX482" fmla="*/ 8375696 w 11044243"/>
              <a:gd name="connsiteY482" fmla="*/ 4451293 h 5790288"/>
              <a:gd name="connsiteX483" fmla="*/ 8351417 w 11044243"/>
              <a:gd name="connsiteY483" fmla="*/ 4427014 h 5790288"/>
              <a:gd name="connsiteX484" fmla="*/ 8375696 w 11044243"/>
              <a:gd name="connsiteY484" fmla="*/ 4402735 h 5790288"/>
              <a:gd name="connsiteX485" fmla="*/ 2668568 w 11044243"/>
              <a:gd name="connsiteY485" fmla="*/ 4401507 h 5790288"/>
              <a:gd name="connsiteX486" fmla="*/ 2692847 w 11044243"/>
              <a:gd name="connsiteY486" fmla="*/ 4425786 h 5790288"/>
              <a:gd name="connsiteX487" fmla="*/ 2668568 w 11044243"/>
              <a:gd name="connsiteY487" fmla="*/ 4450065 h 5790288"/>
              <a:gd name="connsiteX488" fmla="*/ 2644289 w 11044243"/>
              <a:gd name="connsiteY488" fmla="*/ 4425786 h 5790288"/>
              <a:gd name="connsiteX489" fmla="*/ 2668568 w 11044243"/>
              <a:gd name="connsiteY489" fmla="*/ 4401507 h 5790288"/>
              <a:gd name="connsiteX490" fmla="*/ 2239116 w 11044243"/>
              <a:gd name="connsiteY490" fmla="*/ 4396768 h 5790288"/>
              <a:gd name="connsiteX491" fmla="*/ 2263395 w 11044243"/>
              <a:gd name="connsiteY491" fmla="*/ 4421047 h 5790288"/>
              <a:gd name="connsiteX492" fmla="*/ 2239116 w 11044243"/>
              <a:gd name="connsiteY492" fmla="*/ 4445326 h 5790288"/>
              <a:gd name="connsiteX493" fmla="*/ 2214835 w 11044243"/>
              <a:gd name="connsiteY493" fmla="*/ 4421047 h 5790288"/>
              <a:gd name="connsiteX494" fmla="*/ 2239116 w 11044243"/>
              <a:gd name="connsiteY494" fmla="*/ 4396768 h 5790288"/>
              <a:gd name="connsiteX495" fmla="*/ 1802799 w 11044243"/>
              <a:gd name="connsiteY495" fmla="*/ 4396768 h 5790288"/>
              <a:gd name="connsiteX496" fmla="*/ 1827079 w 11044243"/>
              <a:gd name="connsiteY496" fmla="*/ 4421047 h 5790288"/>
              <a:gd name="connsiteX497" fmla="*/ 1802799 w 11044243"/>
              <a:gd name="connsiteY497" fmla="*/ 4445326 h 5790288"/>
              <a:gd name="connsiteX498" fmla="*/ 1778518 w 11044243"/>
              <a:gd name="connsiteY498" fmla="*/ 4421047 h 5790288"/>
              <a:gd name="connsiteX499" fmla="*/ 1802799 w 11044243"/>
              <a:gd name="connsiteY499" fmla="*/ 4396768 h 5790288"/>
              <a:gd name="connsiteX500" fmla="*/ 1367552 w 11044243"/>
              <a:gd name="connsiteY500" fmla="*/ 4396768 h 5790288"/>
              <a:gd name="connsiteX501" fmla="*/ 1391831 w 11044243"/>
              <a:gd name="connsiteY501" fmla="*/ 4421047 h 5790288"/>
              <a:gd name="connsiteX502" fmla="*/ 1367552 w 11044243"/>
              <a:gd name="connsiteY502" fmla="*/ 4445326 h 5790288"/>
              <a:gd name="connsiteX503" fmla="*/ 1343271 w 11044243"/>
              <a:gd name="connsiteY503" fmla="*/ 4421047 h 5790288"/>
              <a:gd name="connsiteX504" fmla="*/ 1367552 w 11044243"/>
              <a:gd name="connsiteY504" fmla="*/ 4396768 h 5790288"/>
              <a:gd name="connsiteX505" fmla="*/ 59667 w 11044243"/>
              <a:gd name="connsiteY505" fmla="*/ 4396768 h 5790288"/>
              <a:gd name="connsiteX506" fmla="*/ 83946 w 11044243"/>
              <a:gd name="connsiteY506" fmla="*/ 4421047 h 5790288"/>
              <a:gd name="connsiteX507" fmla="*/ 59667 w 11044243"/>
              <a:gd name="connsiteY507" fmla="*/ 4445326 h 5790288"/>
              <a:gd name="connsiteX508" fmla="*/ 35388 w 11044243"/>
              <a:gd name="connsiteY508" fmla="*/ 4421047 h 5790288"/>
              <a:gd name="connsiteX509" fmla="*/ 59667 w 11044243"/>
              <a:gd name="connsiteY509" fmla="*/ 4396768 h 5790288"/>
              <a:gd name="connsiteX510" fmla="*/ 6197304 w 11044243"/>
              <a:gd name="connsiteY510" fmla="*/ 4392179 h 5790288"/>
              <a:gd name="connsiteX511" fmla="*/ 6232139 w 11044243"/>
              <a:gd name="connsiteY511" fmla="*/ 4427014 h 5790288"/>
              <a:gd name="connsiteX512" fmla="*/ 6197304 w 11044243"/>
              <a:gd name="connsiteY512" fmla="*/ 4461849 h 5790288"/>
              <a:gd name="connsiteX513" fmla="*/ 6162469 w 11044243"/>
              <a:gd name="connsiteY513" fmla="*/ 4427014 h 5790288"/>
              <a:gd name="connsiteX514" fmla="*/ 6197304 w 11044243"/>
              <a:gd name="connsiteY514" fmla="*/ 4392179 h 5790288"/>
              <a:gd name="connsiteX515" fmla="*/ 4846920 w 11044243"/>
              <a:gd name="connsiteY515" fmla="*/ 4390951 h 5790288"/>
              <a:gd name="connsiteX516" fmla="*/ 4881755 w 11044243"/>
              <a:gd name="connsiteY516" fmla="*/ 4425786 h 5790288"/>
              <a:gd name="connsiteX517" fmla="*/ 4846920 w 11044243"/>
              <a:gd name="connsiteY517" fmla="*/ 4460621 h 5790288"/>
              <a:gd name="connsiteX518" fmla="*/ 4812085 w 11044243"/>
              <a:gd name="connsiteY518" fmla="*/ 4425786 h 5790288"/>
              <a:gd name="connsiteX519" fmla="*/ 4846920 w 11044243"/>
              <a:gd name="connsiteY519" fmla="*/ 4390951 h 5790288"/>
              <a:gd name="connsiteX520" fmla="*/ 10985399 w 11044243"/>
              <a:gd name="connsiteY520" fmla="*/ 3977061 h 5790288"/>
              <a:gd name="connsiteX521" fmla="*/ 10996459 w 11044243"/>
              <a:gd name="connsiteY521" fmla="*/ 3988121 h 5790288"/>
              <a:gd name="connsiteX522" fmla="*/ 10985399 w 11044243"/>
              <a:gd name="connsiteY522" fmla="*/ 3999181 h 5790288"/>
              <a:gd name="connsiteX523" fmla="*/ 10974339 w 11044243"/>
              <a:gd name="connsiteY523" fmla="*/ 3988121 h 5790288"/>
              <a:gd name="connsiteX524" fmla="*/ 10985399 w 11044243"/>
              <a:gd name="connsiteY524" fmla="*/ 3977061 h 5790288"/>
              <a:gd name="connsiteX525" fmla="*/ 10550146 w 11044243"/>
              <a:gd name="connsiteY525" fmla="*/ 3977061 h 5790288"/>
              <a:gd name="connsiteX526" fmla="*/ 10561206 w 11044243"/>
              <a:gd name="connsiteY526" fmla="*/ 3988121 h 5790288"/>
              <a:gd name="connsiteX527" fmla="*/ 10550146 w 11044243"/>
              <a:gd name="connsiteY527" fmla="*/ 3999181 h 5790288"/>
              <a:gd name="connsiteX528" fmla="*/ 10539086 w 11044243"/>
              <a:gd name="connsiteY528" fmla="*/ 3988121 h 5790288"/>
              <a:gd name="connsiteX529" fmla="*/ 10550146 w 11044243"/>
              <a:gd name="connsiteY529" fmla="*/ 3977061 h 5790288"/>
              <a:gd name="connsiteX530" fmla="*/ 9678577 w 11044243"/>
              <a:gd name="connsiteY530" fmla="*/ 3977061 h 5790288"/>
              <a:gd name="connsiteX531" fmla="*/ 9689637 w 11044243"/>
              <a:gd name="connsiteY531" fmla="*/ 3988121 h 5790288"/>
              <a:gd name="connsiteX532" fmla="*/ 9678577 w 11044243"/>
              <a:gd name="connsiteY532" fmla="*/ 3999181 h 5790288"/>
              <a:gd name="connsiteX533" fmla="*/ 9667517 w 11044243"/>
              <a:gd name="connsiteY533" fmla="*/ 3988121 h 5790288"/>
              <a:gd name="connsiteX534" fmla="*/ 9678577 w 11044243"/>
              <a:gd name="connsiteY534" fmla="*/ 3977061 h 5790288"/>
              <a:gd name="connsiteX535" fmla="*/ 9242260 w 11044243"/>
              <a:gd name="connsiteY535" fmla="*/ 3977061 h 5790288"/>
              <a:gd name="connsiteX536" fmla="*/ 9253320 w 11044243"/>
              <a:gd name="connsiteY536" fmla="*/ 3988121 h 5790288"/>
              <a:gd name="connsiteX537" fmla="*/ 9242260 w 11044243"/>
              <a:gd name="connsiteY537" fmla="*/ 3999181 h 5790288"/>
              <a:gd name="connsiteX538" fmla="*/ 9231200 w 11044243"/>
              <a:gd name="connsiteY538" fmla="*/ 3988121 h 5790288"/>
              <a:gd name="connsiteX539" fmla="*/ 9242260 w 11044243"/>
              <a:gd name="connsiteY539" fmla="*/ 3977061 h 5790288"/>
              <a:gd name="connsiteX540" fmla="*/ 8807007 w 11044243"/>
              <a:gd name="connsiteY540" fmla="*/ 3977061 h 5790288"/>
              <a:gd name="connsiteX541" fmla="*/ 8818067 w 11044243"/>
              <a:gd name="connsiteY541" fmla="*/ 3988121 h 5790288"/>
              <a:gd name="connsiteX542" fmla="*/ 8807007 w 11044243"/>
              <a:gd name="connsiteY542" fmla="*/ 3999181 h 5790288"/>
              <a:gd name="connsiteX543" fmla="*/ 8795947 w 11044243"/>
              <a:gd name="connsiteY543" fmla="*/ 3988121 h 5790288"/>
              <a:gd name="connsiteX544" fmla="*/ 8807007 w 11044243"/>
              <a:gd name="connsiteY544" fmla="*/ 3977061 h 5790288"/>
              <a:gd name="connsiteX545" fmla="*/ 7069671 w 11044243"/>
              <a:gd name="connsiteY545" fmla="*/ 3972322 h 5790288"/>
              <a:gd name="connsiteX546" fmla="*/ 7080731 w 11044243"/>
              <a:gd name="connsiteY546" fmla="*/ 3983382 h 5790288"/>
              <a:gd name="connsiteX547" fmla="*/ 7069671 w 11044243"/>
              <a:gd name="connsiteY547" fmla="*/ 3994442 h 5790288"/>
              <a:gd name="connsiteX548" fmla="*/ 7058611 w 11044243"/>
              <a:gd name="connsiteY548" fmla="*/ 3983382 h 5790288"/>
              <a:gd name="connsiteX549" fmla="*/ 7069671 w 11044243"/>
              <a:gd name="connsiteY549" fmla="*/ 3972322 h 5790288"/>
              <a:gd name="connsiteX550" fmla="*/ 6198102 w 11044243"/>
              <a:gd name="connsiteY550" fmla="*/ 3972322 h 5790288"/>
              <a:gd name="connsiteX551" fmla="*/ 6209162 w 11044243"/>
              <a:gd name="connsiteY551" fmla="*/ 3983382 h 5790288"/>
              <a:gd name="connsiteX552" fmla="*/ 6198102 w 11044243"/>
              <a:gd name="connsiteY552" fmla="*/ 3994442 h 5790288"/>
              <a:gd name="connsiteX553" fmla="*/ 6187042 w 11044243"/>
              <a:gd name="connsiteY553" fmla="*/ 3983382 h 5790288"/>
              <a:gd name="connsiteX554" fmla="*/ 6198102 w 11044243"/>
              <a:gd name="connsiteY554" fmla="*/ 3972322 h 5790288"/>
              <a:gd name="connsiteX555" fmla="*/ 5762849 w 11044243"/>
              <a:gd name="connsiteY555" fmla="*/ 3972322 h 5790288"/>
              <a:gd name="connsiteX556" fmla="*/ 5773909 w 11044243"/>
              <a:gd name="connsiteY556" fmla="*/ 3983382 h 5790288"/>
              <a:gd name="connsiteX557" fmla="*/ 5762849 w 11044243"/>
              <a:gd name="connsiteY557" fmla="*/ 3994442 h 5790288"/>
              <a:gd name="connsiteX558" fmla="*/ 5751789 w 11044243"/>
              <a:gd name="connsiteY558" fmla="*/ 3983382 h 5790288"/>
              <a:gd name="connsiteX559" fmla="*/ 5762849 w 11044243"/>
              <a:gd name="connsiteY559" fmla="*/ 3972322 h 5790288"/>
              <a:gd name="connsiteX560" fmla="*/ 5281375 w 11044243"/>
              <a:gd name="connsiteY560" fmla="*/ 3972322 h 5790288"/>
              <a:gd name="connsiteX561" fmla="*/ 5292435 w 11044243"/>
              <a:gd name="connsiteY561" fmla="*/ 3983382 h 5790288"/>
              <a:gd name="connsiteX562" fmla="*/ 5281375 w 11044243"/>
              <a:gd name="connsiteY562" fmla="*/ 3994442 h 5790288"/>
              <a:gd name="connsiteX563" fmla="*/ 5270315 w 11044243"/>
              <a:gd name="connsiteY563" fmla="*/ 3983382 h 5790288"/>
              <a:gd name="connsiteX564" fmla="*/ 5281375 w 11044243"/>
              <a:gd name="connsiteY564" fmla="*/ 3972322 h 5790288"/>
              <a:gd name="connsiteX565" fmla="*/ 4846122 w 11044243"/>
              <a:gd name="connsiteY565" fmla="*/ 3972322 h 5790288"/>
              <a:gd name="connsiteX566" fmla="*/ 4857182 w 11044243"/>
              <a:gd name="connsiteY566" fmla="*/ 3983382 h 5790288"/>
              <a:gd name="connsiteX567" fmla="*/ 4846122 w 11044243"/>
              <a:gd name="connsiteY567" fmla="*/ 3994442 h 5790288"/>
              <a:gd name="connsiteX568" fmla="*/ 4835062 w 11044243"/>
              <a:gd name="connsiteY568" fmla="*/ 3983382 h 5790288"/>
              <a:gd name="connsiteX569" fmla="*/ 4846122 w 11044243"/>
              <a:gd name="connsiteY569" fmla="*/ 3972322 h 5790288"/>
              <a:gd name="connsiteX570" fmla="*/ 4409805 w 11044243"/>
              <a:gd name="connsiteY570" fmla="*/ 3972322 h 5790288"/>
              <a:gd name="connsiteX571" fmla="*/ 4420865 w 11044243"/>
              <a:gd name="connsiteY571" fmla="*/ 3983382 h 5790288"/>
              <a:gd name="connsiteX572" fmla="*/ 4409805 w 11044243"/>
              <a:gd name="connsiteY572" fmla="*/ 3994442 h 5790288"/>
              <a:gd name="connsiteX573" fmla="*/ 4398745 w 11044243"/>
              <a:gd name="connsiteY573" fmla="*/ 3983382 h 5790288"/>
              <a:gd name="connsiteX574" fmla="*/ 4409805 w 11044243"/>
              <a:gd name="connsiteY574" fmla="*/ 3972322 h 5790288"/>
              <a:gd name="connsiteX575" fmla="*/ 3538287 w 11044243"/>
              <a:gd name="connsiteY575" fmla="*/ 3972322 h 5790288"/>
              <a:gd name="connsiteX576" fmla="*/ 3549347 w 11044243"/>
              <a:gd name="connsiteY576" fmla="*/ 3983382 h 5790288"/>
              <a:gd name="connsiteX577" fmla="*/ 3538287 w 11044243"/>
              <a:gd name="connsiteY577" fmla="*/ 3994442 h 5790288"/>
              <a:gd name="connsiteX578" fmla="*/ 3527227 w 11044243"/>
              <a:gd name="connsiteY578" fmla="*/ 3983382 h 5790288"/>
              <a:gd name="connsiteX579" fmla="*/ 3538287 w 11044243"/>
              <a:gd name="connsiteY579" fmla="*/ 3972322 h 5790288"/>
              <a:gd name="connsiteX580" fmla="*/ 3103028 w 11044243"/>
              <a:gd name="connsiteY580" fmla="*/ 3972322 h 5790288"/>
              <a:gd name="connsiteX581" fmla="*/ 3114089 w 11044243"/>
              <a:gd name="connsiteY581" fmla="*/ 3983382 h 5790288"/>
              <a:gd name="connsiteX582" fmla="*/ 3103028 w 11044243"/>
              <a:gd name="connsiteY582" fmla="*/ 3994442 h 5790288"/>
              <a:gd name="connsiteX583" fmla="*/ 3091969 w 11044243"/>
              <a:gd name="connsiteY583" fmla="*/ 3983382 h 5790288"/>
              <a:gd name="connsiteX584" fmla="*/ 3103028 w 11044243"/>
              <a:gd name="connsiteY584" fmla="*/ 3972322 h 5790288"/>
              <a:gd name="connsiteX585" fmla="*/ 1365688 w 11044243"/>
              <a:gd name="connsiteY585" fmla="*/ 3967583 h 5790288"/>
              <a:gd name="connsiteX586" fmla="*/ 1376748 w 11044243"/>
              <a:gd name="connsiteY586" fmla="*/ 3978643 h 5790288"/>
              <a:gd name="connsiteX587" fmla="*/ 1365688 w 11044243"/>
              <a:gd name="connsiteY587" fmla="*/ 3989703 h 5790288"/>
              <a:gd name="connsiteX588" fmla="*/ 1354629 w 11044243"/>
              <a:gd name="connsiteY588" fmla="*/ 3978643 h 5790288"/>
              <a:gd name="connsiteX589" fmla="*/ 1365688 w 11044243"/>
              <a:gd name="connsiteY589" fmla="*/ 3967583 h 5790288"/>
              <a:gd name="connsiteX590" fmla="*/ 930435 w 11044243"/>
              <a:gd name="connsiteY590" fmla="*/ 3967583 h 5790288"/>
              <a:gd name="connsiteX591" fmla="*/ 941495 w 11044243"/>
              <a:gd name="connsiteY591" fmla="*/ 3978643 h 5790288"/>
              <a:gd name="connsiteX592" fmla="*/ 930435 w 11044243"/>
              <a:gd name="connsiteY592" fmla="*/ 3989703 h 5790288"/>
              <a:gd name="connsiteX593" fmla="*/ 919376 w 11044243"/>
              <a:gd name="connsiteY593" fmla="*/ 3978643 h 5790288"/>
              <a:gd name="connsiteX594" fmla="*/ 930435 w 11044243"/>
              <a:gd name="connsiteY594" fmla="*/ 3967583 h 5790288"/>
              <a:gd name="connsiteX595" fmla="*/ 494120 w 11044243"/>
              <a:gd name="connsiteY595" fmla="*/ 3967583 h 5790288"/>
              <a:gd name="connsiteX596" fmla="*/ 505180 w 11044243"/>
              <a:gd name="connsiteY596" fmla="*/ 3978643 h 5790288"/>
              <a:gd name="connsiteX597" fmla="*/ 494120 w 11044243"/>
              <a:gd name="connsiteY597" fmla="*/ 3989703 h 5790288"/>
              <a:gd name="connsiteX598" fmla="*/ 483060 w 11044243"/>
              <a:gd name="connsiteY598" fmla="*/ 3978643 h 5790288"/>
              <a:gd name="connsiteX599" fmla="*/ 494120 w 11044243"/>
              <a:gd name="connsiteY599" fmla="*/ 3967583 h 5790288"/>
              <a:gd name="connsiteX600" fmla="*/ 7941241 w 11044243"/>
              <a:gd name="connsiteY600" fmla="*/ 3959103 h 5790288"/>
              <a:gd name="connsiteX601" fmla="*/ 7965520 w 11044243"/>
              <a:gd name="connsiteY601" fmla="*/ 3983382 h 5790288"/>
              <a:gd name="connsiteX602" fmla="*/ 7941241 w 11044243"/>
              <a:gd name="connsiteY602" fmla="*/ 4007661 h 5790288"/>
              <a:gd name="connsiteX603" fmla="*/ 7916962 w 11044243"/>
              <a:gd name="connsiteY603" fmla="*/ 3983382 h 5790288"/>
              <a:gd name="connsiteX604" fmla="*/ 7941241 w 11044243"/>
              <a:gd name="connsiteY604" fmla="*/ 3959103 h 5790288"/>
              <a:gd name="connsiteX605" fmla="*/ 7505988 w 11044243"/>
              <a:gd name="connsiteY605" fmla="*/ 3959103 h 5790288"/>
              <a:gd name="connsiteX606" fmla="*/ 7530267 w 11044243"/>
              <a:gd name="connsiteY606" fmla="*/ 3983382 h 5790288"/>
              <a:gd name="connsiteX607" fmla="*/ 7505988 w 11044243"/>
              <a:gd name="connsiteY607" fmla="*/ 4007661 h 5790288"/>
              <a:gd name="connsiteX608" fmla="*/ 7481709 w 11044243"/>
              <a:gd name="connsiteY608" fmla="*/ 3983382 h 5790288"/>
              <a:gd name="connsiteX609" fmla="*/ 7505988 w 11044243"/>
              <a:gd name="connsiteY609" fmla="*/ 3959103 h 5790288"/>
              <a:gd name="connsiteX610" fmla="*/ 6634419 w 11044243"/>
              <a:gd name="connsiteY610" fmla="*/ 3959103 h 5790288"/>
              <a:gd name="connsiteX611" fmla="*/ 6658698 w 11044243"/>
              <a:gd name="connsiteY611" fmla="*/ 3983382 h 5790288"/>
              <a:gd name="connsiteX612" fmla="*/ 6634419 w 11044243"/>
              <a:gd name="connsiteY612" fmla="*/ 4007661 h 5790288"/>
              <a:gd name="connsiteX613" fmla="*/ 6610140 w 11044243"/>
              <a:gd name="connsiteY613" fmla="*/ 3983382 h 5790288"/>
              <a:gd name="connsiteX614" fmla="*/ 6634419 w 11044243"/>
              <a:gd name="connsiteY614" fmla="*/ 3959103 h 5790288"/>
              <a:gd name="connsiteX615" fmla="*/ 1802000 w 11044243"/>
              <a:gd name="connsiteY615" fmla="*/ 3954364 h 5790288"/>
              <a:gd name="connsiteX616" fmla="*/ 1826281 w 11044243"/>
              <a:gd name="connsiteY616" fmla="*/ 3978643 h 5790288"/>
              <a:gd name="connsiteX617" fmla="*/ 1802000 w 11044243"/>
              <a:gd name="connsiteY617" fmla="*/ 4002922 h 5790288"/>
              <a:gd name="connsiteX618" fmla="*/ 1777722 w 11044243"/>
              <a:gd name="connsiteY618" fmla="*/ 3978643 h 5790288"/>
              <a:gd name="connsiteX619" fmla="*/ 1802000 w 11044243"/>
              <a:gd name="connsiteY619" fmla="*/ 3954364 h 5790288"/>
              <a:gd name="connsiteX620" fmla="*/ 10113830 w 11044243"/>
              <a:gd name="connsiteY620" fmla="*/ 3953286 h 5790288"/>
              <a:gd name="connsiteX621" fmla="*/ 10148665 w 11044243"/>
              <a:gd name="connsiteY621" fmla="*/ 3988121 h 5790288"/>
              <a:gd name="connsiteX622" fmla="*/ 10113830 w 11044243"/>
              <a:gd name="connsiteY622" fmla="*/ 4022956 h 5790288"/>
              <a:gd name="connsiteX623" fmla="*/ 10078995 w 11044243"/>
              <a:gd name="connsiteY623" fmla="*/ 3988121 h 5790288"/>
              <a:gd name="connsiteX624" fmla="*/ 10113830 w 11044243"/>
              <a:gd name="connsiteY624" fmla="*/ 3953286 h 5790288"/>
              <a:gd name="connsiteX625" fmla="*/ 8377558 w 11044243"/>
              <a:gd name="connsiteY625" fmla="*/ 3948547 h 5790288"/>
              <a:gd name="connsiteX626" fmla="*/ 8412393 w 11044243"/>
              <a:gd name="connsiteY626" fmla="*/ 3983382 h 5790288"/>
              <a:gd name="connsiteX627" fmla="*/ 8377558 w 11044243"/>
              <a:gd name="connsiteY627" fmla="*/ 4018217 h 5790288"/>
              <a:gd name="connsiteX628" fmla="*/ 8342723 w 11044243"/>
              <a:gd name="connsiteY628" fmla="*/ 3983382 h 5790288"/>
              <a:gd name="connsiteX629" fmla="*/ 8377558 w 11044243"/>
              <a:gd name="connsiteY629" fmla="*/ 3948547 h 5790288"/>
              <a:gd name="connsiteX630" fmla="*/ 3974553 w 11044243"/>
              <a:gd name="connsiteY630" fmla="*/ 3948547 h 5790288"/>
              <a:gd name="connsiteX631" fmla="*/ 4009388 w 11044243"/>
              <a:gd name="connsiteY631" fmla="*/ 3983382 h 5790288"/>
              <a:gd name="connsiteX632" fmla="*/ 3974553 w 11044243"/>
              <a:gd name="connsiteY632" fmla="*/ 4018217 h 5790288"/>
              <a:gd name="connsiteX633" fmla="*/ 3939718 w 11044243"/>
              <a:gd name="connsiteY633" fmla="*/ 3983382 h 5790288"/>
              <a:gd name="connsiteX634" fmla="*/ 3974553 w 11044243"/>
              <a:gd name="connsiteY634" fmla="*/ 3948547 h 5790288"/>
              <a:gd name="connsiteX635" fmla="*/ 2666706 w 11044243"/>
              <a:gd name="connsiteY635" fmla="*/ 3948547 h 5790288"/>
              <a:gd name="connsiteX636" fmla="*/ 2701541 w 11044243"/>
              <a:gd name="connsiteY636" fmla="*/ 3983382 h 5790288"/>
              <a:gd name="connsiteX637" fmla="*/ 2666706 w 11044243"/>
              <a:gd name="connsiteY637" fmla="*/ 4018217 h 5790288"/>
              <a:gd name="connsiteX638" fmla="*/ 2631871 w 11044243"/>
              <a:gd name="connsiteY638" fmla="*/ 3983382 h 5790288"/>
              <a:gd name="connsiteX639" fmla="*/ 2666706 w 11044243"/>
              <a:gd name="connsiteY639" fmla="*/ 3948547 h 5790288"/>
              <a:gd name="connsiteX640" fmla="*/ 2237251 w 11044243"/>
              <a:gd name="connsiteY640" fmla="*/ 3943808 h 5790288"/>
              <a:gd name="connsiteX641" fmla="*/ 2272089 w 11044243"/>
              <a:gd name="connsiteY641" fmla="*/ 3978643 h 5790288"/>
              <a:gd name="connsiteX642" fmla="*/ 2237251 w 11044243"/>
              <a:gd name="connsiteY642" fmla="*/ 4013478 h 5790288"/>
              <a:gd name="connsiteX643" fmla="*/ 2202417 w 11044243"/>
              <a:gd name="connsiteY643" fmla="*/ 3978643 h 5790288"/>
              <a:gd name="connsiteX644" fmla="*/ 2237251 w 11044243"/>
              <a:gd name="connsiteY644" fmla="*/ 3943808 h 5790288"/>
              <a:gd name="connsiteX645" fmla="*/ 58869 w 11044243"/>
              <a:gd name="connsiteY645" fmla="*/ 3943808 h 5790288"/>
              <a:gd name="connsiteX646" fmla="*/ 93703 w 11044243"/>
              <a:gd name="connsiteY646" fmla="*/ 3978643 h 5790288"/>
              <a:gd name="connsiteX647" fmla="*/ 58869 w 11044243"/>
              <a:gd name="connsiteY647" fmla="*/ 4013478 h 5790288"/>
              <a:gd name="connsiteX648" fmla="*/ 24034 w 11044243"/>
              <a:gd name="connsiteY648" fmla="*/ 3978643 h 5790288"/>
              <a:gd name="connsiteX649" fmla="*/ 58869 w 11044243"/>
              <a:gd name="connsiteY649" fmla="*/ 3943808 h 5790288"/>
              <a:gd name="connsiteX650" fmla="*/ 11007546 w 11044243"/>
              <a:gd name="connsiteY650" fmla="*/ 3529918 h 5790288"/>
              <a:gd name="connsiteX651" fmla="*/ 11018606 w 11044243"/>
              <a:gd name="connsiteY651" fmla="*/ 3540978 h 5790288"/>
              <a:gd name="connsiteX652" fmla="*/ 11007546 w 11044243"/>
              <a:gd name="connsiteY652" fmla="*/ 3552038 h 5790288"/>
              <a:gd name="connsiteX653" fmla="*/ 10996486 w 11044243"/>
              <a:gd name="connsiteY653" fmla="*/ 3540978 h 5790288"/>
              <a:gd name="connsiteX654" fmla="*/ 11007546 w 11044243"/>
              <a:gd name="connsiteY654" fmla="*/ 3529918 h 5790288"/>
              <a:gd name="connsiteX655" fmla="*/ 9247265 w 11044243"/>
              <a:gd name="connsiteY655" fmla="*/ 3529918 h 5790288"/>
              <a:gd name="connsiteX656" fmla="*/ 9258325 w 11044243"/>
              <a:gd name="connsiteY656" fmla="*/ 3540978 h 5790288"/>
              <a:gd name="connsiteX657" fmla="*/ 9247265 w 11044243"/>
              <a:gd name="connsiteY657" fmla="*/ 3552038 h 5790288"/>
              <a:gd name="connsiteX658" fmla="*/ 9236205 w 11044243"/>
              <a:gd name="connsiteY658" fmla="*/ 3540978 h 5790288"/>
              <a:gd name="connsiteX659" fmla="*/ 9247265 w 11044243"/>
              <a:gd name="connsiteY659" fmla="*/ 3529918 h 5790288"/>
              <a:gd name="connsiteX660" fmla="*/ 7940443 w 11044243"/>
              <a:gd name="connsiteY660" fmla="*/ 3529918 h 5790288"/>
              <a:gd name="connsiteX661" fmla="*/ 7951503 w 11044243"/>
              <a:gd name="connsiteY661" fmla="*/ 3540978 h 5790288"/>
              <a:gd name="connsiteX662" fmla="*/ 7940443 w 11044243"/>
              <a:gd name="connsiteY662" fmla="*/ 3552038 h 5790288"/>
              <a:gd name="connsiteX663" fmla="*/ 7929383 w 11044243"/>
              <a:gd name="connsiteY663" fmla="*/ 3540978 h 5790288"/>
              <a:gd name="connsiteX664" fmla="*/ 7940443 w 11044243"/>
              <a:gd name="connsiteY664" fmla="*/ 3529918 h 5790288"/>
              <a:gd name="connsiteX665" fmla="*/ 7068873 w 11044243"/>
              <a:gd name="connsiteY665" fmla="*/ 3529918 h 5790288"/>
              <a:gd name="connsiteX666" fmla="*/ 7079933 w 11044243"/>
              <a:gd name="connsiteY666" fmla="*/ 3540978 h 5790288"/>
              <a:gd name="connsiteX667" fmla="*/ 7068873 w 11044243"/>
              <a:gd name="connsiteY667" fmla="*/ 3552038 h 5790288"/>
              <a:gd name="connsiteX668" fmla="*/ 7057813 w 11044243"/>
              <a:gd name="connsiteY668" fmla="*/ 3540978 h 5790288"/>
              <a:gd name="connsiteX669" fmla="*/ 7068873 w 11044243"/>
              <a:gd name="connsiteY669" fmla="*/ 3529918 h 5790288"/>
              <a:gd name="connsiteX670" fmla="*/ 3975351 w 11044243"/>
              <a:gd name="connsiteY670" fmla="*/ 3528691 h 5790288"/>
              <a:gd name="connsiteX671" fmla="*/ 3986411 w 11044243"/>
              <a:gd name="connsiteY671" fmla="*/ 3539751 h 5790288"/>
              <a:gd name="connsiteX672" fmla="*/ 3975351 w 11044243"/>
              <a:gd name="connsiteY672" fmla="*/ 3550811 h 5790288"/>
              <a:gd name="connsiteX673" fmla="*/ 3964291 w 11044243"/>
              <a:gd name="connsiteY673" fmla="*/ 3539751 h 5790288"/>
              <a:gd name="connsiteX674" fmla="*/ 3975351 w 11044243"/>
              <a:gd name="connsiteY674" fmla="*/ 3528691 h 5790288"/>
              <a:gd name="connsiteX675" fmla="*/ 3540149 w 11044243"/>
              <a:gd name="connsiteY675" fmla="*/ 3528691 h 5790288"/>
              <a:gd name="connsiteX676" fmla="*/ 3551209 w 11044243"/>
              <a:gd name="connsiteY676" fmla="*/ 3539751 h 5790288"/>
              <a:gd name="connsiteX677" fmla="*/ 3540149 w 11044243"/>
              <a:gd name="connsiteY677" fmla="*/ 3550811 h 5790288"/>
              <a:gd name="connsiteX678" fmla="*/ 3529089 w 11044243"/>
              <a:gd name="connsiteY678" fmla="*/ 3539751 h 5790288"/>
              <a:gd name="connsiteX679" fmla="*/ 3540149 w 11044243"/>
              <a:gd name="connsiteY679" fmla="*/ 3528691 h 5790288"/>
              <a:gd name="connsiteX680" fmla="*/ 2668568 w 11044243"/>
              <a:gd name="connsiteY680" fmla="*/ 3528691 h 5790288"/>
              <a:gd name="connsiteX681" fmla="*/ 2679628 w 11044243"/>
              <a:gd name="connsiteY681" fmla="*/ 3539751 h 5790288"/>
              <a:gd name="connsiteX682" fmla="*/ 2668568 w 11044243"/>
              <a:gd name="connsiteY682" fmla="*/ 3550811 h 5790288"/>
              <a:gd name="connsiteX683" fmla="*/ 2657509 w 11044243"/>
              <a:gd name="connsiteY683" fmla="*/ 3539751 h 5790288"/>
              <a:gd name="connsiteX684" fmla="*/ 2668568 w 11044243"/>
              <a:gd name="connsiteY684" fmla="*/ 3528691 h 5790288"/>
              <a:gd name="connsiteX685" fmla="*/ 1796998 w 11044243"/>
              <a:gd name="connsiteY685" fmla="*/ 3528691 h 5790288"/>
              <a:gd name="connsiteX686" fmla="*/ 1808056 w 11044243"/>
              <a:gd name="connsiteY686" fmla="*/ 3539751 h 5790288"/>
              <a:gd name="connsiteX687" fmla="*/ 1796998 w 11044243"/>
              <a:gd name="connsiteY687" fmla="*/ 3550811 h 5790288"/>
              <a:gd name="connsiteX688" fmla="*/ 1785937 w 11044243"/>
              <a:gd name="connsiteY688" fmla="*/ 3539751 h 5790288"/>
              <a:gd name="connsiteX689" fmla="*/ 1796998 w 11044243"/>
              <a:gd name="connsiteY689" fmla="*/ 3528691 h 5790288"/>
              <a:gd name="connsiteX690" fmla="*/ 36726 w 11044243"/>
              <a:gd name="connsiteY690" fmla="*/ 3528691 h 5790288"/>
              <a:gd name="connsiteX691" fmla="*/ 47786 w 11044243"/>
              <a:gd name="connsiteY691" fmla="*/ 3539751 h 5790288"/>
              <a:gd name="connsiteX692" fmla="*/ 36726 w 11044243"/>
              <a:gd name="connsiteY692" fmla="*/ 3550811 h 5790288"/>
              <a:gd name="connsiteX693" fmla="*/ 25666 w 11044243"/>
              <a:gd name="connsiteY693" fmla="*/ 3539751 h 5790288"/>
              <a:gd name="connsiteX694" fmla="*/ 36726 w 11044243"/>
              <a:gd name="connsiteY694" fmla="*/ 3528691 h 5790288"/>
              <a:gd name="connsiteX695" fmla="*/ 10572293 w 11044243"/>
              <a:gd name="connsiteY695" fmla="*/ 3516700 h 5790288"/>
              <a:gd name="connsiteX696" fmla="*/ 10596572 w 11044243"/>
              <a:gd name="connsiteY696" fmla="*/ 3540979 h 5790288"/>
              <a:gd name="connsiteX697" fmla="*/ 10572293 w 11044243"/>
              <a:gd name="connsiteY697" fmla="*/ 3565258 h 5790288"/>
              <a:gd name="connsiteX698" fmla="*/ 10548014 w 11044243"/>
              <a:gd name="connsiteY698" fmla="*/ 3540979 h 5790288"/>
              <a:gd name="connsiteX699" fmla="*/ 10572293 w 11044243"/>
              <a:gd name="connsiteY699" fmla="*/ 3516700 h 5790288"/>
              <a:gd name="connsiteX700" fmla="*/ 10135976 w 11044243"/>
              <a:gd name="connsiteY700" fmla="*/ 3516700 h 5790288"/>
              <a:gd name="connsiteX701" fmla="*/ 10160255 w 11044243"/>
              <a:gd name="connsiteY701" fmla="*/ 3540979 h 5790288"/>
              <a:gd name="connsiteX702" fmla="*/ 10135976 w 11044243"/>
              <a:gd name="connsiteY702" fmla="*/ 3565258 h 5790288"/>
              <a:gd name="connsiteX703" fmla="*/ 10111697 w 11044243"/>
              <a:gd name="connsiteY703" fmla="*/ 3540979 h 5790288"/>
              <a:gd name="connsiteX704" fmla="*/ 10135976 w 11044243"/>
              <a:gd name="connsiteY704" fmla="*/ 3516700 h 5790288"/>
              <a:gd name="connsiteX705" fmla="*/ 9700724 w 11044243"/>
              <a:gd name="connsiteY705" fmla="*/ 3516700 h 5790288"/>
              <a:gd name="connsiteX706" fmla="*/ 9725003 w 11044243"/>
              <a:gd name="connsiteY706" fmla="*/ 3540979 h 5790288"/>
              <a:gd name="connsiteX707" fmla="*/ 9700724 w 11044243"/>
              <a:gd name="connsiteY707" fmla="*/ 3565258 h 5790288"/>
              <a:gd name="connsiteX708" fmla="*/ 9676445 w 11044243"/>
              <a:gd name="connsiteY708" fmla="*/ 3540979 h 5790288"/>
              <a:gd name="connsiteX709" fmla="*/ 9700724 w 11044243"/>
              <a:gd name="connsiteY709" fmla="*/ 3516700 h 5790288"/>
              <a:gd name="connsiteX710" fmla="*/ 8375696 w 11044243"/>
              <a:gd name="connsiteY710" fmla="*/ 3516700 h 5790288"/>
              <a:gd name="connsiteX711" fmla="*/ 8399975 w 11044243"/>
              <a:gd name="connsiteY711" fmla="*/ 3540979 h 5790288"/>
              <a:gd name="connsiteX712" fmla="*/ 8375696 w 11044243"/>
              <a:gd name="connsiteY712" fmla="*/ 3565258 h 5790288"/>
              <a:gd name="connsiteX713" fmla="*/ 8351417 w 11044243"/>
              <a:gd name="connsiteY713" fmla="*/ 3540979 h 5790288"/>
              <a:gd name="connsiteX714" fmla="*/ 8375696 w 11044243"/>
              <a:gd name="connsiteY714" fmla="*/ 3516700 h 5790288"/>
              <a:gd name="connsiteX715" fmla="*/ 6632556 w 11044243"/>
              <a:gd name="connsiteY715" fmla="*/ 3516700 h 5790288"/>
              <a:gd name="connsiteX716" fmla="*/ 6656835 w 11044243"/>
              <a:gd name="connsiteY716" fmla="*/ 3540979 h 5790288"/>
              <a:gd name="connsiteX717" fmla="*/ 6632556 w 11044243"/>
              <a:gd name="connsiteY717" fmla="*/ 3565258 h 5790288"/>
              <a:gd name="connsiteX718" fmla="*/ 6608277 w 11044243"/>
              <a:gd name="connsiteY718" fmla="*/ 3540979 h 5790288"/>
              <a:gd name="connsiteX719" fmla="*/ 6632556 w 11044243"/>
              <a:gd name="connsiteY719" fmla="*/ 3516700 h 5790288"/>
              <a:gd name="connsiteX720" fmla="*/ 6197304 w 11044243"/>
              <a:gd name="connsiteY720" fmla="*/ 3516700 h 5790288"/>
              <a:gd name="connsiteX721" fmla="*/ 6221583 w 11044243"/>
              <a:gd name="connsiteY721" fmla="*/ 3540979 h 5790288"/>
              <a:gd name="connsiteX722" fmla="*/ 6197304 w 11044243"/>
              <a:gd name="connsiteY722" fmla="*/ 3565258 h 5790288"/>
              <a:gd name="connsiteX723" fmla="*/ 6173025 w 11044243"/>
              <a:gd name="connsiteY723" fmla="*/ 3540979 h 5790288"/>
              <a:gd name="connsiteX724" fmla="*/ 6197304 w 11044243"/>
              <a:gd name="connsiteY724" fmla="*/ 3516700 h 5790288"/>
              <a:gd name="connsiteX725" fmla="*/ 5283237 w 11044243"/>
              <a:gd name="connsiteY725" fmla="*/ 3515472 h 5790288"/>
              <a:gd name="connsiteX726" fmla="*/ 5307516 w 11044243"/>
              <a:gd name="connsiteY726" fmla="*/ 3539751 h 5790288"/>
              <a:gd name="connsiteX727" fmla="*/ 5283237 w 11044243"/>
              <a:gd name="connsiteY727" fmla="*/ 3564030 h 5790288"/>
              <a:gd name="connsiteX728" fmla="*/ 5258958 w 11044243"/>
              <a:gd name="connsiteY728" fmla="*/ 3539751 h 5790288"/>
              <a:gd name="connsiteX729" fmla="*/ 5283237 w 11044243"/>
              <a:gd name="connsiteY729" fmla="*/ 3515472 h 5790288"/>
              <a:gd name="connsiteX730" fmla="*/ 4846920 w 11044243"/>
              <a:gd name="connsiteY730" fmla="*/ 3515472 h 5790288"/>
              <a:gd name="connsiteX731" fmla="*/ 4871199 w 11044243"/>
              <a:gd name="connsiteY731" fmla="*/ 3539751 h 5790288"/>
              <a:gd name="connsiteX732" fmla="*/ 4846920 w 11044243"/>
              <a:gd name="connsiteY732" fmla="*/ 3564030 h 5790288"/>
              <a:gd name="connsiteX733" fmla="*/ 4822641 w 11044243"/>
              <a:gd name="connsiteY733" fmla="*/ 3539751 h 5790288"/>
              <a:gd name="connsiteX734" fmla="*/ 4846920 w 11044243"/>
              <a:gd name="connsiteY734" fmla="*/ 3515472 h 5790288"/>
              <a:gd name="connsiteX735" fmla="*/ 4411668 w 11044243"/>
              <a:gd name="connsiteY735" fmla="*/ 3515472 h 5790288"/>
              <a:gd name="connsiteX736" fmla="*/ 4435947 w 11044243"/>
              <a:gd name="connsiteY736" fmla="*/ 3539751 h 5790288"/>
              <a:gd name="connsiteX737" fmla="*/ 4411668 w 11044243"/>
              <a:gd name="connsiteY737" fmla="*/ 3564030 h 5790288"/>
              <a:gd name="connsiteX738" fmla="*/ 4387389 w 11044243"/>
              <a:gd name="connsiteY738" fmla="*/ 3539751 h 5790288"/>
              <a:gd name="connsiteX739" fmla="*/ 4411668 w 11044243"/>
              <a:gd name="connsiteY739" fmla="*/ 3515472 h 5790288"/>
              <a:gd name="connsiteX740" fmla="*/ 3103826 w 11044243"/>
              <a:gd name="connsiteY740" fmla="*/ 3515472 h 5790288"/>
              <a:gd name="connsiteX741" fmla="*/ 3128106 w 11044243"/>
              <a:gd name="connsiteY741" fmla="*/ 3539751 h 5790288"/>
              <a:gd name="connsiteX742" fmla="*/ 3103826 w 11044243"/>
              <a:gd name="connsiteY742" fmla="*/ 3564030 h 5790288"/>
              <a:gd name="connsiteX743" fmla="*/ 3079547 w 11044243"/>
              <a:gd name="connsiteY743" fmla="*/ 3539751 h 5790288"/>
              <a:gd name="connsiteX744" fmla="*/ 3103826 w 11044243"/>
              <a:gd name="connsiteY744" fmla="*/ 3515472 h 5790288"/>
              <a:gd name="connsiteX745" fmla="*/ 908295 w 11044243"/>
              <a:gd name="connsiteY745" fmla="*/ 3515472 h 5790288"/>
              <a:gd name="connsiteX746" fmla="*/ 932573 w 11044243"/>
              <a:gd name="connsiteY746" fmla="*/ 3539751 h 5790288"/>
              <a:gd name="connsiteX747" fmla="*/ 908295 w 11044243"/>
              <a:gd name="connsiteY747" fmla="*/ 3564030 h 5790288"/>
              <a:gd name="connsiteX748" fmla="*/ 884015 w 11044243"/>
              <a:gd name="connsiteY748" fmla="*/ 3539751 h 5790288"/>
              <a:gd name="connsiteX749" fmla="*/ 908295 w 11044243"/>
              <a:gd name="connsiteY749" fmla="*/ 3515472 h 5790288"/>
              <a:gd name="connsiteX750" fmla="*/ 471978 w 11044243"/>
              <a:gd name="connsiteY750" fmla="*/ 3515472 h 5790288"/>
              <a:gd name="connsiteX751" fmla="*/ 496255 w 11044243"/>
              <a:gd name="connsiteY751" fmla="*/ 3539751 h 5790288"/>
              <a:gd name="connsiteX752" fmla="*/ 471978 w 11044243"/>
              <a:gd name="connsiteY752" fmla="*/ 3564030 h 5790288"/>
              <a:gd name="connsiteX753" fmla="*/ 447698 w 11044243"/>
              <a:gd name="connsiteY753" fmla="*/ 3539751 h 5790288"/>
              <a:gd name="connsiteX754" fmla="*/ 471978 w 11044243"/>
              <a:gd name="connsiteY754" fmla="*/ 3515472 h 5790288"/>
              <a:gd name="connsiteX755" fmla="*/ 8812012 w 11044243"/>
              <a:gd name="connsiteY755" fmla="*/ 3506144 h 5790288"/>
              <a:gd name="connsiteX756" fmla="*/ 8846847 w 11044243"/>
              <a:gd name="connsiteY756" fmla="*/ 3540979 h 5790288"/>
              <a:gd name="connsiteX757" fmla="*/ 8812012 w 11044243"/>
              <a:gd name="connsiteY757" fmla="*/ 3575814 h 5790288"/>
              <a:gd name="connsiteX758" fmla="*/ 8777177 w 11044243"/>
              <a:gd name="connsiteY758" fmla="*/ 3540979 h 5790288"/>
              <a:gd name="connsiteX759" fmla="*/ 8812012 w 11044243"/>
              <a:gd name="connsiteY759" fmla="*/ 3506144 h 5790288"/>
              <a:gd name="connsiteX760" fmla="*/ 7504126 w 11044243"/>
              <a:gd name="connsiteY760" fmla="*/ 3506144 h 5790288"/>
              <a:gd name="connsiteX761" fmla="*/ 7538961 w 11044243"/>
              <a:gd name="connsiteY761" fmla="*/ 3540979 h 5790288"/>
              <a:gd name="connsiteX762" fmla="*/ 7504126 w 11044243"/>
              <a:gd name="connsiteY762" fmla="*/ 3575814 h 5790288"/>
              <a:gd name="connsiteX763" fmla="*/ 7469291 w 11044243"/>
              <a:gd name="connsiteY763" fmla="*/ 3540979 h 5790288"/>
              <a:gd name="connsiteX764" fmla="*/ 7504126 w 11044243"/>
              <a:gd name="connsiteY764" fmla="*/ 3506144 h 5790288"/>
              <a:gd name="connsiteX765" fmla="*/ 5760987 w 11044243"/>
              <a:gd name="connsiteY765" fmla="*/ 3506144 h 5790288"/>
              <a:gd name="connsiteX766" fmla="*/ 5795822 w 11044243"/>
              <a:gd name="connsiteY766" fmla="*/ 3540979 h 5790288"/>
              <a:gd name="connsiteX767" fmla="*/ 5760987 w 11044243"/>
              <a:gd name="connsiteY767" fmla="*/ 3575814 h 5790288"/>
              <a:gd name="connsiteX768" fmla="*/ 5726152 w 11044243"/>
              <a:gd name="connsiteY768" fmla="*/ 3540979 h 5790288"/>
              <a:gd name="connsiteX769" fmla="*/ 5760987 w 11044243"/>
              <a:gd name="connsiteY769" fmla="*/ 3506144 h 5790288"/>
              <a:gd name="connsiteX770" fmla="*/ 2232248 w 11044243"/>
              <a:gd name="connsiteY770" fmla="*/ 3504916 h 5790288"/>
              <a:gd name="connsiteX771" fmla="*/ 2267083 w 11044243"/>
              <a:gd name="connsiteY771" fmla="*/ 3539751 h 5790288"/>
              <a:gd name="connsiteX772" fmla="*/ 2232248 w 11044243"/>
              <a:gd name="connsiteY772" fmla="*/ 3574586 h 5790288"/>
              <a:gd name="connsiteX773" fmla="*/ 2197411 w 11044243"/>
              <a:gd name="connsiteY773" fmla="*/ 3539751 h 5790288"/>
              <a:gd name="connsiteX774" fmla="*/ 2232248 w 11044243"/>
              <a:gd name="connsiteY774" fmla="*/ 3504916 h 5790288"/>
              <a:gd name="connsiteX775" fmla="*/ 1343548 w 11044243"/>
              <a:gd name="connsiteY775" fmla="*/ 3504916 h 5790288"/>
              <a:gd name="connsiteX776" fmla="*/ 1378385 w 11044243"/>
              <a:gd name="connsiteY776" fmla="*/ 3539751 h 5790288"/>
              <a:gd name="connsiteX777" fmla="*/ 1343548 w 11044243"/>
              <a:gd name="connsiteY777" fmla="*/ 3574586 h 5790288"/>
              <a:gd name="connsiteX778" fmla="*/ 1308714 w 11044243"/>
              <a:gd name="connsiteY778" fmla="*/ 3539751 h 5790288"/>
              <a:gd name="connsiteX779" fmla="*/ 1343548 w 11044243"/>
              <a:gd name="connsiteY779" fmla="*/ 3504916 h 5790288"/>
              <a:gd name="connsiteX780" fmla="*/ 10137838 w 11044243"/>
              <a:gd name="connsiteY780" fmla="*/ 3086287 h 5790288"/>
              <a:gd name="connsiteX781" fmla="*/ 10148898 w 11044243"/>
              <a:gd name="connsiteY781" fmla="*/ 3097347 h 5790288"/>
              <a:gd name="connsiteX782" fmla="*/ 10137838 w 11044243"/>
              <a:gd name="connsiteY782" fmla="*/ 3108407 h 5790288"/>
              <a:gd name="connsiteX783" fmla="*/ 10126778 w 11044243"/>
              <a:gd name="connsiteY783" fmla="*/ 3097347 h 5790288"/>
              <a:gd name="connsiteX784" fmla="*/ 10137838 w 11044243"/>
              <a:gd name="connsiteY784" fmla="*/ 3086287 h 5790288"/>
              <a:gd name="connsiteX785" fmla="*/ 9249127 w 11044243"/>
              <a:gd name="connsiteY785" fmla="*/ 3086287 h 5790288"/>
              <a:gd name="connsiteX786" fmla="*/ 9260187 w 11044243"/>
              <a:gd name="connsiteY786" fmla="*/ 3097347 h 5790288"/>
              <a:gd name="connsiteX787" fmla="*/ 9249127 w 11044243"/>
              <a:gd name="connsiteY787" fmla="*/ 3108407 h 5790288"/>
              <a:gd name="connsiteX788" fmla="*/ 9238067 w 11044243"/>
              <a:gd name="connsiteY788" fmla="*/ 3097347 h 5790288"/>
              <a:gd name="connsiteX789" fmla="*/ 9249127 w 11044243"/>
              <a:gd name="connsiteY789" fmla="*/ 3086287 h 5790288"/>
              <a:gd name="connsiteX790" fmla="*/ 8812810 w 11044243"/>
              <a:gd name="connsiteY790" fmla="*/ 3086287 h 5790288"/>
              <a:gd name="connsiteX791" fmla="*/ 8823870 w 11044243"/>
              <a:gd name="connsiteY791" fmla="*/ 3097347 h 5790288"/>
              <a:gd name="connsiteX792" fmla="*/ 8812810 w 11044243"/>
              <a:gd name="connsiteY792" fmla="*/ 3108407 h 5790288"/>
              <a:gd name="connsiteX793" fmla="*/ 8801750 w 11044243"/>
              <a:gd name="connsiteY793" fmla="*/ 3097347 h 5790288"/>
              <a:gd name="connsiteX794" fmla="*/ 8812810 w 11044243"/>
              <a:gd name="connsiteY794" fmla="*/ 3086287 h 5790288"/>
              <a:gd name="connsiteX795" fmla="*/ 7505988 w 11044243"/>
              <a:gd name="connsiteY795" fmla="*/ 3086287 h 5790288"/>
              <a:gd name="connsiteX796" fmla="*/ 7517048 w 11044243"/>
              <a:gd name="connsiteY796" fmla="*/ 3097347 h 5790288"/>
              <a:gd name="connsiteX797" fmla="*/ 7505988 w 11044243"/>
              <a:gd name="connsiteY797" fmla="*/ 3108407 h 5790288"/>
              <a:gd name="connsiteX798" fmla="*/ 7494928 w 11044243"/>
              <a:gd name="connsiteY798" fmla="*/ 3097347 h 5790288"/>
              <a:gd name="connsiteX799" fmla="*/ 7505988 w 11044243"/>
              <a:gd name="connsiteY799" fmla="*/ 3086287 h 5790288"/>
              <a:gd name="connsiteX800" fmla="*/ 7069671 w 11044243"/>
              <a:gd name="connsiteY800" fmla="*/ 3086287 h 5790288"/>
              <a:gd name="connsiteX801" fmla="*/ 7080731 w 11044243"/>
              <a:gd name="connsiteY801" fmla="*/ 3097347 h 5790288"/>
              <a:gd name="connsiteX802" fmla="*/ 7069671 w 11044243"/>
              <a:gd name="connsiteY802" fmla="*/ 3108407 h 5790288"/>
              <a:gd name="connsiteX803" fmla="*/ 7058611 w 11044243"/>
              <a:gd name="connsiteY803" fmla="*/ 3097347 h 5790288"/>
              <a:gd name="connsiteX804" fmla="*/ 7069671 w 11044243"/>
              <a:gd name="connsiteY804" fmla="*/ 3086287 h 5790288"/>
              <a:gd name="connsiteX805" fmla="*/ 5762849 w 11044243"/>
              <a:gd name="connsiteY805" fmla="*/ 3086287 h 5790288"/>
              <a:gd name="connsiteX806" fmla="*/ 5773909 w 11044243"/>
              <a:gd name="connsiteY806" fmla="*/ 3097347 h 5790288"/>
              <a:gd name="connsiteX807" fmla="*/ 5762849 w 11044243"/>
              <a:gd name="connsiteY807" fmla="*/ 3108407 h 5790288"/>
              <a:gd name="connsiteX808" fmla="*/ 5751789 w 11044243"/>
              <a:gd name="connsiteY808" fmla="*/ 3097347 h 5790288"/>
              <a:gd name="connsiteX809" fmla="*/ 5762849 w 11044243"/>
              <a:gd name="connsiteY809" fmla="*/ 3086287 h 5790288"/>
              <a:gd name="connsiteX810" fmla="*/ 4409805 w 11044243"/>
              <a:gd name="connsiteY810" fmla="*/ 3086287 h 5790288"/>
              <a:gd name="connsiteX811" fmla="*/ 4420865 w 11044243"/>
              <a:gd name="connsiteY811" fmla="*/ 3097347 h 5790288"/>
              <a:gd name="connsiteX812" fmla="*/ 4409805 w 11044243"/>
              <a:gd name="connsiteY812" fmla="*/ 3108407 h 5790288"/>
              <a:gd name="connsiteX813" fmla="*/ 4398745 w 11044243"/>
              <a:gd name="connsiteY813" fmla="*/ 3097347 h 5790288"/>
              <a:gd name="connsiteX814" fmla="*/ 4409805 w 11044243"/>
              <a:gd name="connsiteY814" fmla="*/ 3086287 h 5790288"/>
              <a:gd name="connsiteX815" fmla="*/ 3974552 w 11044243"/>
              <a:gd name="connsiteY815" fmla="*/ 3086287 h 5790288"/>
              <a:gd name="connsiteX816" fmla="*/ 3985612 w 11044243"/>
              <a:gd name="connsiteY816" fmla="*/ 3097347 h 5790288"/>
              <a:gd name="connsiteX817" fmla="*/ 3974552 w 11044243"/>
              <a:gd name="connsiteY817" fmla="*/ 3108407 h 5790288"/>
              <a:gd name="connsiteX818" fmla="*/ 3963492 w 11044243"/>
              <a:gd name="connsiteY818" fmla="*/ 3097347 h 5790288"/>
              <a:gd name="connsiteX819" fmla="*/ 3974552 w 11044243"/>
              <a:gd name="connsiteY819" fmla="*/ 3086287 h 5790288"/>
              <a:gd name="connsiteX820" fmla="*/ 3538287 w 11044243"/>
              <a:gd name="connsiteY820" fmla="*/ 3086287 h 5790288"/>
              <a:gd name="connsiteX821" fmla="*/ 3549347 w 11044243"/>
              <a:gd name="connsiteY821" fmla="*/ 3097347 h 5790288"/>
              <a:gd name="connsiteX822" fmla="*/ 3538287 w 11044243"/>
              <a:gd name="connsiteY822" fmla="*/ 3108407 h 5790288"/>
              <a:gd name="connsiteX823" fmla="*/ 3527227 w 11044243"/>
              <a:gd name="connsiteY823" fmla="*/ 3097347 h 5790288"/>
              <a:gd name="connsiteX824" fmla="*/ 3538287 w 11044243"/>
              <a:gd name="connsiteY824" fmla="*/ 3086287 h 5790288"/>
              <a:gd name="connsiteX825" fmla="*/ 2666706 w 11044243"/>
              <a:gd name="connsiteY825" fmla="*/ 3086287 h 5790288"/>
              <a:gd name="connsiteX826" fmla="*/ 2677766 w 11044243"/>
              <a:gd name="connsiteY826" fmla="*/ 3097347 h 5790288"/>
              <a:gd name="connsiteX827" fmla="*/ 2666706 w 11044243"/>
              <a:gd name="connsiteY827" fmla="*/ 3108407 h 5790288"/>
              <a:gd name="connsiteX828" fmla="*/ 2655645 w 11044243"/>
              <a:gd name="connsiteY828" fmla="*/ 3097347 h 5790288"/>
              <a:gd name="connsiteX829" fmla="*/ 2666706 w 11044243"/>
              <a:gd name="connsiteY829" fmla="*/ 3086287 h 5790288"/>
              <a:gd name="connsiteX830" fmla="*/ 2231449 w 11044243"/>
              <a:gd name="connsiteY830" fmla="*/ 3086287 h 5790288"/>
              <a:gd name="connsiteX831" fmla="*/ 2242510 w 11044243"/>
              <a:gd name="connsiteY831" fmla="*/ 3097347 h 5790288"/>
              <a:gd name="connsiteX832" fmla="*/ 2231449 w 11044243"/>
              <a:gd name="connsiteY832" fmla="*/ 3108407 h 5790288"/>
              <a:gd name="connsiteX833" fmla="*/ 2220389 w 11044243"/>
              <a:gd name="connsiteY833" fmla="*/ 3097347 h 5790288"/>
              <a:gd name="connsiteX834" fmla="*/ 2231449 w 11044243"/>
              <a:gd name="connsiteY834" fmla="*/ 3086287 h 5790288"/>
              <a:gd name="connsiteX835" fmla="*/ 1795135 w 11044243"/>
              <a:gd name="connsiteY835" fmla="*/ 3086287 h 5790288"/>
              <a:gd name="connsiteX836" fmla="*/ 1806194 w 11044243"/>
              <a:gd name="connsiteY836" fmla="*/ 3097347 h 5790288"/>
              <a:gd name="connsiteX837" fmla="*/ 1795135 w 11044243"/>
              <a:gd name="connsiteY837" fmla="*/ 3108407 h 5790288"/>
              <a:gd name="connsiteX838" fmla="*/ 1784074 w 11044243"/>
              <a:gd name="connsiteY838" fmla="*/ 3097347 h 5790288"/>
              <a:gd name="connsiteX839" fmla="*/ 1795135 w 11044243"/>
              <a:gd name="connsiteY839" fmla="*/ 3086287 h 5790288"/>
              <a:gd name="connsiteX840" fmla="*/ 471179 w 11044243"/>
              <a:gd name="connsiteY840" fmla="*/ 3086287 h 5790288"/>
              <a:gd name="connsiteX841" fmla="*/ 482239 w 11044243"/>
              <a:gd name="connsiteY841" fmla="*/ 3097347 h 5790288"/>
              <a:gd name="connsiteX842" fmla="*/ 471179 w 11044243"/>
              <a:gd name="connsiteY842" fmla="*/ 3108407 h 5790288"/>
              <a:gd name="connsiteX843" fmla="*/ 460119 w 11044243"/>
              <a:gd name="connsiteY843" fmla="*/ 3097347 h 5790288"/>
              <a:gd name="connsiteX844" fmla="*/ 471179 w 11044243"/>
              <a:gd name="connsiteY844" fmla="*/ 3086287 h 5790288"/>
              <a:gd name="connsiteX845" fmla="*/ 34864 w 11044243"/>
              <a:gd name="connsiteY845" fmla="*/ 3086287 h 5790288"/>
              <a:gd name="connsiteX846" fmla="*/ 45924 w 11044243"/>
              <a:gd name="connsiteY846" fmla="*/ 3097347 h 5790288"/>
              <a:gd name="connsiteX847" fmla="*/ 34864 w 11044243"/>
              <a:gd name="connsiteY847" fmla="*/ 3108407 h 5790288"/>
              <a:gd name="connsiteX848" fmla="*/ 23804 w 11044243"/>
              <a:gd name="connsiteY848" fmla="*/ 3097347 h 5790288"/>
              <a:gd name="connsiteX849" fmla="*/ 34864 w 11044243"/>
              <a:gd name="connsiteY849" fmla="*/ 3086287 h 5790288"/>
              <a:gd name="connsiteX850" fmla="*/ 10573091 w 11044243"/>
              <a:gd name="connsiteY850" fmla="*/ 3073068 h 5790288"/>
              <a:gd name="connsiteX851" fmla="*/ 10597370 w 11044243"/>
              <a:gd name="connsiteY851" fmla="*/ 3097347 h 5790288"/>
              <a:gd name="connsiteX852" fmla="*/ 10573091 w 11044243"/>
              <a:gd name="connsiteY852" fmla="*/ 3121626 h 5790288"/>
              <a:gd name="connsiteX853" fmla="*/ 10548812 w 11044243"/>
              <a:gd name="connsiteY853" fmla="*/ 3097347 h 5790288"/>
              <a:gd name="connsiteX854" fmla="*/ 10573091 w 11044243"/>
              <a:gd name="connsiteY854" fmla="*/ 3073068 h 5790288"/>
              <a:gd name="connsiteX855" fmla="*/ 8377558 w 11044243"/>
              <a:gd name="connsiteY855" fmla="*/ 3073068 h 5790288"/>
              <a:gd name="connsiteX856" fmla="*/ 8401837 w 11044243"/>
              <a:gd name="connsiteY856" fmla="*/ 3097347 h 5790288"/>
              <a:gd name="connsiteX857" fmla="*/ 8377558 w 11044243"/>
              <a:gd name="connsiteY857" fmla="*/ 3121626 h 5790288"/>
              <a:gd name="connsiteX858" fmla="*/ 8353279 w 11044243"/>
              <a:gd name="connsiteY858" fmla="*/ 3097347 h 5790288"/>
              <a:gd name="connsiteX859" fmla="*/ 8377558 w 11044243"/>
              <a:gd name="connsiteY859" fmla="*/ 3073068 h 5790288"/>
              <a:gd name="connsiteX860" fmla="*/ 7941241 w 11044243"/>
              <a:gd name="connsiteY860" fmla="*/ 3073068 h 5790288"/>
              <a:gd name="connsiteX861" fmla="*/ 7965520 w 11044243"/>
              <a:gd name="connsiteY861" fmla="*/ 3097347 h 5790288"/>
              <a:gd name="connsiteX862" fmla="*/ 7941241 w 11044243"/>
              <a:gd name="connsiteY862" fmla="*/ 3121626 h 5790288"/>
              <a:gd name="connsiteX863" fmla="*/ 7916962 w 11044243"/>
              <a:gd name="connsiteY863" fmla="*/ 3097347 h 5790288"/>
              <a:gd name="connsiteX864" fmla="*/ 7941241 w 11044243"/>
              <a:gd name="connsiteY864" fmla="*/ 3073068 h 5790288"/>
              <a:gd name="connsiteX865" fmla="*/ 6198102 w 11044243"/>
              <a:gd name="connsiteY865" fmla="*/ 3073068 h 5790288"/>
              <a:gd name="connsiteX866" fmla="*/ 6222381 w 11044243"/>
              <a:gd name="connsiteY866" fmla="*/ 3097347 h 5790288"/>
              <a:gd name="connsiteX867" fmla="*/ 6198102 w 11044243"/>
              <a:gd name="connsiteY867" fmla="*/ 3121626 h 5790288"/>
              <a:gd name="connsiteX868" fmla="*/ 6173823 w 11044243"/>
              <a:gd name="connsiteY868" fmla="*/ 3097347 h 5790288"/>
              <a:gd name="connsiteX869" fmla="*/ 6198102 w 11044243"/>
              <a:gd name="connsiteY869" fmla="*/ 3073068 h 5790288"/>
              <a:gd name="connsiteX870" fmla="*/ 4846122 w 11044243"/>
              <a:gd name="connsiteY870" fmla="*/ 3073068 h 5790288"/>
              <a:gd name="connsiteX871" fmla="*/ 4870401 w 11044243"/>
              <a:gd name="connsiteY871" fmla="*/ 3097347 h 5790288"/>
              <a:gd name="connsiteX872" fmla="*/ 4846122 w 11044243"/>
              <a:gd name="connsiteY872" fmla="*/ 3121626 h 5790288"/>
              <a:gd name="connsiteX873" fmla="*/ 4821843 w 11044243"/>
              <a:gd name="connsiteY873" fmla="*/ 3097347 h 5790288"/>
              <a:gd name="connsiteX874" fmla="*/ 4846122 w 11044243"/>
              <a:gd name="connsiteY874" fmla="*/ 3073068 h 5790288"/>
              <a:gd name="connsiteX875" fmla="*/ 1342748 w 11044243"/>
              <a:gd name="connsiteY875" fmla="*/ 3073068 h 5790288"/>
              <a:gd name="connsiteX876" fmla="*/ 1367029 w 11044243"/>
              <a:gd name="connsiteY876" fmla="*/ 3097347 h 5790288"/>
              <a:gd name="connsiteX877" fmla="*/ 1342748 w 11044243"/>
              <a:gd name="connsiteY877" fmla="*/ 3121626 h 5790288"/>
              <a:gd name="connsiteX878" fmla="*/ 1318472 w 11044243"/>
              <a:gd name="connsiteY878" fmla="*/ 3097347 h 5790288"/>
              <a:gd name="connsiteX879" fmla="*/ 1342748 w 11044243"/>
              <a:gd name="connsiteY879" fmla="*/ 3073068 h 5790288"/>
              <a:gd name="connsiteX880" fmla="*/ 11009408 w 11044243"/>
              <a:gd name="connsiteY880" fmla="*/ 3062512 h 5790288"/>
              <a:gd name="connsiteX881" fmla="*/ 11044243 w 11044243"/>
              <a:gd name="connsiteY881" fmla="*/ 3097347 h 5790288"/>
              <a:gd name="connsiteX882" fmla="*/ 11009408 w 11044243"/>
              <a:gd name="connsiteY882" fmla="*/ 3132182 h 5790288"/>
              <a:gd name="connsiteX883" fmla="*/ 10974573 w 11044243"/>
              <a:gd name="connsiteY883" fmla="*/ 3097347 h 5790288"/>
              <a:gd name="connsiteX884" fmla="*/ 11009408 w 11044243"/>
              <a:gd name="connsiteY884" fmla="*/ 3062512 h 5790288"/>
              <a:gd name="connsiteX885" fmla="*/ 9701522 w 11044243"/>
              <a:gd name="connsiteY885" fmla="*/ 3062512 h 5790288"/>
              <a:gd name="connsiteX886" fmla="*/ 9736357 w 11044243"/>
              <a:gd name="connsiteY886" fmla="*/ 3097347 h 5790288"/>
              <a:gd name="connsiteX887" fmla="*/ 9701522 w 11044243"/>
              <a:gd name="connsiteY887" fmla="*/ 3132182 h 5790288"/>
              <a:gd name="connsiteX888" fmla="*/ 9666687 w 11044243"/>
              <a:gd name="connsiteY888" fmla="*/ 3097347 h 5790288"/>
              <a:gd name="connsiteX889" fmla="*/ 9701522 w 11044243"/>
              <a:gd name="connsiteY889" fmla="*/ 3062512 h 5790288"/>
              <a:gd name="connsiteX890" fmla="*/ 6634419 w 11044243"/>
              <a:gd name="connsiteY890" fmla="*/ 3062512 h 5790288"/>
              <a:gd name="connsiteX891" fmla="*/ 6669254 w 11044243"/>
              <a:gd name="connsiteY891" fmla="*/ 3097347 h 5790288"/>
              <a:gd name="connsiteX892" fmla="*/ 6634419 w 11044243"/>
              <a:gd name="connsiteY892" fmla="*/ 3132182 h 5790288"/>
              <a:gd name="connsiteX893" fmla="*/ 6599584 w 11044243"/>
              <a:gd name="connsiteY893" fmla="*/ 3097347 h 5790288"/>
              <a:gd name="connsiteX894" fmla="*/ 6634419 w 11044243"/>
              <a:gd name="connsiteY894" fmla="*/ 3062512 h 5790288"/>
              <a:gd name="connsiteX895" fmla="*/ 5281375 w 11044243"/>
              <a:gd name="connsiteY895" fmla="*/ 3062512 h 5790288"/>
              <a:gd name="connsiteX896" fmla="*/ 5316210 w 11044243"/>
              <a:gd name="connsiteY896" fmla="*/ 3097347 h 5790288"/>
              <a:gd name="connsiteX897" fmla="*/ 5281375 w 11044243"/>
              <a:gd name="connsiteY897" fmla="*/ 3132182 h 5790288"/>
              <a:gd name="connsiteX898" fmla="*/ 5246540 w 11044243"/>
              <a:gd name="connsiteY898" fmla="*/ 3097347 h 5790288"/>
              <a:gd name="connsiteX899" fmla="*/ 5281375 w 11044243"/>
              <a:gd name="connsiteY899" fmla="*/ 3062512 h 5790288"/>
              <a:gd name="connsiteX900" fmla="*/ 3103028 w 11044243"/>
              <a:gd name="connsiteY900" fmla="*/ 3062512 h 5790288"/>
              <a:gd name="connsiteX901" fmla="*/ 3137864 w 11044243"/>
              <a:gd name="connsiteY901" fmla="*/ 3097347 h 5790288"/>
              <a:gd name="connsiteX902" fmla="*/ 3103028 w 11044243"/>
              <a:gd name="connsiteY902" fmla="*/ 3132182 h 5790288"/>
              <a:gd name="connsiteX903" fmla="*/ 3068193 w 11044243"/>
              <a:gd name="connsiteY903" fmla="*/ 3097347 h 5790288"/>
              <a:gd name="connsiteX904" fmla="*/ 3103028 w 11044243"/>
              <a:gd name="connsiteY904" fmla="*/ 3062512 h 5790288"/>
              <a:gd name="connsiteX905" fmla="*/ 906433 w 11044243"/>
              <a:gd name="connsiteY905" fmla="*/ 3062512 h 5790288"/>
              <a:gd name="connsiteX906" fmla="*/ 941267 w 11044243"/>
              <a:gd name="connsiteY906" fmla="*/ 3097347 h 5790288"/>
              <a:gd name="connsiteX907" fmla="*/ 906433 w 11044243"/>
              <a:gd name="connsiteY907" fmla="*/ 3132182 h 5790288"/>
              <a:gd name="connsiteX908" fmla="*/ 871598 w 11044243"/>
              <a:gd name="connsiteY908" fmla="*/ 3097347 h 5790288"/>
              <a:gd name="connsiteX909" fmla="*/ 906433 w 11044243"/>
              <a:gd name="connsiteY909" fmla="*/ 3062512 h 5790288"/>
              <a:gd name="connsiteX910" fmla="*/ 11009408 w 11044243"/>
              <a:gd name="connsiteY910" fmla="*/ 2681879 h 5790288"/>
              <a:gd name="connsiteX911" fmla="*/ 11020468 w 11044243"/>
              <a:gd name="connsiteY911" fmla="*/ 2692940 h 5790288"/>
              <a:gd name="connsiteX912" fmla="*/ 11009408 w 11044243"/>
              <a:gd name="connsiteY912" fmla="*/ 2703999 h 5790288"/>
              <a:gd name="connsiteX913" fmla="*/ 10998348 w 11044243"/>
              <a:gd name="connsiteY913" fmla="*/ 2692940 h 5790288"/>
              <a:gd name="connsiteX914" fmla="*/ 11009408 w 11044243"/>
              <a:gd name="connsiteY914" fmla="*/ 2681879 h 5790288"/>
              <a:gd name="connsiteX915" fmla="*/ 10573091 w 11044243"/>
              <a:gd name="connsiteY915" fmla="*/ 2681879 h 5790288"/>
              <a:gd name="connsiteX916" fmla="*/ 10584151 w 11044243"/>
              <a:gd name="connsiteY916" fmla="*/ 2692940 h 5790288"/>
              <a:gd name="connsiteX917" fmla="*/ 10573091 w 11044243"/>
              <a:gd name="connsiteY917" fmla="*/ 2703999 h 5790288"/>
              <a:gd name="connsiteX918" fmla="*/ 10562031 w 11044243"/>
              <a:gd name="connsiteY918" fmla="*/ 2692940 h 5790288"/>
              <a:gd name="connsiteX919" fmla="*/ 10573091 w 11044243"/>
              <a:gd name="connsiteY919" fmla="*/ 2681879 h 5790288"/>
              <a:gd name="connsiteX920" fmla="*/ 9249127 w 11044243"/>
              <a:gd name="connsiteY920" fmla="*/ 2681879 h 5790288"/>
              <a:gd name="connsiteX921" fmla="*/ 9260187 w 11044243"/>
              <a:gd name="connsiteY921" fmla="*/ 2692940 h 5790288"/>
              <a:gd name="connsiteX922" fmla="*/ 9249127 w 11044243"/>
              <a:gd name="connsiteY922" fmla="*/ 2703999 h 5790288"/>
              <a:gd name="connsiteX923" fmla="*/ 9238067 w 11044243"/>
              <a:gd name="connsiteY923" fmla="*/ 2692940 h 5790288"/>
              <a:gd name="connsiteX924" fmla="*/ 9249127 w 11044243"/>
              <a:gd name="connsiteY924" fmla="*/ 2681879 h 5790288"/>
              <a:gd name="connsiteX925" fmla="*/ 8812810 w 11044243"/>
              <a:gd name="connsiteY925" fmla="*/ 2681879 h 5790288"/>
              <a:gd name="connsiteX926" fmla="*/ 8823870 w 11044243"/>
              <a:gd name="connsiteY926" fmla="*/ 2692940 h 5790288"/>
              <a:gd name="connsiteX927" fmla="*/ 8812810 w 11044243"/>
              <a:gd name="connsiteY927" fmla="*/ 2703999 h 5790288"/>
              <a:gd name="connsiteX928" fmla="*/ 8801750 w 11044243"/>
              <a:gd name="connsiteY928" fmla="*/ 2692940 h 5790288"/>
              <a:gd name="connsiteX929" fmla="*/ 8812810 w 11044243"/>
              <a:gd name="connsiteY929" fmla="*/ 2681879 h 5790288"/>
              <a:gd name="connsiteX930" fmla="*/ 8377558 w 11044243"/>
              <a:gd name="connsiteY930" fmla="*/ 2681879 h 5790288"/>
              <a:gd name="connsiteX931" fmla="*/ 8388618 w 11044243"/>
              <a:gd name="connsiteY931" fmla="*/ 2692940 h 5790288"/>
              <a:gd name="connsiteX932" fmla="*/ 8377558 w 11044243"/>
              <a:gd name="connsiteY932" fmla="*/ 2703999 h 5790288"/>
              <a:gd name="connsiteX933" fmla="*/ 8366498 w 11044243"/>
              <a:gd name="connsiteY933" fmla="*/ 2692940 h 5790288"/>
              <a:gd name="connsiteX934" fmla="*/ 8377558 w 11044243"/>
              <a:gd name="connsiteY934" fmla="*/ 2681879 h 5790288"/>
              <a:gd name="connsiteX935" fmla="*/ 7505988 w 11044243"/>
              <a:gd name="connsiteY935" fmla="*/ 2681879 h 5790288"/>
              <a:gd name="connsiteX936" fmla="*/ 7517048 w 11044243"/>
              <a:gd name="connsiteY936" fmla="*/ 2692940 h 5790288"/>
              <a:gd name="connsiteX937" fmla="*/ 7505988 w 11044243"/>
              <a:gd name="connsiteY937" fmla="*/ 2703999 h 5790288"/>
              <a:gd name="connsiteX938" fmla="*/ 7494928 w 11044243"/>
              <a:gd name="connsiteY938" fmla="*/ 2692940 h 5790288"/>
              <a:gd name="connsiteX939" fmla="*/ 7505988 w 11044243"/>
              <a:gd name="connsiteY939" fmla="*/ 2681879 h 5790288"/>
              <a:gd name="connsiteX940" fmla="*/ 7069671 w 11044243"/>
              <a:gd name="connsiteY940" fmla="*/ 2681879 h 5790288"/>
              <a:gd name="connsiteX941" fmla="*/ 7080731 w 11044243"/>
              <a:gd name="connsiteY941" fmla="*/ 2692940 h 5790288"/>
              <a:gd name="connsiteX942" fmla="*/ 7069671 w 11044243"/>
              <a:gd name="connsiteY942" fmla="*/ 2703999 h 5790288"/>
              <a:gd name="connsiteX943" fmla="*/ 7058611 w 11044243"/>
              <a:gd name="connsiteY943" fmla="*/ 2692940 h 5790288"/>
              <a:gd name="connsiteX944" fmla="*/ 7069671 w 11044243"/>
              <a:gd name="connsiteY944" fmla="*/ 2681879 h 5790288"/>
              <a:gd name="connsiteX945" fmla="*/ 6634419 w 11044243"/>
              <a:gd name="connsiteY945" fmla="*/ 2681879 h 5790288"/>
              <a:gd name="connsiteX946" fmla="*/ 6645479 w 11044243"/>
              <a:gd name="connsiteY946" fmla="*/ 2692940 h 5790288"/>
              <a:gd name="connsiteX947" fmla="*/ 6634419 w 11044243"/>
              <a:gd name="connsiteY947" fmla="*/ 2703999 h 5790288"/>
              <a:gd name="connsiteX948" fmla="*/ 6623359 w 11044243"/>
              <a:gd name="connsiteY948" fmla="*/ 2692940 h 5790288"/>
              <a:gd name="connsiteX949" fmla="*/ 6634419 w 11044243"/>
              <a:gd name="connsiteY949" fmla="*/ 2681879 h 5790288"/>
              <a:gd name="connsiteX950" fmla="*/ 5281375 w 11044243"/>
              <a:gd name="connsiteY950" fmla="*/ 2681879 h 5790288"/>
              <a:gd name="connsiteX951" fmla="*/ 5292435 w 11044243"/>
              <a:gd name="connsiteY951" fmla="*/ 2692940 h 5790288"/>
              <a:gd name="connsiteX952" fmla="*/ 5281375 w 11044243"/>
              <a:gd name="connsiteY952" fmla="*/ 2703999 h 5790288"/>
              <a:gd name="connsiteX953" fmla="*/ 5270315 w 11044243"/>
              <a:gd name="connsiteY953" fmla="*/ 2692940 h 5790288"/>
              <a:gd name="connsiteX954" fmla="*/ 5281375 w 11044243"/>
              <a:gd name="connsiteY954" fmla="*/ 2681879 h 5790288"/>
              <a:gd name="connsiteX955" fmla="*/ 3974552 w 11044243"/>
              <a:gd name="connsiteY955" fmla="*/ 2681879 h 5790288"/>
              <a:gd name="connsiteX956" fmla="*/ 3985612 w 11044243"/>
              <a:gd name="connsiteY956" fmla="*/ 2692940 h 5790288"/>
              <a:gd name="connsiteX957" fmla="*/ 3974552 w 11044243"/>
              <a:gd name="connsiteY957" fmla="*/ 2703999 h 5790288"/>
              <a:gd name="connsiteX958" fmla="*/ 3963492 w 11044243"/>
              <a:gd name="connsiteY958" fmla="*/ 2692940 h 5790288"/>
              <a:gd name="connsiteX959" fmla="*/ 3974552 w 11044243"/>
              <a:gd name="connsiteY959" fmla="*/ 2681879 h 5790288"/>
              <a:gd name="connsiteX960" fmla="*/ 3538257 w 11044243"/>
              <a:gd name="connsiteY960" fmla="*/ 2681879 h 5790288"/>
              <a:gd name="connsiteX961" fmla="*/ 3549317 w 11044243"/>
              <a:gd name="connsiteY961" fmla="*/ 2692940 h 5790288"/>
              <a:gd name="connsiteX962" fmla="*/ 3538257 w 11044243"/>
              <a:gd name="connsiteY962" fmla="*/ 2703999 h 5790288"/>
              <a:gd name="connsiteX963" fmla="*/ 3527197 w 11044243"/>
              <a:gd name="connsiteY963" fmla="*/ 2692940 h 5790288"/>
              <a:gd name="connsiteX964" fmla="*/ 3538257 w 11044243"/>
              <a:gd name="connsiteY964" fmla="*/ 2681879 h 5790288"/>
              <a:gd name="connsiteX965" fmla="*/ 2231428 w 11044243"/>
              <a:gd name="connsiteY965" fmla="*/ 2681879 h 5790288"/>
              <a:gd name="connsiteX966" fmla="*/ 2242488 w 11044243"/>
              <a:gd name="connsiteY966" fmla="*/ 2692940 h 5790288"/>
              <a:gd name="connsiteX967" fmla="*/ 2231428 w 11044243"/>
              <a:gd name="connsiteY967" fmla="*/ 2703999 h 5790288"/>
              <a:gd name="connsiteX968" fmla="*/ 2220368 w 11044243"/>
              <a:gd name="connsiteY968" fmla="*/ 2692940 h 5790288"/>
              <a:gd name="connsiteX969" fmla="*/ 2231428 w 11044243"/>
              <a:gd name="connsiteY969" fmla="*/ 2681879 h 5790288"/>
              <a:gd name="connsiteX970" fmla="*/ 1795114 w 11044243"/>
              <a:gd name="connsiteY970" fmla="*/ 2681879 h 5790288"/>
              <a:gd name="connsiteX971" fmla="*/ 1806173 w 11044243"/>
              <a:gd name="connsiteY971" fmla="*/ 2692940 h 5790288"/>
              <a:gd name="connsiteX972" fmla="*/ 1795114 w 11044243"/>
              <a:gd name="connsiteY972" fmla="*/ 2703999 h 5790288"/>
              <a:gd name="connsiteX973" fmla="*/ 1784053 w 11044243"/>
              <a:gd name="connsiteY973" fmla="*/ 2692940 h 5790288"/>
              <a:gd name="connsiteX974" fmla="*/ 1795114 w 11044243"/>
              <a:gd name="connsiteY974" fmla="*/ 2681879 h 5790288"/>
              <a:gd name="connsiteX975" fmla="*/ 906403 w 11044243"/>
              <a:gd name="connsiteY975" fmla="*/ 2681879 h 5790288"/>
              <a:gd name="connsiteX976" fmla="*/ 917463 w 11044243"/>
              <a:gd name="connsiteY976" fmla="*/ 2692940 h 5790288"/>
              <a:gd name="connsiteX977" fmla="*/ 906403 w 11044243"/>
              <a:gd name="connsiteY977" fmla="*/ 2703999 h 5790288"/>
              <a:gd name="connsiteX978" fmla="*/ 895343 w 11044243"/>
              <a:gd name="connsiteY978" fmla="*/ 2692940 h 5790288"/>
              <a:gd name="connsiteX979" fmla="*/ 906403 w 11044243"/>
              <a:gd name="connsiteY979" fmla="*/ 2681879 h 5790288"/>
              <a:gd name="connsiteX980" fmla="*/ 9701522 w 11044243"/>
              <a:gd name="connsiteY980" fmla="*/ 2668660 h 5790288"/>
              <a:gd name="connsiteX981" fmla="*/ 9725801 w 11044243"/>
              <a:gd name="connsiteY981" fmla="*/ 2692940 h 5790288"/>
              <a:gd name="connsiteX982" fmla="*/ 9701522 w 11044243"/>
              <a:gd name="connsiteY982" fmla="*/ 2717219 h 5790288"/>
              <a:gd name="connsiteX983" fmla="*/ 9677243 w 11044243"/>
              <a:gd name="connsiteY983" fmla="*/ 2692940 h 5790288"/>
              <a:gd name="connsiteX984" fmla="*/ 9701522 w 11044243"/>
              <a:gd name="connsiteY984" fmla="*/ 2668660 h 5790288"/>
              <a:gd name="connsiteX985" fmla="*/ 6198102 w 11044243"/>
              <a:gd name="connsiteY985" fmla="*/ 2668660 h 5790288"/>
              <a:gd name="connsiteX986" fmla="*/ 6222381 w 11044243"/>
              <a:gd name="connsiteY986" fmla="*/ 2692940 h 5790288"/>
              <a:gd name="connsiteX987" fmla="*/ 6198102 w 11044243"/>
              <a:gd name="connsiteY987" fmla="*/ 2717219 h 5790288"/>
              <a:gd name="connsiteX988" fmla="*/ 6173823 w 11044243"/>
              <a:gd name="connsiteY988" fmla="*/ 2692940 h 5790288"/>
              <a:gd name="connsiteX989" fmla="*/ 6198102 w 11044243"/>
              <a:gd name="connsiteY989" fmla="*/ 2668660 h 5790288"/>
              <a:gd name="connsiteX990" fmla="*/ 4846122 w 11044243"/>
              <a:gd name="connsiteY990" fmla="*/ 2668660 h 5790288"/>
              <a:gd name="connsiteX991" fmla="*/ 4870401 w 11044243"/>
              <a:gd name="connsiteY991" fmla="*/ 2692940 h 5790288"/>
              <a:gd name="connsiteX992" fmla="*/ 4846122 w 11044243"/>
              <a:gd name="connsiteY992" fmla="*/ 2717219 h 5790288"/>
              <a:gd name="connsiteX993" fmla="*/ 4821843 w 11044243"/>
              <a:gd name="connsiteY993" fmla="*/ 2692940 h 5790288"/>
              <a:gd name="connsiteX994" fmla="*/ 4846122 w 11044243"/>
              <a:gd name="connsiteY994" fmla="*/ 2668660 h 5790288"/>
              <a:gd name="connsiteX995" fmla="*/ 3103002 w 11044243"/>
              <a:gd name="connsiteY995" fmla="*/ 2668660 h 5790288"/>
              <a:gd name="connsiteX996" fmla="*/ 3127281 w 11044243"/>
              <a:gd name="connsiteY996" fmla="*/ 2692940 h 5790288"/>
              <a:gd name="connsiteX997" fmla="*/ 3103002 w 11044243"/>
              <a:gd name="connsiteY997" fmla="*/ 2717219 h 5790288"/>
              <a:gd name="connsiteX998" fmla="*/ 3078723 w 11044243"/>
              <a:gd name="connsiteY998" fmla="*/ 2692940 h 5790288"/>
              <a:gd name="connsiteX999" fmla="*/ 3103002 w 11044243"/>
              <a:gd name="connsiteY999" fmla="*/ 2668660 h 5790288"/>
              <a:gd name="connsiteX1000" fmla="*/ 2666683 w 11044243"/>
              <a:gd name="connsiteY1000" fmla="*/ 2668660 h 5790288"/>
              <a:gd name="connsiteX1001" fmla="*/ 2690962 w 11044243"/>
              <a:gd name="connsiteY1001" fmla="*/ 2692940 h 5790288"/>
              <a:gd name="connsiteX1002" fmla="*/ 2666683 w 11044243"/>
              <a:gd name="connsiteY1002" fmla="*/ 2717219 h 5790288"/>
              <a:gd name="connsiteX1003" fmla="*/ 2642404 w 11044243"/>
              <a:gd name="connsiteY1003" fmla="*/ 2692940 h 5790288"/>
              <a:gd name="connsiteX1004" fmla="*/ 2666683 w 11044243"/>
              <a:gd name="connsiteY1004" fmla="*/ 2668660 h 5790288"/>
              <a:gd name="connsiteX1005" fmla="*/ 471151 w 11044243"/>
              <a:gd name="connsiteY1005" fmla="*/ 2668660 h 5790288"/>
              <a:gd name="connsiteX1006" fmla="*/ 495430 w 11044243"/>
              <a:gd name="connsiteY1006" fmla="*/ 2692940 h 5790288"/>
              <a:gd name="connsiteX1007" fmla="*/ 471151 w 11044243"/>
              <a:gd name="connsiteY1007" fmla="*/ 2717220 h 5790288"/>
              <a:gd name="connsiteX1008" fmla="*/ 446872 w 11044243"/>
              <a:gd name="connsiteY1008" fmla="*/ 2692940 h 5790288"/>
              <a:gd name="connsiteX1009" fmla="*/ 471151 w 11044243"/>
              <a:gd name="connsiteY1009" fmla="*/ 2668660 h 5790288"/>
              <a:gd name="connsiteX1010" fmla="*/ 10137839 w 11044243"/>
              <a:gd name="connsiteY1010" fmla="*/ 2658104 h 5790288"/>
              <a:gd name="connsiteX1011" fmla="*/ 10172674 w 11044243"/>
              <a:gd name="connsiteY1011" fmla="*/ 2692940 h 5790288"/>
              <a:gd name="connsiteX1012" fmla="*/ 10137839 w 11044243"/>
              <a:gd name="connsiteY1012" fmla="*/ 2727776 h 5790288"/>
              <a:gd name="connsiteX1013" fmla="*/ 10103004 w 11044243"/>
              <a:gd name="connsiteY1013" fmla="*/ 2692940 h 5790288"/>
              <a:gd name="connsiteX1014" fmla="*/ 10137839 w 11044243"/>
              <a:gd name="connsiteY1014" fmla="*/ 2658104 h 5790288"/>
              <a:gd name="connsiteX1015" fmla="*/ 7941241 w 11044243"/>
              <a:gd name="connsiteY1015" fmla="*/ 2658104 h 5790288"/>
              <a:gd name="connsiteX1016" fmla="*/ 7976076 w 11044243"/>
              <a:gd name="connsiteY1016" fmla="*/ 2692940 h 5790288"/>
              <a:gd name="connsiteX1017" fmla="*/ 7941241 w 11044243"/>
              <a:gd name="connsiteY1017" fmla="*/ 2727774 h 5790288"/>
              <a:gd name="connsiteX1018" fmla="*/ 7906406 w 11044243"/>
              <a:gd name="connsiteY1018" fmla="*/ 2692940 h 5790288"/>
              <a:gd name="connsiteX1019" fmla="*/ 7941241 w 11044243"/>
              <a:gd name="connsiteY1019" fmla="*/ 2658104 h 5790288"/>
              <a:gd name="connsiteX1020" fmla="*/ 5762849 w 11044243"/>
              <a:gd name="connsiteY1020" fmla="*/ 2658104 h 5790288"/>
              <a:gd name="connsiteX1021" fmla="*/ 5797684 w 11044243"/>
              <a:gd name="connsiteY1021" fmla="*/ 2692940 h 5790288"/>
              <a:gd name="connsiteX1022" fmla="*/ 5762849 w 11044243"/>
              <a:gd name="connsiteY1022" fmla="*/ 2727774 h 5790288"/>
              <a:gd name="connsiteX1023" fmla="*/ 5728014 w 11044243"/>
              <a:gd name="connsiteY1023" fmla="*/ 2692940 h 5790288"/>
              <a:gd name="connsiteX1024" fmla="*/ 5762849 w 11044243"/>
              <a:gd name="connsiteY1024" fmla="*/ 2658104 h 5790288"/>
              <a:gd name="connsiteX1025" fmla="*/ 4409805 w 11044243"/>
              <a:gd name="connsiteY1025" fmla="*/ 2658104 h 5790288"/>
              <a:gd name="connsiteX1026" fmla="*/ 4444640 w 11044243"/>
              <a:gd name="connsiteY1026" fmla="*/ 2692940 h 5790288"/>
              <a:gd name="connsiteX1027" fmla="*/ 4409805 w 11044243"/>
              <a:gd name="connsiteY1027" fmla="*/ 2727776 h 5790288"/>
              <a:gd name="connsiteX1028" fmla="*/ 4374970 w 11044243"/>
              <a:gd name="connsiteY1028" fmla="*/ 2692940 h 5790288"/>
              <a:gd name="connsiteX1029" fmla="*/ 4409805 w 11044243"/>
              <a:gd name="connsiteY1029" fmla="*/ 2658104 h 5790288"/>
              <a:gd name="connsiteX1030" fmla="*/ 1342719 w 11044243"/>
              <a:gd name="connsiteY1030" fmla="*/ 2658104 h 5790288"/>
              <a:gd name="connsiteX1031" fmla="*/ 1377555 w 11044243"/>
              <a:gd name="connsiteY1031" fmla="*/ 2692940 h 5790288"/>
              <a:gd name="connsiteX1032" fmla="*/ 1342719 w 11044243"/>
              <a:gd name="connsiteY1032" fmla="*/ 2727776 h 5790288"/>
              <a:gd name="connsiteX1033" fmla="*/ 1307885 w 11044243"/>
              <a:gd name="connsiteY1033" fmla="*/ 2692940 h 5790288"/>
              <a:gd name="connsiteX1034" fmla="*/ 1342719 w 11044243"/>
              <a:gd name="connsiteY1034" fmla="*/ 2658104 h 5790288"/>
              <a:gd name="connsiteX1035" fmla="*/ 34835 w 11044243"/>
              <a:gd name="connsiteY1035" fmla="*/ 2658104 h 5790288"/>
              <a:gd name="connsiteX1036" fmla="*/ 69670 w 11044243"/>
              <a:gd name="connsiteY1036" fmla="*/ 2692940 h 5790288"/>
              <a:gd name="connsiteX1037" fmla="*/ 34835 w 11044243"/>
              <a:gd name="connsiteY1037" fmla="*/ 2727776 h 5790288"/>
              <a:gd name="connsiteX1038" fmla="*/ 0 w 11044243"/>
              <a:gd name="connsiteY1038" fmla="*/ 2692940 h 5790288"/>
              <a:gd name="connsiteX1039" fmla="*/ 34835 w 11044243"/>
              <a:gd name="connsiteY1039" fmla="*/ 2658104 h 5790288"/>
              <a:gd name="connsiteX1040" fmla="*/ 11007546 w 11044243"/>
              <a:gd name="connsiteY1040" fmla="*/ 2239476 h 5790288"/>
              <a:gd name="connsiteX1041" fmla="*/ 11018606 w 11044243"/>
              <a:gd name="connsiteY1041" fmla="*/ 2250537 h 5790288"/>
              <a:gd name="connsiteX1042" fmla="*/ 11007546 w 11044243"/>
              <a:gd name="connsiteY1042" fmla="*/ 2261597 h 5790288"/>
              <a:gd name="connsiteX1043" fmla="*/ 10996486 w 11044243"/>
              <a:gd name="connsiteY1043" fmla="*/ 2250537 h 5790288"/>
              <a:gd name="connsiteX1044" fmla="*/ 11007546 w 11044243"/>
              <a:gd name="connsiteY1044" fmla="*/ 2239476 h 5790288"/>
              <a:gd name="connsiteX1045" fmla="*/ 9247265 w 11044243"/>
              <a:gd name="connsiteY1045" fmla="*/ 2239476 h 5790288"/>
              <a:gd name="connsiteX1046" fmla="*/ 9258325 w 11044243"/>
              <a:gd name="connsiteY1046" fmla="*/ 2250537 h 5790288"/>
              <a:gd name="connsiteX1047" fmla="*/ 9247265 w 11044243"/>
              <a:gd name="connsiteY1047" fmla="*/ 2261596 h 5790288"/>
              <a:gd name="connsiteX1048" fmla="*/ 9236205 w 11044243"/>
              <a:gd name="connsiteY1048" fmla="*/ 2250537 h 5790288"/>
              <a:gd name="connsiteX1049" fmla="*/ 9247265 w 11044243"/>
              <a:gd name="connsiteY1049" fmla="*/ 2239476 h 5790288"/>
              <a:gd name="connsiteX1050" fmla="*/ 8375695 w 11044243"/>
              <a:gd name="connsiteY1050" fmla="*/ 2239476 h 5790288"/>
              <a:gd name="connsiteX1051" fmla="*/ 8386755 w 11044243"/>
              <a:gd name="connsiteY1051" fmla="*/ 2250537 h 5790288"/>
              <a:gd name="connsiteX1052" fmla="*/ 8375695 w 11044243"/>
              <a:gd name="connsiteY1052" fmla="*/ 2261596 h 5790288"/>
              <a:gd name="connsiteX1053" fmla="*/ 8364635 w 11044243"/>
              <a:gd name="connsiteY1053" fmla="*/ 2250537 h 5790288"/>
              <a:gd name="connsiteX1054" fmla="*/ 8375695 w 11044243"/>
              <a:gd name="connsiteY1054" fmla="*/ 2239476 h 5790288"/>
              <a:gd name="connsiteX1055" fmla="*/ 7504126 w 11044243"/>
              <a:gd name="connsiteY1055" fmla="*/ 2239476 h 5790288"/>
              <a:gd name="connsiteX1056" fmla="*/ 7515186 w 11044243"/>
              <a:gd name="connsiteY1056" fmla="*/ 2250537 h 5790288"/>
              <a:gd name="connsiteX1057" fmla="*/ 7504126 w 11044243"/>
              <a:gd name="connsiteY1057" fmla="*/ 2261596 h 5790288"/>
              <a:gd name="connsiteX1058" fmla="*/ 7493066 w 11044243"/>
              <a:gd name="connsiteY1058" fmla="*/ 2250537 h 5790288"/>
              <a:gd name="connsiteX1059" fmla="*/ 7504126 w 11044243"/>
              <a:gd name="connsiteY1059" fmla="*/ 2239476 h 5790288"/>
              <a:gd name="connsiteX1060" fmla="*/ 7068873 w 11044243"/>
              <a:gd name="connsiteY1060" fmla="*/ 2239476 h 5790288"/>
              <a:gd name="connsiteX1061" fmla="*/ 7079933 w 11044243"/>
              <a:gd name="connsiteY1061" fmla="*/ 2250537 h 5790288"/>
              <a:gd name="connsiteX1062" fmla="*/ 7068873 w 11044243"/>
              <a:gd name="connsiteY1062" fmla="*/ 2261596 h 5790288"/>
              <a:gd name="connsiteX1063" fmla="*/ 7057813 w 11044243"/>
              <a:gd name="connsiteY1063" fmla="*/ 2250537 h 5790288"/>
              <a:gd name="connsiteX1064" fmla="*/ 7068873 w 11044243"/>
              <a:gd name="connsiteY1064" fmla="*/ 2239476 h 5790288"/>
              <a:gd name="connsiteX1065" fmla="*/ 1796978 w 11044243"/>
              <a:gd name="connsiteY1065" fmla="*/ 2238251 h 5790288"/>
              <a:gd name="connsiteX1066" fmla="*/ 1808038 w 11044243"/>
              <a:gd name="connsiteY1066" fmla="*/ 2249308 h 5790288"/>
              <a:gd name="connsiteX1067" fmla="*/ 1796978 w 11044243"/>
              <a:gd name="connsiteY1067" fmla="*/ 2260371 h 5790288"/>
              <a:gd name="connsiteX1068" fmla="*/ 1785918 w 11044243"/>
              <a:gd name="connsiteY1068" fmla="*/ 2249308 h 5790288"/>
              <a:gd name="connsiteX1069" fmla="*/ 1796978 w 11044243"/>
              <a:gd name="connsiteY1069" fmla="*/ 2238251 h 5790288"/>
              <a:gd name="connsiteX1070" fmla="*/ 36700 w 11044243"/>
              <a:gd name="connsiteY1070" fmla="*/ 2238251 h 5790288"/>
              <a:gd name="connsiteX1071" fmla="*/ 47760 w 11044243"/>
              <a:gd name="connsiteY1071" fmla="*/ 2249308 h 5790288"/>
              <a:gd name="connsiteX1072" fmla="*/ 36700 w 11044243"/>
              <a:gd name="connsiteY1072" fmla="*/ 2260371 h 5790288"/>
              <a:gd name="connsiteX1073" fmla="*/ 25640 w 11044243"/>
              <a:gd name="connsiteY1073" fmla="*/ 2249308 h 5790288"/>
              <a:gd name="connsiteX1074" fmla="*/ 36700 w 11044243"/>
              <a:gd name="connsiteY1074" fmla="*/ 2238251 h 5790288"/>
              <a:gd name="connsiteX1075" fmla="*/ 3975351 w 11044243"/>
              <a:gd name="connsiteY1075" fmla="*/ 2238249 h 5790288"/>
              <a:gd name="connsiteX1076" fmla="*/ 3986411 w 11044243"/>
              <a:gd name="connsiteY1076" fmla="*/ 2249308 h 5790288"/>
              <a:gd name="connsiteX1077" fmla="*/ 3975351 w 11044243"/>
              <a:gd name="connsiteY1077" fmla="*/ 2260369 h 5790288"/>
              <a:gd name="connsiteX1078" fmla="*/ 3964291 w 11044243"/>
              <a:gd name="connsiteY1078" fmla="*/ 2249308 h 5790288"/>
              <a:gd name="connsiteX1079" fmla="*/ 3975351 w 11044243"/>
              <a:gd name="connsiteY1079" fmla="*/ 2238249 h 5790288"/>
              <a:gd name="connsiteX1080" fmla="*/ 3103803 w 11044243"/>
              <a:gd name="connsiteY1080" fmla="*/ 2238249 h 5790288"/>
              <a:gd name="connsiteX1081" fmla="*/ 3114863 w 11044243"/>
              <a:gd name="connsiteY1081" fmla="*/ 2249308 h 5790288"/>
              <a:gd name="connsiteX1082" fmla="*/ 3103803 w 11044243"/>
              <a:gd name="connsiteY1082" fmla="*/ 2260369 h 5790288"/>
              <a:gd name="connsiteX1083" fmla="*/ 3092743 w 11044243"/>
              <a:gd name="connsiteY1083" fmla="*/ 2249308 h 5790288"/>
              <a:gd name="connsiteX1084" fmla="*/ 3103803 w 11044243"/>
              <a:gd name="connsiteY1084" fmla="*/ 2238249 h 5790288"/>
              <a:gd name="connsiteX1085" fmla="*/ 10572293 w 11044243"/>
              <a:gd name="connsiteY1085" fmla="*/ 2226258 h 5790288"/>
              <a:gd name="connsiteX1086" fmla="*/ 10596572 w 11044243"/>
              <a:gd name="connsiteY1086" fmla="*/ 2250537 h 5790288"/>
              <a:gd name="connsiteX1087" fmla="*/ 10572293 w 11044243"/>
              <a:gd name="connsiteY1087" fmla="*/ 2274816 h 5790288"/>
              <a:gd name="connsiteX1088" fmla="*/ 10548014 w 11044243"/>
              <a:gd name="connsiteY1088" fmla="*/ 2250537 h 5790288"/>
              <a:gd name="connsiteX1089" fmla="*/ 10572293 w 11044243"/>
              <a:gd name="connsiteY1089" fmla="*/ 2226258 h 5790288"/>
              <a:gd name="connsiteX1090" fmla="*/ 10135976 w 11044243"/>
              <a:gd name="connsiteY1090" fmla="*/ 2226258 h 5790288"/>
              <a:gd name="connsiteX1091" fmla="*/ 10160255 w 11044243"/>
              <a:gd name="connsiteY1091" fmla="*/ 2250537 h 5790288"/>
              <a:gd name="connsiteX1092" fmla="*/ 10135976 w 11044243"/>
              <a:gd name="connsiteY1092" fmla="*/ 2274816 h 5790288"/>
              <a:gd name="connsiteX1093" fmla="*/ 10111697 w 11044243"/>
              <a:gd name="connsiteY1093" fmla="*/ 2250537 h 5790288"/>
              <a:gd name="connsiteX1094" fmla="*/ 10135976 w 11044243"/>
              <a:gd name="connsiteY1094" fmla="*/ 2226258 h 5790288"/>
              <a:gd name="connsiteX1095" fmla="*/ 7940443 w 11044243"/>
              <a:gd name="connsiteY1095" fmla="*/ 2226258 h 5790288"/>
              <a:gd name="connsiteX1096" fmla="*/ 7964722 w 11044243"/>
              <a:gd name="connsiteY1096" fmla="*/ 2250537 h 5790288"/>
              <a:gd name="connsiteX1097" fmla="*/ 7940443 w 11044243"/>
              <a:gd name="connsiteY1097" fmla="*/ 2274816 h 5790288"/>
              <a:gd name="connsiteX1098" fmla="*/ 7916164 w 11044243"/>
              <a:gd name="connsiteY1098" fmla="*/ 2250537 h 5790288"/>
              <a:gd name="connsiteX1099" fmla="*/ 7940443 w 11044243"/>
              <a:gd name="connsiteY1099" fmla="*/ 2226258 h 5790288"/>
              <a:gd name="connsiteX1100" fmla="*/ 6632556 w 11044243"/>
              <a:gd name="connsiteY1100" fmla="*/ 2226258 h 5790288"/>
              <a:gd name="connsiteX1101" fmla="*/ 6656835 w 11044243"/>
              <a:gd name="connsiteY1101" fmla="*/ 2250537 h 5790288"/>
              <a:gd name="connsiteX1102" fmla="*/ 6632556 w 11044243"/>
              <a:gd name="connsiteY1102" fmla="*/ 2274815 h 5790288"/>
              <a:gd name="connsiteX1103" fmla="*/ 6608277 w 11044243"/>
              <a:gd name="connsiteY1103" fmla="*/ 2250537 h 5790288"/>
              <a:gd name="connsiteX1104" fmla="*/ 6632556 w 11044243"/>
              <a:gd name="connsiteY1104" fmla="*/ 2226258 h 5790288"/>
              <a:gd name="connsiteX1105" fmla="*/ 6197304 w 11044243"/>
              <a:gd name="connsiteY1105" fmla="*/ 2226258 h 5790288"/>
              <a:gd name="connsiteX1106" fmla="*/ 6221583 w 11044243"/>
              <a:gd name="connsiteY1106" fmla="*/ 2250537 h 5790288"/>
              <a:gd name="connsiteX1107" fmla="*/ 6197304 w 11044243"/>
              <a:gd name="connsiteY1107" fmla="*/ 2274815 h 5790288"/>
              <a:gd name="connsiteX1108" fmla="*/ 6173025 w 11044243"/>
              <a:gd name="connsiteY1108" fmla="*/ 2250537 h 5790288"/>
              <a:gd name="connsiteX1109" fmla="*/ 6197304 w 11044243"/>
              <a:gd name="connsiteY1109" fmla="*/ 2226258 h 5790288"/>
              <a:gd name="connsiteX1110" fmla="*/ 5760987 w 11044243"/>
              <a:gd name="connsiteY1110" fmla="*/ 2226258 h 5790288"/>
              <a:gd name="connsiteX1111" fmla="*/ 5785266 w 11044243"/>
              <a:gd name="connsiteY1111" fmla="*/ 2250537 h 5790288"/>
              <a:gd name="connsiteX1112" fmla="*/ 5760987 w 11044243"/>
              <a:gd name="connsiteY1112" fmla="*/ 2274815 h 5790288"/>
              <a:gd name="connsiteX1113" fmla="*/ 5736708 w 11044243"/>
              <a:gd name="connsiteY1113" fmla="*/ 2250537 h 5790288"/>
              <a:gd name="connsiteX1114" fmla="*/ 5760987 w 11044243"/>
              <a:gd name="connsiteY1114" fmla="*/ 2226258 h 5790288"/>
              <a:gd name="connsiteX1115" fmla="*/ 4846920 w 11044243"/>
              <a:gd name="connsiteY1115" fmla="*/ 2225031 h 5790288"/>
              <a:gd name="connsiteX1116" fmla="*/ 4871199 w 11044243"/>
              <a:gd name="connsiteY1116" fmla="*/ 2249308 h 5790288"/>
              <a:gd name="connsiteX1117" fmla="*/ 4846920 w 11044243"/>
              <a:gd name="connsiteY1117" fmla="*/ 2273588 h 5790288"/>
              <a:gd name="connsiteX1118" fmla="*/ 4822641 w 11044243"/>
              <a:gd name="connsiteY1118" fmla="*/ 2249308 h 5790288"/>
              <a:gd name="connsiteX1119" fmla="*/ 4846920 w 11044243"/>
              <a:gd name="connsiteY1119" fmla="*/ 2225031 h 5790288"/>
              <a:gd name="connsiteX1120" fmla="*/ 4411668 w 11044243"/>
              <a:gd name="connsiteY1120" fmla="*/ 2225031 h 5790288"/>
              <a:gd name="connsiteX1121" fmla="*/ 4435947 w 11044243"/>
              <a:gd name="connsiteY1121" fmla="*/ 2249308 h 5790288"/>
              <a:gd name="connsiteX1122" fmla="*/ 4411668 w 11044243"/>
              <a:gd name="connsiteY1122" fmla="*/ 2273588 h 5790288"/>
              <a:gd name="connsiteX1123" fmla="*/ 4387389 w 11044243"/>
              <a:gd name="connsiteY1123" fmla="*/ 2249308 h 5790288"/>
              <a:gd name="connsiteX1124" fmla="*/ 4411668 w 11044243"/>
              <a:gd name="connsiteY1124" fmla="*/ 2225031 h 5790288"/>
              <a:gd name="connsiteX1125" fmla="*/ 2668548 w 11044243"/>
              <a:gd name="connsiteY1125" fmla="*/ 2225031 h 5790288"/>
              <a:gd name="connsiteX1126" fmla="*/ 2692827 w 11044243"/>
              <a:gd name="connsiteY1126" fmla="*/ 2249308 h 5790288"/>
              <a:gd name="connsiteX1127" fmla="*/ 2668548 w 11044243"/>
              <a:gd name="connsiteY1127" fmla="*/ 2273588 h 5790288"/>
              <a:gd name="connsiteX1128" fmla="*/ 2644269 w 11044243"/>
              <a:gd name="connsiteY1128" fmla="*/ 2249308 h 5790288"/>
              <a:gd name="connsiteX1129" fmla="*/ 2668548 w 11044243"/>
              <a:gd name="connsiteY1129" fmla="*/ 2225031 h 5790288"/>
              <a:gd name="connsiteX1130" fmla="*/ 1343521 w 11044243"/>
              <a:gd name="connsiteY1130" fmla="*/ 2225031 h 5790288"/>
              <a:gd name="connsiteX1131" fmla="*/ 1367801 w 11044243"/>
              <a:gd name="connsiteY1131" fmla="*/ 2249308 h 5790288"/>
              <a:gd name="connsiteX1132" fmla="*/ 1343521 w 11044243"/>
              <a:gd name="connsiteY1132" fmla="*/ 2273588 h 5790288"/>
              <a:gd name="connsiteX1133" fmla="*/ 1319244 w 11044243"/>
              <a:gd name="connsiteY1133" fmla="*/ 2249308 h 5790288"/>
              <a:gd name="connsiteX1134" fmla="*/ 1343521 w 11044243"/>
              <a:gd name="connsiteY1134" fmla="*/ 2225031 h 5790288"/>
              <a:gd name="connsiteX1135" fmla="*/ 908269 w 11044243"/>
              <a:gd name="connsiteY1135" fmla="*/ 2225031 h 5790288"/>
              <a:gd name="connsiteX1136" fmla="*/ 932548 w 11044243"/>
              <a:gd name="connsiteY1136" fmla="*/ 2249308 h 5790288"/>
              <a:gd name="connsiteX1137" fmla="*/ 908269 w 11044243"/>
              <a:gd name="connsiteY1137" fmla="*/ 2273588 h 5790288"/>
              <a:gd name="connsiteX1138" fmla="*/ 883990 w 11044243"/>
              <a:gd name="connsiteY1138" fmla="*/ 2249308 h 5790288"/>
              <a:gd name="connsiteX1139" fmla="*/ 908269 w 11044243"/>
              <a:gd name="connsiteY1139" fmla="*/ 2225031 h 5790288"/>
              <a:gd name="connsiteX1140" fmla="*/ 471952 w 11044243"/>
              <a:gd name="connsiteY1140" fmla="*/ 2225031 h 5790288"/>
              <a:gd name="connsiteX1141" fmla="*/ 496231 w 11044243"/>
              <a:gd name="connsiteY1141" fmla="*/ 2249308 h 5790288"/>
              <a:gd name="connsiteX1142" fmla="*/ 471952 w 11044243"/>
              <a:gd name="connsiteY1142" fmla="*/ 2273588 h 5790288"/>
              <a:gd name="connsiteX1143" fmla="*/ 447673 w 11044243"/>
              <a:gd name="connsiteY1143" fmla="*/ 2249308 h 5790288"/>
              <a:gd name="connsiteX1144" fmla="*/ 471952 w 11044243"/>
              <a:gd name="connsiteY1144" fmla="*/ 2225031 h 5790288"/>
              <a:gd name="connsiteX1145" fmla="*/ 9700724 w 11044243"/>
              <a:gd name="connsiteY1145" fmla="*/ 2215702 h 5790288"/>
              <a:gd name="connsiteX1146" fmla="*/ 9735559 w 11044243"/>
              <a:gd name="connsiteY1146" fmla="*/ 2250537 h 5790288"/>
              <a:gd name="connsiteX1147" fmla="*/ 9700724 w 11044243"/>
              <a:gd name="connsiteY1147" fmla="*/ 2285372 h 5790288"/>
              <a:gd name="connsiteX1148" fmla="*/ 9665889 w 11044243"/>
              <a:gd name="connsiteY1148" fmla="*/ 2250537 h 5790288"/>
              <a:gd name="connsiteX1149" fmla="*/ 9700724 w 11044243"/>
              <a:gd name="connsiteY1149" fmla="*/ 2215702 h 5790288"/>
              <a:gd name="connsiteX1150" fmla="*/ 8812012 w 11044243"/>
              <a:gd name="connsiteY1150" fmla="*/ 2215702 h 5790288"/>
              <a:gd name="connsiteX1151" fmla="*/ 8846847 w 11044243"/>
              <a:gd name="connsiteY1151" fmla="*/ 2250537 h 5790288"/>
              <a:gd name="connsiteX1152" fmla="*/ 8812012 w 11044243"/>
              <a:gd name="connsiteY1152" fmla="*/ 2285372 h 5790288"/>
              <a:gd name="connsiteX1153" fmla="*/ 8777177 w 11044243"/>
              <a:gd name="connsiteY1153" fmla="*/ 2250537 h 5790288"/>
              <a:gd name="connsiteX1154" fmla="*/ 8812012 w 11044243"/>
              <a:gd name="connsiteY1154" fmla="*/ 2215702 h 5790288"/>
              <a:gd name="connsiteX1155" fmla="*/ 5283237 w 11044243"/>
              <a:gd name="connsiteY1155" fmla="*/ 2214474 h 5790288"/>
              <a:gd name="connsiteX1156" fmla="*/ 5318072 w 11044243"/>
              <a:gd name="connsiteY1156" fmla="*/ 2249308 h 5790288"/>
              <a:gd name="connsiteX1157" fmla="*/ 5283237 w 11044243"/>
              <a:gd name="connsiteY1157" fmla="*/ 2284143 h 5790288"/>
              <a:gd name="connsiteX1158" fmla="*/ 5248402 w 11044243"/>
              <a:gd name="connsiteY1158" fmla="*/ 2249308 h 5790288"/>
              <a:gd name="connsiteX1159" fmla="*/ 5283237 w 11044243"/>
              <a:gd name="connsiteY1159" fmla="*/ 2214474 h 5790288"/>
              <a:gd name="connsiteX1160" fmla="*/ 3540122 w 11044243"/>
              <a:gd name="connsiteY1160" fmla="*/ 2214474 h 5790288"/>
              <a:gd name="connsiteX1161" fmla="*/ 3574958 w 11044243"/>
              <a:gd name="connsiteY1161" fmla="*/ 2249308 h 5790288"/>
              <a:gd name="connsiteX1162" fmla="*/ 3540122 w 11044243"/>
              <a:gd name="connsiteY1162" fmla="*/ 2284145 h 5790288"/>
              <a:gd name="connsiteX1163" fmla="*/ 3505287 w 11044243"/>
              <a:gd name="connsiteY1163" fmla="*/ 2249308 h 5790288"/>
              <a:gd name="connsiteX1164" fmla="*/ 3540122 w 11044243"/>
              <a:gd name="connsiteY1164" fmla="*/ 2214474 h 5790288"/>
              <a:gd name="connsiteX1165" fmla="*/ 2232229 w 11044243"/>
              <a:gd name="connsiteY1165" fmla="*/ 2214474 h 5790288"/>
              <a:gd name="connsiteX1166" fmla="*/ 2267065 w 11044243"/>
              <a:gd name="connsiteY1166" fmla="*/ 2249308 h 5790288"/>
              <a:gd name="connsiteX1167" fmla="*/ 2232229 w 11044243"/>
              <a:gd name="connsiteY1167" fmla="*/ 2284145 h 5790288"/>
              <a:gd name="connsiteX1168" fmla="*/ 2197396 w 11044243"/>
              <a:gd name="connsiteY1168" fmla="*/ 2249308 h 5790288"/>
              <a:gd name="connsiteX1169" fmla="*/ 2232229 w 11044243"/>
              <a:gd name="connsiteY1169" fmla="*/ 2214474 h 5790288"/>
              <a:gd name="connsiteX1170" fmla="*/ 10550146 w 11044243"/>
              <a:gd name="connsiteY1170" fmla="*/ 1800583 h 5790288"/>
              <a:gd name="connsiteX1171" fmla="*/ 10561206 w 11044243"/>
              <a:gd name="connsiteY1171" fmla="*/ 1811643 h 5790288"/>
              <a:gd name="connsiteX1172" fmla="*/ 10550146 w 11044243"/>
              <a:gd name="connsiteY1172" fmla="*/ 1822703 h 5790288"/>
              <a:gd name="connsiteX1173" fmla="*/ 10539086 w 11044243"/>
              <a:gd name="connsiteY1173" fmla="*/ 1811643 h 5790288"/>
              <a:gd name="connsiteX1174" fmla="*/ 10550146 w 11044243"/>
              <a:gd name="connsiteY1174" fmla="*/ 1800583 h 5790288"/>
              <a:gd name="connsiteX1175" fmla="*/ 10113829 w 11044243"/>
              <a:gd name="connsiteY1175" fmla="*/ 1800583 h 5790288"/>
              <a:gd name="connsiteX1176" fmla="*/ 10124889 w 11044243"/>
              <a:gd name="connsiteY1176" fmla="*/ 1811643 h 5790288"/>
              <a:gd name="connsiteX1177" fmla="*/ 10113829 w 11044243"/>
              <a:gd name="connsiteY1177" fmla="*/ 1822703 h 5790288"/>
              <a:gd name="connsiteX1178" fmla="*/ 10102769 w 11044243"/>
              <a:gd name="connsiteY1178" fmla="*/ 1811643 h 5790288"/>
              <a:gd name="connsiteX1179" fmla="*/ 10113829 w 11044243"/>
              <a:gd name="connsiteY1179" fmla="*/ 1800583 h 5790288"/>
              <a:gd name="connsiteX1180" fmla="*/ 9678577 w 11044243"/>
              <a:gd name="connsiteY1180" fmla="*/ 1800583 h 5790288"/>
              <a:gd name="connsiteX1181" fmla="*/ 9689637 w 11044243"/>
              <a:gd name="connsiteY1181" fmla="*/ 1811643 h 5790288"/>
              <a:gd name="connsiteX1182" fmla="*/ 9678577 w 11044243"/>
              <a:gd name="connsiteY1182" fmla="*/ 1822703 h 5790288"/>
              <a:gd name="connsiteX1183" fmla="*/ 9667517 w 11044243"/>
              <a:gd name="connsiteY1183" fmla="*/ 1811643 h 5790288"/>
              <a:gd name="connsiteX1184" fmla="*/ 9678577 w 11044243"/>
              <a:gd name="connsiteY1184" fmla="*/ 1800583 h 5790288"/>
              <a:gd name="connsiteX1185" fmla="*/ 5281375 w 11044243"/>
              <a:gd name="connsiteY1185" fmla="*/ 1795845 h 5790288"/>
              <a:gd name="connsiteX1186" fmla="*/ 5292435 w 11044243"/>
              <a:gd name="connsiteY1186" fmla="*/ 1806906 h 5790288"/>
              <a:gd name="connsiteX1187" fmla="*/ 5281375 w 11044243"/>
              <a:gd name="connsiteY1187" fmla="*/ 1817965 h 5790288"/>
              <a:gd name="connsiteX1188" fmla="*/ 5270315 w 11044243"/>
              <a:gd name="connsiteY1188" fmla="*/ 1806906 h 5790288"/>
              <a:gd name="connsiteX1189" fmla="*/ 5281375 w 11044243"/>
              <a:gd name="connsiteY1189" fmla="*/ 1795845 h 5790288"/>
              <a:gd name="connsiteX1190" fmla="*/ 4846122 w 11044243"/>
              <a:gd name="connsiteY1190" fmla="*/ 1795845 h 5790288"/>
              <a:gd name="connsiteX1191" fmla="*/ 4857182 w 11044243"/>
              <a:gd name="connsiteY1191" fmla="*/ 1806906 h 5790288"/>
              <a:gd name="connsiteX1192" fmla="*/ 4846122 w 11044243"/>
              <a:gd name="connsiteY1192" fmla="*/ 1817965 h 5790288"/>
              <a:gd name="connsiteX1193" fmla="*/ 4835062 w 11044243"/>
              <a:gd name="connsiteY1193" fmla="*/ 1806906 h 5790288"/>
              <a:gd name="connsiteX1194" fmla="*/ 4846122 w 11044243"/>
              <a:gd name="connsiteY1194" fmla="*/ 1795845 h 5790288"/>
              <a:gd name="connsiteX1195" fmla="*/ 3974552 w 11044243"/>
              <a:gd name="connsiteY1195" fmla="*/ 1795845 h 5790288"/>
              <a:gd name="connsiteX1196" fmla="*/ 3985612 w 11044243"/>
              <a:gd name="connsiteY1196" fmla="*/ 1806906 h 5790288"/>
              <a:gd name="connsiteX1197" fmla="*/ 3974552 w 11044243"/>
              <a:gd name="connsiteY1197" fmla="*/ 1817965 h 5790288"/>
              <a:gd name="connsiteX1198" fmla="*/ 3963492 w 11044243"/>
              <a:gd name="connsiteY1198" fmla="*/ 1806906 h 5790288"/>
              <a:gd name="connsiteX1199" fmla="*/ 3974552 w 11044243"/>
              <a:gd name="connsiteY1199" fmla="*/ 1795845 h 5790288"/>
              <a:gd name="connsiteX1200" fmla="*/ 7941241 w 11044243"/>
              <a:gd name="connsiteY1200" fmla="*/ 1795845 h 5790288"/>
              <a:gd name="connsiteX1201" fmla="*/ 7952301 w 11044243"/>
              <a:gd name="connsiteY1201" fmla="*/ 1806905 h 5790288"/>
              <a:gd name="connsiteX1202" fmla="*/ 7941241 w 11044243"/>
              <a:gd name="connsiteY1202" fmla="*/ 1817965 h 5790288"/>
              <a:gd name="connsiteX1203" fmla="*/ 7930181 w 11044243"/>
              <a:gd name="connsiteY1203" fmla="*/ 1806905 h 5790288"/>
              <a:gd name="connsiteX1204" fmla="*/ 7941241 w 11044243"/>
              <a:gd name="connsiteY1204" fmla="*/ 1795845 h 5790288"/>
              <a:gd name="connsiteX1205" fmla="*/ 7505988 w 11044243"/>
              <a:gd name="connsiteY1205" fmla="*/ 1795845 h 5790288"/>
              <a:gd name="connsiteX1206" fmla="*/ 7517048 w 11044243"/>
              <a:gd name="connsiteY1206" fmla="*/ 1806905 h 5790288"/>
              <a:gd name="connsiteX1207" fmla="*/ 7505988 w 11044243"/>
              <a:gd name="connsiteY1207" fmla="*/ 1817965 h 5790288"/>
              <a:gd name="connsiteX1208" fmla="*/ 7494928 w 11044243"/>
              <a:gd name="connsiteY1208" fmla="*/ 1806905 h 5790288"/>
              <a:gd name="connsiteX1209" fmla="*/ 7505988 w 11044243"/>
              <a:gd name="connsiteY1209" fmla="*/ 1795845 h 5790288"/>
              <a:gd name="connsiteX1210" fmla="*/ 6634419 w 11044243"/>
              <a:gd name="connsiteY1210" fmla="*/ 1795845 h 5790288"/>
              <a:gd name="connsiteX1211" fmla="*/ 6645479 w 11044243"/>
              <a:gd name="connsiteY1211" fmla="*/ 1806905 h 5790288"/>
              <a:gd name="connsiteX1212" fmla="*/ 6634419 w 11044243"/>
              <a:gd name="connsiteY1212" fmla="*/ 1817965 h 5790288"/>
              <a:gd name="connsiteX1213" fmla="*/ 6623359 w 11044243"/>
              <a:gd name="connsiteY1213" fmla="*/ 1806905 h 5790288"/>
              <a:gd name="connsiteX1214" fmla="*/ 6634419 w 11044243"/>
              <a:gd name="connsiteY1214" fmla="*/ 1795845 h 5790288"/>
              <a:gd name="connsiteX1215" fmla="*/ 6198102 w 11044243"/>
              <a:gd name="connsiteY1215" fmla="*/ 1795845 h 5790288"/>
              <a:gd name="connsiteX1216" fmla="*/ 6209162 w 11044243"/>
              <a:gd name="connsiteY1216" fmla="*/ 1806905 h 5790288"/>
              <a:gd name="connsiteX1217" fmla="*/ 6198102 w 11044243"/>
              <a:gd name="connsiteY1217" fmla="*/ 1817965 h 5790288"/>
              <a:gd name="connsiteX1218" fmla="*/ 6187042 w 11044243"/>
              <a:gd name="connsiteY1218" fmla="*/ 1806905 h 5790288"/>
              <a:gd name="connsiteX1219" fmla="*/ 6198102 w 11044243"/>
              <a:gd name="connsiteY1219" fmla="*/ 1795845 h 5790288"/>
              <a:gd name="connsiteX1220" fmla="*/ 5762849 w 11044243"/>
              <a:gd name="connsiteY1220" fmla="*/ 1795845 h 5790288"/>
              <a:gd name="connsiteX1221" fmla="*/ 5773909 w 11044243"/>
              <a:gd name="connsiteY1221" fmla="*/ 1806905 h 5790288"/>
              <a:gd name="connsiteX1222" fmla="*/ 5762849 w 11044243"/>
              <a:gd name="connsiteY1222" fmla="*/ 1817965 h 5790288"/>
              <a:gd name="connsiteX1223" fmla="*/ 5751789 w 11044243"/>
              <a:gd name="connsiteY1223" fmla="*/ 1806905 h 5790288"/>
              <a:gd name="connsiteX1224" fmla="*/ 5762849 w 11044243"/>
              <a:gd name="connsiteY1224" fmla="*/ 1795845 h 5790288"/>
              <a:gd name="connsiteX1225" fmla="*/ 494092 w 11044243"/>
              <a:gd name="connsiteY1225" fmla="*/ 1791106 h 5790288"/>
              <a:gd name="connsiteX1226" fmla="*/ 505152 w 11044243"/>
              <a:gd name="connsiteY1226" fmla="*/ 1802166 h 5790288"/>
              <a:gd name="connsiteX1227" fmla="*/ 494092 w 11044243"/>
              <a:gd name="connsiteY1227" fmla="*/ 1813226 h 5790288"/>
              <a:gd name="connsiteX1228" fmla="*/ 483032 w 11044243"/>
              <a:gd name="connsiteY1228" fmla="*/ 1802166 h 5790288"/>
              <a:gd name="connsiteX1229" fmla="*/ 494092 w 11044243"/>
              <a:gd name="connsiteY1229" fmla="*/ 1791106 h 5790288"/>
              <a:gd name="connsiteX1230" fmla="*/ 58840 w 11044243"/>
              <a:gd name="connsiteY1230" fmla="*/ 1791106 h 5790288"/>
              <a:gd name="connsiteX1231" fmla="*/ 69900 w 11044243"/>
              <a:gd name="connsiteY1231" fmla="*/ 1802166 h 5790288"/>
              <a:gd name="connsiteX1232" fmla="*/ 58840 w 11044243"/>
              <a:gd name="connsiteY1232" fmla="*/ 1813226 h 5790288"/>
              <a:gd name="connsiteX1233" fmla="*/ 47780 w 11044243"/>
              <a:gd name="connsiteY1233" fmla="*/ 1802166 h 5790288"/>
              <a:gd name="connsiteX1234" fmla="*/ 58840 w 11044243"/>
              <a:gd name="connsiteY1234" fmla="*/ 1791106 h 5790288"/>
              <a:gd name="connsiteX1235" fmla="*/ 2237229 w 11044243"/>
              <a:gd name="connsiteY1235" fmla="*/ 1791106 h 5790288"/>
              <a:gd name="connsiteX1236" fmla="*/ 2248289 w 11044243"/>
              <a:gd name="connsiteY1236" fmla="*/ 1802166 h 5790288"/>
              <a:gd name="connsiteX1237" fmla="*/ 2237229 w 11044243"/>
              <a:gd name="connsiteY1237" fmla="*/ 1813226 h 5790288"/>
              <a:gd name="connsiteX1238" fmla="*/ 2226169 w 11044243"/>
              <a:gd name="connsiteY1238" fmla="*/ 1802166 h 5790288"/>
              <a:gd name="connsiteX1239" fmla="*/ 2237229 w 11044243"/>
              <a:gd name="connsiteY1239" fmla="*/ 1791106 h 5790288"/>
              <a:gd name="connsiteX1240" fmla="*/ 1801977 w 11044243"/>
              <a:gd name="connsiteY1240" fmla="*/ 1791106 h 5790288"/>
              <a:gd name="connsiteX1241" fmla="*/ 1813037 w 11044243"/>
              <a:gd name="connsiteY1241" fmla="*/ 1802166 h 5790288"/>
              <a:gd name="connsiteX1242" fmla="*/ 1801977 w 11044243"/>
              <a:gd name="connsiteY1242" fmla="*/ 1813226 h 5790288"/>
              <a:gd name="connsiteX1243" fmla="*/ 1790917 w 11044243"/>
              <a:gd name="connsiteY1243" fmla="*/ 1802166 h 5790288"/>
              <a:gd name="connsiteX1244" fmla="*/ 1801977 w 11044243"/>
              <a:gd name="connsiteY1244" fmla="*/ 1791106 h 5790288"/>
              <a:gd name="connsiteX1245" fmla="*/ 1365661 w 11044243"/>
              <a:gd name="connsiteY1245" fmla="*/ 1791106 h 5790288"/>
              <a:gd name="connsiteX1246" fmla="*/ 1376721 w 11044243"/>
              <a:gd name="connsiteY1246" fmla="*/ 1802166 h 5790288"/>
              <a:gd name="connsiteX1247" fmla="*/ 1365661 w 11044243"/>
              <a:gd name="connsiteY1247" fmla="*/ 1813226 h 5790288"/>
              <a:gd name="connsiteX1248" fmla="*/ 1354601 w 11044243"/>
              <a:gd name="connsiteY1248" fmla="*/ 1802166 h 5790288"/>
              <a:gd name="connsiteX1249" fmla="*/ 1365661 w 11044243"/>
              <a:gd name="connsiteY1249" fmla="*/ 1791106 h 5790288"/>
              <a:gd name="connsiteX1250" fmla="*/ 9242260 w 11044243"/>
              <a:gd name="connsiteY1250" fmla="*/ 1787364 h 5790288"/>
              <a:gd name="connsiteX1251" fmla="*/ 9266539 w 11044243"/>
              <a:gd name="connsiteY1251" fmla="*/ 1811643 h 5790288"/>
              <a:gd name="connsiteX1252" fmla="*/ 9242260 w 11044243"/>
              <a:gd name="connsiteY1252" fmla="*/ 1835922 h 5790288"/>
              <a:gd name="connsiteX1253" fmla="*/ 9217981 w 11044243"/>
              <a:gd name="connsiteY1253" fmla="*/ 1811643 h 5790288"/>
              <a:gd name="connsiteX1254" fmla="*/ 9242260 w 11044243"/>
              <a:gd name="connsiteY1254" fmla="*/ 1787364 h 5790288"/>
              <a:gd name="connsiteX1255" fmla="*/ 4409805 w 11044243"/>
              <a:gd name="connsiteY1255" fmla="*/ 1782626 h 5790288"/>
              <a:gd name="connsiteX1256" fmla="*/ 4434084 w 11044243"/>
              <a:gd name="connsiteY1256" fmla="*/ 1806906 h 5790288"/>
              <a:gd name="connsiteX1257" fmla="*/ 4409805 w 11044243"/>
              <a:gd name="connsiteY1257" fmla="*/ 1831184 h 5790288"/>
              <a:gd name="connsiteX1258" fmla="*/ 4385526 w 11044243"/>
              <a:gd name="connsiteY1258" fmla="*/ 1806906 h 5790288"/>
              <a:gd name="connsiteX1259" fmla="*/ 4409805 w 11044243"/>
              <a:gd name="connsiteY1259" fmla="*/ 1782626 h 5790288"/>
              <a:gd name="connsiteX1260" fmla="*/ 3538260 w 11044243"/>
              <a:gd name="connsiteY1260" fmla="*/ 1782626 h 5790288"/>
              <a:gd name="connsiteX1261" fmla="*/ 3562539 w 11044243"/>
              <a:gd name="connsiteY1261" fmla="*/ 1806906 h 5790288"/>
              <a:gd name="connsiteX1262" fmla="*/ 3538260 w 11044243"/>
              <a:gd name="connsiteY1262" fmla="*/ 1831184 h 5790288"/>
              <a:gd name="connsiteX1263" fmla="*/ 3513981 w 11044243"/>
              <a:gd name="connsiteY1263" fmla="*/ 1806906 h 5790288"/>
              <a:gd name="connsiteX1264" fmla="*/ 3538260 w 11044243"/>
              <a:gd name="connsiteY1264" fmla="*/ 1782626 h 5790288"/>
              <a:gd name="connsiteX1265" fmla="*/ 3103005 w 11044243"/>
              <a:gd name="connsiteY1265" fmla="*/ 1782626 h 5790288"/>
              <a:gd name="connsiteX1266" fmla="*/ 3127285 w 11044243"/>
              <a:gd name="connsiteY1266" fmla="*/ 1806906 h 5790288"/>
              <a:gd name="connsiteX1267" fmla="*/ 3103005 w 11044243"/>
              <a:gd name="connsiteY1267" fmla="*/ 1831184 h 5790288"/>
              <a:gd name="connsiteX1268" fmla="*/ 3078726 w 11044243"/>
              <a:gd name="connsiteY1268" fmla="*/ 1806906 h 5790288"/>
              <a:gd name="connsiteX1269" fmla="*/ 3103005 w 11044243"/>
              <a:gd name="connsiteY1269" fmla="*/ 1782626 h 5790288"/>
              <a:gd name="connsiteX1270" fmla="*/ 10985399 w 11044243"/>
              <a:gd name="connsiteY1270" fmla="*/ 1776808 h 5790288"/>
              <a:gd name="connsiteX1271" fmla="*/ 11020234 w 11044243"/>
              <a:gd name="connsiteY1271" fmla="*/ 1811643 h 5790288"/>
              <a:gd name="connsiteX1272" fmla="*/ 10985399 w 11044243"/>
              <a:gd name="connsiteY1272" fmla="*/ 1846478 h 5790288"/>
              <a:gd name="connsiteX1273" fmla="*/ 10950564 w 11044243"/>
              <a:gd name="connsiteY1273" fmla="*/ 1811643 h 5790288"/>
              <a:gd name="connsiteX1274" fmla="*/ 10985399 w 11044243"/>
              <a:gd name="connsiteY1274" fmla="*/ 1776808 h 5790288"/>
              <a:gd name="connsiteX1275" fmla="*/ 8807007 w 11044243"/>
              <a:gd name="connsiteY1275" fmla="*/ 1776808 h 5790288"/>
              <a:gd name="connsiteX1276" fmla="*/ 8841842 w 11044243"/>
              <a:gd name="connsiteY1276" fmla="*/ 1811643 h 5790288"/>
              <a:gd name="connsiteX1277" fmla="*/ 8807007 w 11044243"/>
              <a:gd name="connsiteY1277" fmla="*/ 1846478 h 5790288"/>
              <a:gd name="connsiteX1278" fmla="*/ 8772172 w 11044243"/>
              <a:gd name="connsiteY1278" fmla="*/ 1811643 h 5790288"/>
              <a:gd name="connsiteX1279" fmla="*/ 8807007 w 11044243"/>
              <a:gd name="connsiteY1279" fmla="*/ 1776808 h 5790288"/>
              <a:gd name="connsiteX1280" fmla="*/ 2666686 w 11044243"/>
              <a:gd name="connsiteY1280" fmla="*/ 1772070 h 5790288"/>
              <a:gd name="connsiteX1281" fmla="*/ 2701521 w 11044243"/>
              <a:gd name="connsiteY1281" fmla="*/ 1806906 h 5790288"/>
              <a:gd name="connsiteX1282" fmla="*/ 2666686 w 11044243"/>
              <a:gd name="connsiteY1282" fmla="*/ 1841741 h 5790288"/>
              <a:gd name="connsiteX1283" fmla="*/ 2631851 w 11044243"/>
              <a:gd name="connsiteY1283" fmla="*/ 1806906 h 5790288"/>
              <a:gd name="connsiteX1284" fmla="*/ 2666686 w 11044243"/>
              <a:gd name="connsiteY1284" fmla="*/ 1772070 h 5790288"/>
              <a:gd name="connsiteX1285" fmla="*/ 8377558 w 11044243"/>
              <a:gd name="connsiteY1285" fmla="*/ 1772069 h 5790288"/>
              <a:gd name="connsiteX1286" fmla="*/ 8412393 w 11044243"/>
              <a:gd name="connsiteY1286" fmla="*/ 1806905 h 5790288"/>
              <a:gd name="connsiteX1287" fmla="*/ 8377558 w 11044243"/>
              <a:gd name="connsiteY1287" fmla="*/ 1841740 h 5790288"/>
              <a:gd name="connsiteX1288" fmla="*/ 8342723 w 11044243"/>
              <a:gd name="connsiteY1288" fmla="*/ 1806905 h 5790288"/>
              <a:gd name="connsiteX1289" fmla="*/ 8377558 w 11044243"/>
              <a:gd name="connsiteY1289" fmla="*/ 1772069 h 5790288"/>
              <a:gd name="connsiteX1290" fmla="*/ 7069672 w 11044243"/>
              <a:gd name="connsiteY1290" fmla="*/ 1772069 h 5790288"/>
              <a:gd name="connsiteX1291" fmla="*/ 7104507 w 11044243"/>
              <a:gd name="connsiteY1291" fmla="*/ 1806905 h 5790288"/>
              <a:gd name="connsiteX1292" fmla="*/ 7069672 w 11044243"/>
              <a:gd name="connsiteY1292" fmla="*/ 1841740 h 5790288"/>
              <a:gd name="connsiteX1293" fmla="*/ 7034837 w 11044243"/>
              <a:gd name="connsiteY1293" fmla="*/ 1806905 h 5790288"/>
              <a:gd name="connsiteX1294" fmla="*/ 7069672 w 11044243"/>
              <a:gd name="connsiteY1294" fmla="*/ 1772069 h 5790288"/>
              <a:gd name="connsiteX1295" fmla="*/ 930409 w 11044243"/>
              <a:gd name="connsiteY1295" fmla="*/ 1767330 h 5790288"/>
              <a:gd name="connsiteX1296" fmla="*/ 965244 w 11044243"/>
              <a:gd name="connsiteY1296" fmla="*/ 1802166 h 5790288"/>
              <a:gd name="connsiteX1297" fmla="*/ 930409 w 11044243"/>
              <a:gd name="connsiteY1297" fmla="*/ 1837002 h 5790288"/>
              <a:gd name="connsiteX1298" fmla="*/ 895574 w 11044243"/>
              <a:gd name="connsiteY1298" fmla="*/ 1802166 h 5790288"/>
              <a:gd name="connsiteX1299" fmla="*/ 930409 w 11044243"/>
              <a:gd name="connsiteY1299" fmla="*/ 1767330 h 5790288"/>
              <a:gd name="connsiteX1300" fmla="*/ 10548284 w 11044243"/>
              <a:gd name="connsiteY1300" fmla="*/ 1358180 h 5790288"/>
              <a:gd name="connsiteX1301" fmla="*/ 10559344 w 11044243"/>
              <a:gd name="connsiteY1301" fmla="*/ 1369241 h 5790288"/>
              <a:gd name="connsiteX1302" fmla="*/ 10548284 w 11044243"/>
              <a:gd name="connsiteY1302" fmla="*/ 1380300 h 5790288"/>
              <a:gd name="connsiteX1303" fmla="*/ 10537224 w 11044243"/>
              <a:gd name="connsiteY1303" fmla="*/ 1369241 h 5790288"/>
              <a:gd name="connsiteX1304" fmla="*/ 10548284 w 11044243"/>
              <a:gd name="connsiteY1304" fmla="*/ 1358180 h 5790288"/>
              <a:gd name="connsiteX1305" fmla="*/ 10113031 w 11044243"/>
              <a:gd name="connsiteY1305" fmla="*/ 1358180 h 5790288"/>
              <a:gd name="connsiteX1306" fmla="*/ 10124091 w 11044243"/>
              <a:gd name="connsiteY1306" fmla="*/ 1369240 h 5790288"/>
              <a:gd name="connsiteX1307" fmla="*/ 10113031 w 11044243"/>
              <a:gd name="connsiteY1307" fmla="*/ 1380300 h 5790288"/>
              <a:gd name="connsiteX1308" fmla="*/ 10101971 w 11044243"/>
              <a:gd name="connsiteY1308" fmla="*/ 1369240 h 5790288"/>
              <a:gd name="connsiteX1309" fmla="*/ 10113031 w 11044243"/>
              <a:gd name="connsiteY1309" fmla="*/ 1358180 h 5790288"/>
              <a:gd name="connsiteX1310" fmla="*/ 7940443 w 11044243"/>
              <a:gd name="connsiteY1310" fmla="*/ 1353447 h 5790288"/>
              <a:gd name="connsiteX1311" fmla="*/ 7951503 w 11044243"/>
              <a:gd name="connsiteY1311" fmla="*/ 1364507 h 5790288"/>
              <a:gd name="connsiteX1312" fmla="*/ 7940443 w 11044243"/>
              <a:gd name="connsiteY1312" fmla="*/ 1375567 h 5790288"/>
              <a:gd name="connsiteX1313" fmla="*/ 7929383 w 11044243"/>
              <a:gd name="connsiteY1313" fmla="*/ 1364507 h 5790288"/>
              <a:gd name="connsiteX1314" fmla="*/ 7940443 w 11044243"/>
              <a:gd name="connsiteY1314" fmla="*/ 1353447 h 5790288"/>
              <a:gd name="connsiteX1315" fmla="*/ 7504126 w 11044243"/>
              <a:gd name="connsiteY1315" fmla="*/ 1353447 h 5790288"/>
              <a:gd name="connsiteX1316" fmla="*/ 7515186 w 11044243"/>
              <a:gd name="connsiteY1316" fmla="*/ 1364507 h 5790288"/>
              <a:gd name="connsiteX1317" fmla="*/ 7504126 w 11044243"/>
              <a:gd name="connsiteY1317" fmla="*/ 1375566 h 5790288"/>
              <a:gd name="connsiteX1318" fmla="*/ 7493066 w 11044243"/>
              <a:gd name="connsiteY1318" fmla="*/ 1364507 h 5790288"/>
              <a:gd name="connsiteX1319" fmla="*/ 7504126 w 11044243"/>
              <a:gd name="connsiteY1319" fmla="*/ 1353447 h 5790288"/>
              <a:gd name="connsiteX1320" fmla="*/ 7068873 w 11044243"/>
              <a:gd name="connsiteY1320" fmla="*/ 1353445 h 5790288"/>
              <a:gd name="connsiteX1321" fmla="*/ 7079933 w 11044243"/>
              <a:gd name="connsiteY1321" fmla="*/ 1364506 h 5790288"/>
              <a:gd name="connsiteX1322" fmla="*/ 7068873 w 11044243"/>
              <a:gd name="connsiteY1322" fmla="*/ 1375566 h 5790288"/>
              <a:gd name="connsiteX1323" fmla="*/ 7057813 w 11044243"/>
              <a:gd name="connsiteY1323" fmla="*/ 1364506 h 5790288"/>
              <a:gd name="connsiteX1324" fmla="*/ 7068873 w 11044243"/>
              <a:gd name="connsiteY1324" fmla="*/ 1353445 h 5790288"/>
              <a:gd name="connsiteX1325" fmla="*/ 6632556 w 11044243"/>
              <a:gd name="connsiteY1325" fmla="*/ 1353445 h 5790288"/>
              <a:gd name="connsiteX1326" fmla="*/ 6643616 w 11044243"/>
              <a:gd name="connsiteY1326" fmla="*/ 1364506 h 5790288"/>
              <a:gd name="connsiteX1327" fmla="*/ 6632556 w 11044243"/>
              <a:gd name="connsiteY1327" fmla="*/ 1375566 h 5790288"/>
              <a:gd name="connsiteX1328" fmla="*/ 6621496 w 11044243"/>
              <a:gd name="connsiteY1328" fmla="*/ 1364506 h 5790288"/>
              <a:gd name="connsiteX1329" fmla="*/ 6632556 w 11044243"/>
              <a:gd name="connsiteY1329" fmla="*/ 1353445 h 5790288"/>
              <a:gd name="connsiteX1330" fmla="*/ 5760987 w 11044243"/>
              <a:gd name="connsiteY1330" fmla="*/ 1353445 h 5790288"/>
              <a:gd name="connsiteX1331" fmla="*/ 5772047 w 11044243"/>
              <a:gd name="connsiteY1331" fmla="*/ 1364505 h 5790288"/>
              <a:gd name="connsiteX1332" fmla="*/ 5760987 w 11044243"/>
              <a:gd name="connsiteY1332" fmla="*/ 1375566 h 5790288"/>
              <a:gd name="connsiteX1333" fmla="*/ 5749927 w 11044243"/>
              <a:gd name="connsiteY1333" fmla="*/ 1364505 h 5790288"/>
              <a:gd name="connsiteX1334" fmla="*/ 5760987 w 11044243"/>
              <a:gd name="connsiteY1334" fmla="*/ 1353445 h 5790288"/>
              <a:gd name="connsiteX1335" fmla="*/ 3540126 w 11044243"/>
              <a:gd name="connsiteY1335" fmla="*/ 1352228 h 5790288"/>
              <a:gd name="connsiteX1336" fmla="*/ 3551186 w 11044243"/>
              <a:gd name="connsiteY1336" fmla="*/ 1363288 h 5790288"/>
              <a:gd name="connsiteX1337" fmla="*/ 3540126 w 11044243"/>
              <a:gd name="connsiteY1337" fmla="*/ 1374347 h 5790288"/>
              <a:gd name="connsiteX1338" fmla="*/ 3529066 w 11044243"/>
              <a:gd name="connsiteY1338" fmla="*/ 1363288 h 5790288"/>
              <a:gd name="connsiteX1339" fmla="*/ 3540126 w 11044243"/>
              <a:gd name="connsiteY1339" fmla="*/ 1352228 h 5790288"/>
              <a:gd name="connsiteX1340" fmla="*/ 3103807 w 11044243"/>
              <a:gd name="connsiteY1340" fmla="*/ 1352228 h 5790288"/>
              <a:gd name="connsiteX1341" fmla="*/ 3114866 w 11044243"/>
              <a:gd name="connsiteY1341" fmla="*/ 1363289 h 5790288"/>
              <a:gd name="connsiteX1342" fmla="*/ 3103807 w 11044243"/>
              <a:gd name="connsiteY1342" fmla="*/ 1374347 h 5790288"/>
              <a:gd name="connsiteX1343" fmla="*/ 3092746 w 11044243"/>
              <a:gd name="connsiteY1343" fmla="*/ 1363289 h 5790288"/>
              <a:gd name="connsiteX1344" fmla="*/ 3103807 w 11044243"/>
              <a:gd name="connsiteY1344" fmla="*/ 1352228 h 5790288"/>
              <a:gd name="connsiteX1345" fmla="*/ 4411667 w 11044243"/>
              <a:gd name="connsiteY1345" fmla="*/ 1352227 h 5790288"/>
              <a:gd name="connsiteX1346" fmla="*/ 4422727 w 11044243"/>
              <a:gd name="connsiteY1346" fmla="*/ 1363288 h 5790288"/>
              <a:gd name="connsiteX1347" fmla="*/ 4411667 w 11044243"/>
              <a:gd name="connsiteY1347" fmla="*/ 1374347 h 5790288"/>
              <a:gd name="connsiteX1348" fmla="*/ 4400607 w 11044243"/>
              <a:gd name="connsiteY1348" fmla="*/ 1363288 h 5790288"/>
              <a:gd name="connsiteX1349" fmla="*/ 4411667 w 11044243"/>
              <a:gd name="connsiteY1349" fmla="*/ 1352227 h 5790288"/>
              <a:gd name="connsiteX1350" fmla="*/ 3975351 w 11044243"/>
              <a:gd name="connsiteY1350" fmla="*/ 1352227 h 5790288"/>
              <a:gd name="connsiteX1351" fmla="*/ 3986411 w 11044243"/>
              <a:gd name="connsiteY1351" fmla="*/ 1363288 h 5790288"/>
              <a:gd name="connsiteX1352" fmla="*/ 3975351 w 11044243"/>
              <a:gd name="connsiteY1352" fmla="*/ 1374347 h 5790288"/>
              <a:gd name="connsiteX1353" fmla="*/ 3964291 w 11044243"/>
              <a:gd name="connsiteY1353" fmla="*/ 1363288 h 5790288"/>
              <a:gd name="connsiteX1354" fmla="*/ 3975351 w 11044243"/>
              <a:gd name="connsiteY1354" fmla="*/ 1352227 h 5790288"/>
              <a:gd name="connsiteX1355" fmla="*/ 5283237 w 11044243"/>
              <a:gd name="connsiteY1355" fmla="*/ 1352227 h 5790288"/>
              <a:gd name="connsiteX1356" fmla="*/ 5294297 w 11044243"/>
              <a:gd name="connsiteY1356" fmla="*/ 1363288 h 5790288"/>
              <a:gd name="connsiteX1357" fmla="*/ 5283237 w 11044243"/>
              <a:gd name="connsiteY1357" fmla="*/ 1374346 h 5790288"/>
              <a:gd name="connsiteX1358" fmla="*/ 5272177 w 11044243"/>
              <a:gd name="connsiteY1358" fmla="*/ 1363288 h 5790288"/>
              <a:gd name="connsiteX1359" fmla="*/ 5283237 w 11044243"/>
              <a:gd name="connsiteY1359" fmla="*/ 1352227 h 5790288"/>
              <a:gd name="connsiteX1360" fmla="*/ 931209 w 11044243"/>
              <a:gd name="connsiteY1360" fmla="*/ 1347483 h 5790288"/>
              <a:gd name="connsiteX1361" fmla="*/ 942268 w 11044243"/>
              <a:gd name="connsiteY1361" fmla="*/ 1358544 h 5790288"/>
              <a:gd name="connsiteX1362" fmla="*/ 931209 w 11044243"/>
              <a:gd name="connsiteY1362" fmla="*/ 1369604 h 5790288"/>
              <a:gd name="connsiteX1363" fmla="*/ 920148 w 11044243"/>
              <a:gd name="connsiteY1363" fmla="*/ 1358544 h 5790288"/>
              <a:gd name="connsiteX1364" fmla="*/ 931209 w 11044243"/>
              <a:gd name="connsiteY1364" fmla="*/ 1347483 h 5790288"/>
              <a:gd name="connsiteX1365" fmla="*/ 495956 w 11044243"/>
              <a:gd name="connsiteY1365" fmla="*/ 1347483 h 5790288"/>
              <a:gd name="connsiteX1366" fmla="*/ 507016 w 11044243"/>
              <a:gd name="connsiteY1366" fmla="*/ 1358544 h 5790288"/>
              <a:gd name="connsiteX1367" fmla="*/ 495956 w 11044243"/>
              <a:gd name="connsiteY1367" fmla="*/ 1369605 h 5790288"/>
              <a:gd name="connsiteX1368" fmla="*/ 484896 w 11044243"/>
              <a:gd name="connsiteY1368" fmla="*/ 1358544 h 5790288"/>
              <a:gd name="connsiteX1369" fmla="*/ 495956 w 11044243"/>
              <a:gd name="connsiteY1369" fmla="*/ 1347483 h 5790288"/>
              <a:gd name="connsiteX1370" fmla="*/ 10984601 w 11044243"/>
              <a:gd name="connsiteY1370" fmla="*/ 1344962 h 5790288"/>
              <a:gd name="connsiteX1371" fmla="*/ 11008880 w 11044243"/>
              <a:gd name="connsiteY1371" fmla="*/ 1369241 h 5790288"/>
              <a:gd name="connsiteX1372" fmla="*/ 10984601 w 11044243"/>
              <a:gd name="connsiteY1372" fmla="*/ 1393519 h 5790288"/>
              <a:gd name="connsiteX1373" fmla="*/ 10960322 w 11044243"/>
              <a:gd name="connsiteY1373" fmla="*/ 1369241 h 5790288"/>
              <a:gd name="connsiteX1374" fmla="*/ 10984601 w 11044243"/>
              <a:gd name="connsiteY1374" fmla="*/ 1344962 h 5790288"/>
              <a:gd name="connsiteX1375" fmla="*/ 9676715 w 11044243"/>
              <a:gd name="connsiteY1375" fmla="*/ 1344961 h 5790288"/>
              <a:gd name="connsiteX1376" fmla="*/ 9700994 w 11044243"/>
              <a:gd name="connsiteY1376" fmla="*/ 1369240 h 5790288"/>
              <a:gd name="connsiteX1377" fmla="*/ 9676715 w 11044243"/>
              <a:gd name="connsiteY1377" fmla="*/ 1393519 h 5790288"/>
              <a:gd name="connsiteX1378" fmla="*/ 9652436 w 11044243"/>
              <a:gd name="connsiteY1378" fmla="*/ 1369240 h 5790288"/>
              <a:gd name="connsiteX1379" fmla="*/ 9676715 w 11044243"/>
              <a:gd name="connsiteY1379" fmla="*/ 1344961 h 5790288"/>
              <a:gd name="connsiteX1380" fmla="*/ 9241462 w 11044243"/>
              <a:gd name="connsiteY1380" fmla="*/ 1344961 h 5790288"/>
              <a:gd name="connsiteX1381" fmla="*/ 9265741 w 11044243"/>
              <a:gd name="connsiteY1381" fmla="*/ 1369240 h 5790288"/>
              <a:gd name="connsiteX1382" fmla="*/ 9241462 w 11044243"/>
              <a:gd name="connsiteY1382" fmla="*/ 1393519 h 5790288"/>
              <a:gd name="connsiteX1383" fmla="*/ 9217183 w 11044243"/>
              <a:gd name="connsiteY1383" fmla="*/ 1369240 h 5790288"/>
              <a:gd name="connsiteX1384" fmla="*/ 9241462 w 11044243"/>
              <a:gd name="connsiteY1384" fmla="*/ 1344961 h 5790288"/>
              <a:gd name="connsiteX1385" fmla="*/ 8805145 w 11044243"/>
              <a:gd name="connsiteY1385" fmla="*/ 1344960 h 5790288"/>
              <a:gd name="connsiteX1386" fmla="*/ 8829424 w 11044243"/>
              <a:gd name="connsiteY1386" fmla="*/ 1369239 h 5790288"/>
              <a:gd name="connsiteX1387" fmla="*/ 8805145 w 11044243"/>
              <a:gd name="connsiteY1387" fmla="*/ 1393519 h 5790288"/>
              <a:gd name="connsiteX1388" fmla="*/ 8780866 w 11044243"/>
              <a:gd name="connsiteY1388" fmla="*/ 1369239 h 5790288"/>
              <a:gd name="connsiteX1389" fmla="*/ 8805145 w 11044243"/>
              <a:gd name="connsiteY1389" fmla="*/ 1344960 h 5790288"/>
              <a:gd name="connsiteX1390" fmla="*/ 8375696 w 11044243"/>
              <a:gd name="connsiteY1390" fmla="*/ 1340227 h 5790288"/>
              <a:gd name="connsiteX1391" fmla="*/ 8399975 w 11044243"/>
              <a:gd name="connsiteY1391" fmla="*/ 1364507 h 5790288"/>
              <a:gd name="connsiteX1392" fmla="*/ 8375696 w 11044243"/>
              <a:gd name="connsiteY1392" fmla="*/ 1388786 h 5790288"/>
              <a:gd name="connsiteX1393" fmla="*/ 8351417 w 11044243"/>
              <a:gd name="connsiteY1393" fmla="*/ 1364507 h 5790288"/>
              <a:gd name="connsiteX1394" fmla="*/ 8375696 w 11044243"/>
              <a:gd name="connsiteY1394" fmla="*/ 1340227 h 5790288"/>
              <a:gd name="connsiteX1395" fmla="*/ 2668551 w 11044243"/>
              <a:gd name="connsiteY1395" fmla="*/ 1339009 h 5790288"/>
              <a:gd name="connsiteX1396" fmla="*/ 2692830 w 11044243"/>
              <a:gd name="connsiteY1396" fmla="*/ 1363289 h 5790288"/>
              <a:gd name="connsiteX1397" fmla="*/ 2668551 w 11044243"/>
              <a:gd name="connsiteY1397" fmla="*/ 1387569 h 5790288"/>
              <a:gd name="connsiteX1398" fmla="*/ 2644272 w 11044243"/>
              <a:gd name="connsiteY1398" fmla="*/ 1363289 h 5790288"/>
              <a:gd name="connsiteX1399" fmla="*/ 2668551 w 11044243"/>
              <a:gd name="connsiteY1399" fmla="*/ 1339009 h 5790288"/>
              <a:gd name="connsiteX1400" fmla="*/ 59640 w 11044243"/>
              <a:gd name="connsiteY1400" fmla="*/ 1334265 h 5790288"/>
              <a:gd name="connsiteX1401" fmla="*/ 83919 w 11044243"/>
              <a:gd name="connsiteY1401" fmla="*/ 1358544 h 5790288"/>
              <a:gd name="connsiteX1402" fmla="*/ 59640 w 11044243"/>
              <a:gd name="connsiteY1402" fmla="*/ 1382824 h 5790288"/>
              <a:gd name="connsiteX1403" fmla="*/ 35361 w 11044243"/>
              <a:gd name="connsiteY1403" fmla="*/ 1358544 h 5790288"/>
              <a:gd name="connsiteX1404" fmla="*/ 59640 w 11044243"/>
              <a:gd name="connsiteY1404" fmla="*/ 1334265 h 5790288"/>
              <a:gd name="connsiteX1405" fmla="*/ 1802775 w 11044243"/>
              <a:gd name="connsiteY1405" fmla="*/ 1334264 h 5790288"/>
              <a:gd name="connsiteX1406" fmla="*/ 1827055 w 11044243"/>
              <a:gd name="connsiteY1406" fmla="*/ 1358544 h 5790288"/>
              <a:gd name="connsiteX1407" fmla="*/ 1802775 w 11044243"/>
              <a:gd name="connsiteY1407" fmla="*/ 1382823 h 5790288"/>
              <a:gd name="connsiteX1408" fmla="*/ 1778497 w 11044243"/>
              <a:gd name="connsiteY1408" fmla="*/ 1358544 h 5790288"/>
              <a:gd name="connsiteX1409" fmla="*/ 1802775 w 11044243"/>
              <a:gd name="connsiteY1409" fmla="*/ 1334264 h 5790288"/>
              <a:gd name="connsiteX1410" fmla="*/ 1367525 w 11044243"/>
              <a:gd name="connsiteY1410" fmla="*/ 1334264 h 5790288"/>
              <a:gd name="connsiteX1411" fmla="*/ 1391804 w 11044243"/>
              <a:gd name="connsiteY1411" fmla="*/ 1358544 h 5790288"/>
              <a:gd name="connsiteX1412" fmla="*/ 1367525 w 11044243"/>
              <a:gd name="connsiteY1412" fmla="*/ 1382823 h 5790288"/>
              <a:gd name="connsiteX1413" fmla="*/ 1343246 w 11044243"/>
              <a:gd name="connsiteY1413" fmla="*/ 1358544 h 5790288"/>
              <a:gd name="connsiteX1414" fmla="*/ 1367525 w 11044243"/>
              <a:gd name="connsiteY1414" fmla="*/ 1334264 h 5790288"/>
              <a:gd name="connsiteX1415" fmla="*/ 2239092 w 11044243"/>
              <a:gd name="connsiteY1415" fmla="*/ 1334264 h 5790288"/>
              <a:gd name="connsiteX1416" fmla="*/ 2263371 w 11044243"/>
              <a:gd name="connsiteY1416" fmla="*/ 1358544 h 5790288"/>
              <a:gd name="connsiteX1417" fmla="*/ 2239092 w 11044243"/>
              <a:gd name="connsiteY1417" fmla="*/ 1382823 h 5790288"/>
              <a:gd name="connsiteX1418" fmla="*/ 2214813 w 11044243"/>
              <a:gd name="connsiteY1418" fmla="*/ 1358544 h 5790288"/>
              <a:gd name="connsiteX1419" fmla="*/ 2239092 w 11044243"/>
              <a:gd name="connsiteY1419" fmla="*/ 1334264 h 5790288"/>
              <a:gd name="connsiteX1420" fmla="*/ 6197304 w 11044243"/>
              <a:gd name="connsiteY1420" fmla="*/ 1329670 h 5790288"/>
              <a:gd name="connsiteX1421" fmla="*/ 6232139 w 11044243"/>
              <a:gd name="connsiteY1421" fmla="*/ 1364506 h 5790288"/>
              <a:gd name="connsiteX1422" fmla="*/ 6197304 w 11044243"/>
              <a:gd name="connsiteY1422" fmla="*/ 1399340 h 5790288"/>
              <a:gd name="connsiteX1423" fmla="*/ 6162469 w 11044243"/>
              <a:gd name="connsiteY1423" fmla="*/ 1364506 h 5790288"/>
              <a:gd name="connsiteX1424" fmla="*/ 6197304 w 11044243"/>
              <a:gd name="connsiteY1424" fmla="*/ 1329670 h 5790288"/>
              <a:gd name="connsiteX1425" fmla="*/ 4846920 w 11044243"/>
              <a:gd name="connsiteY1425" fmla="*/ 1328451 h 5790288"/>
              <a:gd name="connsiteX1426" fmla="*/ 4881755 w 11044243"/>
              <a:gd name="connsiteY1426" fmla="*/ 1363288 h 5790288"/>
              <a:gd name="connsiteX1427" fmla="*/ 4846920 w 11044243"/>
              <a:gd name="connsiteY1427" fmla="*/ 1398123 h 5790288"/>
              <a:gd name="connsiteX1428" fmla="*/ 4812085 w 11044243"/>
              <a:gd name="connsiteY1428" fmla="*/ 1363288 h 5790288"/>
              <a:gd name="connsiteX1429" fmla="*/ 4846920 w 11044243"/>
              <a:gd name="connsiteY1429" fmla="*/ 1328451 h 5790288"/>
              <a:gd name="connsiteX1430" fmla="*/ 10985399 w 11044243"/>
              <a:gd name="connsiteY1430" fmla="*/ 914547 h 5790288"/>
              <a:gd name="connsiteX1431" fmla="*/ 10996459 w 11044243"/>
              <a:gd name="connsiteY1431" fmla="*/ 925608 h 5790288"/>
              <a:gd name="connsiteX1432" fmla="*/ 10985399 w 11044243"/>
              <a:gd name="connsiteY1432" fmla="*/ 936667 h 5790288"/>
              <a:gd name="connsiteX1433" fmla="*/ 10974339 w 11044243"/>
              <a:gd name="connsiteY1433" fmla="*/ 925608 h 5790288"/>
              <a:gd name="connsiteX1434" fmla="*/ 10985399 w 11044243"/>
              <a:gd name="connsiteY1434" fmla="*/ 914547 h 5790288"/>
              <a:gd name="connsiteX1435" fmla="*/ 10550146 w 11044243"/>
              <a:gd name="connsiteY1435" fmla="*/ 914547 h 5790288"/>
              <a:gd name="connsiteX1436" fmla="*/ 10561206 w 11044243"/>
              <a:gd name="connsiteY1436" fmla="*/ 925608 h 5790288"/>
              <a:gd name="connsiteX1437" fmla="*/ 10550146 w 11044243"/>
              <a:gd name="connsiteY1437" fmla="*/ 936667 h 5790288"/>
              <a:gd name="connsiteX1438" fmla="*/ 10539086 w 11044243"/>
              <a:gd name="connsiteY1438" fmla="*/ 925608 h 5790288"/>
              <a:gd name="connsiteX1439" fmla="*/ 10550146 w 11044243"/>
              <a:gd name="connsiteY1439" fmla="*/ 914547 h 5790288"/>
              <a:gd name="connsiteX1440" fmla="*/ 9678577 w 11044243"/>
              <a:gd name="connsiteY1440" fmla="*/ 914547 h 5790288"/>
              <a:gd name="connsiteX1441" fmla="*/ 9689637 w 11044243"/>
              <a:gd name="connsiteY1441" fmla="*/ 925607 h 5790288"/>
              <a:gd name="connsiteX1442" fmla="*/ 9678577 w 11044243"/>
              <a:gd name="connsiteY1442" fmla="*/ 936667 h 5790288"/>
              <a:gd name="connsiteX1443" fmla="*/ 9667517 w 11044243"/>
              <a:gd name="connsiteY1443" fmla="*/ 925607 h 5790288"/>
              <a:gd name="connsiteX1444" fmla="*/ 9678577 w 11044243"/>
              <a:gd name="connsiteY1444" fmla="*/ 914547 h 5790288"/>
              <a:gd name="connsiteX1445" fmla="*/ 9242260 w 11044243"/>
              <a:gd name="connsiteY1445" fmla="*/ 914547 h 5790288"/>
              <a:gd name="connsiteX1446" fmla="*/ 9253320 w 11044243"/>
              <a:gd name="connsiteY1446" fmla="*/ 925607 h 5790288"/>
              <a:gd name="connsiteX1447" fmla="*/ 9242260 w 11044243"/>
              <a:gd name="connsiteY1447" fmla="*/ 936667 h 5790288"/>
              <a:gd name="connsiteX1448" fmla="*/ 9231200 w 11044243"/>
              <a:gd name="connsiteY1448" fmla="*/ 925607 h 5790288"/>
              <a:gd name="connsiteX1449" fmla="*/ 9242260 w 11044243"/>
              <a:gd name="connsiteY1449" fmla="*/ 914547 h 5790288"/>
              <a:gd name="connsiteX1450" fmla="*/ 8807007 w 11044243"/>
              <a:gd name="connsiteY1450" fmla="*/ 914547 h 5790288"/>
              <a:gd name="connsiteX1451" fmla="*/ 8818067 w 11044243"/>
              <a:gd name="connsiteY1451" fmla="*/ 925607 h 5790288"/>
              <a:gd name="connsiteX1452" fmla="*/ 8807007 w 11044243"/>
              <a:gd name="connsiteY1452" fmla="*/ 936667 h 5790288"/>
              <a:gd name="connsiteX1453" fmla="*/ 8795947 w 11044243"/>
              <a:gd name="connsiteY1453" fmla="*/ 925607 h 5790288"/>
              <a:gd name="connsiteX1454" fmla="*/ 8807007 w 11044243"/>
              <a:gd name="connsiteY1454" fmla="*/ 914547 h 5790288"/>
              <a:gd name="connsiteX1455" fmla="*/ 3103009 w 11044243"/>
              <a:gd name="connsiteY1455" fmla="*/ 909823 h 5790288"/>
              <a:gd name="connsiteX1456" fmla="*/ 3114068 w 11044243"/>
              <a:gd name="connsiteY1456" fmla="*/ 920880 h 5790288"/>
              <a:gd name="connsiteX1457" fmla="*/ 3103009 w 11044243"/>
              <a:gd name="connsiteY1457" fmla="*/ 931939 h 5790288"/>
              <a:gd name="connsiteX1458" fmla="*/ 3091949 w 11044243"/>
              <a:gd name="connsiteY1458" fmla="*/ 920880 h 5790288"/>
              <a:gd name="connsiteX1459" fmla="*/ 3103009 w 11044243"/>
              <a:gd name="connsiteY1459" fmla="*/ 909823 h 5790288"/>
              <a:gd name="connsiteX1460" fmla="*/ 5281375 w 11044243"/>
              <a:gd name="connsiteY1460" fmla="*/ 909821 h 5790288"/>
              <a:gd name="connsiteX1461" fmla="*/ 5292435 w 11044243"/>
              <a:gd name="connsiteY1461" fmla="*/ 920879 h 5790288"/>
              <a:gd name="connsiteX1462" fmla="*/ 5281375 w 11044243"/>
              <a:gd name="connsiteY1462" fmla="*/ 931939 h 5790288"/>
              <a:gd name="connsiteX1463" fmla="*/ 5270315 w 11044243"/>
              <a:gd name="connsiteY1463" fmla="*/ 920879 h 5790288"/>
              <a:gd name="connsiteX1464" fmla="*/ 5281375 w 11044243"/>
              <a:gd name="connsiteY1464" fmla="*/ 909821 h 5790288"/>
              <a:gd name="connsiteX1465" fmla="*/ 4846122 w 11044243"/>
              <a:gd name="connsiteY1465" fmla="*/ 909821 h 5790288"/>
              <a:gd name="connsiteX1466" fmla="*/ 4857182 w 11044243"/>
              <a:gd name="connsiteY1466" fmla="*/ 920879 h 5790288"/>
              <a:gd name="connsiteX1467" fmla="*/ 4846122 w 11044243"/>
              <a:gd name="connsiteY1467" fmla="*/ 931939 h 5790288"/>
              <a:gd name="connsiteX1468" fmla="*/ 4835062 w 11044243"/>
              <a:gd name="connsiteY1468" fmla="*/ 920879 h 5790288"/>
              <a:gd name="connsiteX1469" fmla="*/ 4846122 w 11044243"/>
              <a:gd name="connsiteY1469" fmla="*/ 909821 h 5790288"/>
              <a:gd name="connsiteX1470" fmla="*/ 4409805 w 11044243"/>
              <a:gd name="connsiteY1470" fmla="*/ 909821 h 5790288"/>
              <a:gd name="connsiteX1471" fmla="*/ 4420865 w 11044243"/>
              <a:gd name="connsiteY1471" fmla="*/ 920880 h 5790288"/>
              <a:gd name="connsiteX1472" fmla="*/ 4409805 w 11044243"/>
              <a:gd name="connsiteY1472" fmla="*/ 931939 h 5790288"/>
              <a:gd name="connsiteX1473" fmla="*/ 4398745 w 11044243"/>
              <a:gd name="connsiteY1473" fmla="*/ 920880 h 5790288"/>
              <a:gd name="connsiteX1474" fmla="*/ 4409805 w 11044243"/>
              <a:gd name="connsiteY1474" fmla="*/ 909821 h 5790288"/>
              <a:gd name="connsiteX1475" fmla="*/ 3538264 w 11044243"/>
              <a:gd name="connsiteY1475" fmla="*/ 909821 h 5790288"/>
              <a:gd name="connsiteX1476" fmla="*/ 3549324 w 11044243"/>
              <a:gd name="connsiteY1476" fmla="*/ 920880 h 5790288"/>
              <a:gd name="connsiteX1477" fmla="*/ 3538264 w 11044243"/>
              <a:gd name="connsiteY1477" fmla="*/ 931939 h 5790288"/>
              <a:gd name="connsiteX1478" fmla="*/ 3527204 w 11044243"/>
              <a:gd name="connsiteY1478" fmla="*/ 920880 h 5790288"/>
              <a:gd name="connsiteX1479" fmla="*/ 3538264 w 11044243"/>
              <a:gd name="connsiteY1479" fmla="*/ 909821 h 5790288"/>
              <a:gd name="connsiteX1480" fmla="*/ 7069671 w 11044243"/>
              <a:gd name="connsiteY1480" fmla="*/ 909812 h 5790288"/>
              <a:gd name="connsiteX1481" fmla="*/ 7080731 w 11044243"/>
              <a:gd name="connsiteY1481" fmla="*/ 920872 h 5790288"/>
              <a:gd name="connsiteX1482" fmla="*/ 7069671 w 11044243"/>
              <a:gd name="connsiteY1482" fmla="*/ 931931 h 5790288"/>
              <a:gd name="connsiteX1483" fmla="*/ 7058611 w 11044243"/>
              <a:gd name="connsiteY1483" fmla="*/ 920872 h 5790288"/>
              <a:gd name="connsiteX1484" fmla="*/ 7069671 w 11044243"/>
              <a:gd name="connsiteY1484" fmla="*/ 909812 h 5790288"/>
              <a:gd name="connsiteX1485" fmla="*/ 6198102 w 11044243"/>
              <a:gd name="connsiteY1485" fmla="*/ 909811 h 5790288"/>
              <a:gd name="connsiteX1486" fmla="*/ 6209162 w 11044243"/>
              <a:gd name="connsiteY1486" fmla="*/ 920871 h 5790288"/>
              <a:gd name="connsiteX1487" fmla="*/ 6198102 w 11044243"/>
              <a:gd name="connsiteY1487" fmla="*/ 931931 h 5790288"/>
              <a:gd name="connsiteX1488" fmla="*/ 6187042 w 11044243"/>
              <a:gd name="connsiteY1488" fmla="*/ 920871 h 5790288"/>
              <a:gd name="connsiteX1489" fmla="*/ 6198102 w 11044243"/>
              <a:gd name="connsiteY1489" fmla="*/ 909811 h 5790288"/>
              <a:gd name="connsiteX1490" fmla="*/ 5762849 w 11044243"/>
              <a:gd name="connsiteY1490" fmla="*/ 909811 h 5790288"/>
              <a:gd name="connsiteX1491" fmla="*/ 5773909 w 11044243"/>
              <a:gd name="connsiteY1491" fmla="*/ 920871 h 5790288"/>
              <a:gd name="connsiteX1492" fmla="*/ 5762849 w 11044243"/>
              <a:gd name="connsiteY1492" fmla="*/ 931931 h 5790288"/>
              <a:gd name="connsiteX1493" fmla="*/ 5751789 w 11044243"/>
              <a:gd name="connsiteY1493" fmla="*/ 920871 h 5790288"/>
              <a:gd name="connsiteX1494" fmla="*/ 5762849 w 11044243"/>
              <a:gd name="connsiteY1494" fmla="*/ 909811 h 5790288"/>
              <a:gd name="connsiteX1495" fmla="*/ 1365662 w 11044243"/>
              <a:gd name="connsiteY1495" fmla="*/ 905078 h 5790288"/>
              <a:gd name="connsiteX1496" fmla="*/ 1376722 w 11044243"/>
              <a:gd name="connsiteY1496" fmla="*/ 916138 h 5790288"/>
              <a:gd name="connsiteX1497" fmla="*/ 1365662 w 11044243"/>
              <a:gd name="connsiteY1497" fmla="*/ 927197 h 5790288"/>
              <a:gd name="connsiteX1498" fmla="*/ 1354602 w 11044243"/>
              <a:gd name="connsiteY1498" fmla="*/ 916138 h 5790288"/>
              <a:gd name="connsiteX1499" fmla="*/ 1365662 w 11044243"/>
              <a:gd name="connsiteY1499" fmla="*/ 905078 h 5790288"/>
              <a:gd name="connsiteX1500" fmla="*/ 930410 w 11044243"/>
              <a:gd name="connsiteY1500" fmla="*/ 905078 h 5790288"/>
              <a:gd name="connsiteX1501" fmla="*/ 941469 w 11044243"/>
              <a:gd name="connsiteY1501" fmla="*/ 916138 h 5790288"/>
              <a:gd name="connsiteX1502" fmla="*/ 930410 w 11044243"/>
              <a:gd name="connsiteY1502" fmla="*/ 927198 h 5790288"/>
              <a:gd name="connsiteX1503" fmla="*/ 919349 w 11044243"/>
              <a:gd name="connsiteY1503" fmla="*/ 916138 h 5790288"/>
              <a:gd name="connsiteX1504" fmla="*/ 930410 w 11044243"/>
              <a:gd name="connsiteY1504" fmla="*/ 905078 h 5790288"/>
              <a:gd name="connsiteX1505" fmla="*/ 494094 w 11044243"/>
              <a:gd name="connsiteY1505" fmla="*/ 905078 h 5790288"/>
              <a:gd name="connsiteX1506" fmla="*/ 505154 w 11044243"/>
              <a:gd name="connsiteY1506" fmla="*/ 916138 h 5790288"/>
              <a:gd name="connsiteX1507" fmla="*/ 494094 w 11044243"/>
              <a:gd name="connsiteY1507" fmla="*/ 927198 h 5790288"/>
              <a:gd name="connsiteX1508" fmla="*/ 483034 w 11044243"/>
              <a:gd name="connsiteY1508" fmla="*/ 916138 h 5790288"/>
              <a:gd name="connsiteX1509" fmla="*/ 494094 w 11044243"/>
              <a:gd name="connsiteY1509" fmla="*/ 905078 h 5790288"/>
              <a:gd name="connsiteX1510" fmla="*/ 7941241 w 11044243"/>
              <a:gd name="connsiteY1510" fmla="*/ 896594 h 5790288"/>
              <a:gd name="connsiteX1511" fmla="*/ 7965520 w 11044243"/>
              <a:gd name="connsiteY1511" fmla="*/ 920872 h 5790288"/>
              <a:gd name="connsiteX1512" fmla="*/ 7941241 w 11044243"/>
              <a:gd name="connsiteY1512" fmla="*/ 945150 h 5790288"/>
              <a:gd name="connsiteX1513" fmla="*/ 7916962 w 11044243"/>
              <a:gd name="connsiteY1513" fmla="*/ 920872 h 5790288"/>
              <a:gd name="connsiteX1514" fmla="*/ 7941241 w 11044243"/>
              <a:gd name="connsiteY1514" fmla="*/ 896594 h 5790288"/>
              <a:gd name="connsiteX1515" fmla="*/ 7505988 w 11044243"/>
              <a:gd name="connsiteY1515" fmla="*/ 896593 h 5790288"/>
              <a:gd name="connsiteX1516" fmla="*/ 7530267 w 11044243"/>
              <a:gd name="connsiteY1516" fmla="*/ 920872 h 5790288"/>
              <a:gd name="connsiteX1517" fmla="*/ 7505988 w 11044243"/>
              <a:gd name="connsiteY1517" fmla="*/ 945150 h 5790288"/>
              <a:gd name="connsiteX1518" fmla="*/ 7481709 w 11044243"/>
              <a:gd name="connsiteY1518" fmla="*/ 920872 h 5790288"/>
              <a:gd name="connsiteX1519" fmla="*/ 7505988 w 11044243"/>
              <a:gd name="connsiteY1519" fmla="*/ 896593 h 5790288"/>
              <a:gd name="connsiteX1520" fmla="*/ 6634419 w 11044243"/>
              <a:gd name="connsiteY1520" fmla="*/ 896593 h 5790288"/>
              <a:gd name="connsiteX1521" fmla="*/ 6658698 w 11044243"/>
              <a:gd name="connsiteY1521" fmla="*/ 920872 h 5790288"/>
              <a:gd name="connsiteX1522" fmla="*/ 6634419 w 11044243"/>
              <a:gd name="connsiteY1522" fmla="*/ 945150 h 5790288"/>
              <a:gd name="connsiteX1523" fmla="*/ 6610140 w 11044243"/>
              <a:gd name="connsiteY1523" fmla="*/ 920872 h 5790288"/>
              <a:gd name="connsiteX1524" fmla="*/ 6634419 w 11044243"/>
              <a:gd name="connsiteY1524" fmla="*/ 896593 h 5790288"/>
              <a:gd name="connsiteX1525" fmla="*/ 1801977 w 11044243"/>
              <a:gd name="connsiteY1525" fmla="*/ 891858 h 5790288"/>
              <a:gd name="connsiteX1526" fmla="*/ 1826257 w 11044243"/>
              <a:gd name="connsiteY1526" fmla="*/ 916138 h 5790288"/>
              <a:gd name="connsiteX1527" fmla="*/ 1801977 w 11044243"/>
              <a:gd name="connsiteY1527" fmla="*/ 940416 h 5790288"/>
              <a:gd name="connsiteX1528" fmla="*/ 1777698 w 11044243"/>
              <a:gd name="connsiteY1528" fmla="*/ 916138 h 5790288"/>
              <a:gd name="connsiteX1529" fmla="*/ 1801977 w 11044243"/>
              <a:gd name="connsiteY1529" fmla="*/ 891858 h 5790288"/>
              <a:gd name="connsiteX1530" fmla="*/ 10113830 w 11044243"/>
              <a:gd name="connsiteY1530" fmla="*/ 890772 h 5790288"/>
              <a:gd name="connsiteX1531" fmla="*/ 10148665 w 11044243"/>
              <a:gd name="connsiteY1531" fmla="*/ 925607 h 5790288"/>
              <a:gd name="connsiteX1532" fmla="*/ 10113830 w 11044243"/>
              <a:gd name="connsiteY1532" fmla="*/ 960442 h 5790288"/>
              <a:gd name="connsiteX1533" fmla="*/ 10078995 w 11044243"/>
              <a:gd name="connsiteY1533" fmla="*/ 925607 h 5790288"/>
              <a:gd name="connsiteX1534" fmla="*/ 10113830 w 11044243"/>
              <a:gd name="connsiteY1534" fmla="*/ 890772 h 5790288"/>
              <a:gd name="connsiteX1535" fmla="*/ 2666689 w 11044243"/>
              <a:gd name="connsiteY1535" fmla="*/ 886046 h 5790288"/>
              <a:gd name="connsiteX1536" fmla="*/ 2701524 w 11044243"/>
              <a:gd name="connsiteY1536" fmla="*/ 920880 h 5790288"/>
              <a:gd name="connsiteX1537" fmla="*/ 2666689 w 11044243"/>
              <a:gd name="connsiteY1537" fmla="*/ 955718 h 5790288"/>
              <a:gd name="connsiteX1538" fmla="*/ 2631853 w 11044243"/>
              <a:gd name="connsiteY1538" fmla="*/ 920880 h 5790288"/>
              <a:gd name="connsiteX1539" fmla="*/ 2666689 w 11044243"/>
              <a:gd name="connsiteY1539" fmla="*/ 886046 h 5790288"/>
              <a:gd name="connsiteX1540" fmla="*/ 3974553 w 11044243"/>
              <a:gd name="connsiteY1540" fmla="*/ 886045 h 5790288"/>
              <a:gd name="connsiteX1541" fmla="*/ 4009388 w 11044243"/>
              <a:gd name="connsiteY1541" fmla="*/ 920880 h 5790288"/>
              <a:gd name="connsiteX1542" fmla="*/ 3974553 w 11044243"/>
              <a:gd name="connsiteY1542" fmla="*/ 955717 h 5790288"/>
              <a:gd name="connsiteX1543" fmla="*/ 3939718 w 11044243"/>
              <a:gd name="connsiteY1543" fmla="*/ 920880 h 5790288"/>
              <a:gd name="connsiteX1544" fmla="*/ 3974553 w 11044243"/>
              <a:gd name="connsiteY1544" fmla="*/ 886045 h 5790288"/>
              <a:gd name="connsiteX1545" fmla="*/ 8377558 w 11044243"/>
              <a:gd name="connsiteY1545" fmla="*/ 886037 h 5790288"/>
              <a:gd name="connsiteX1546" fmla="*/ 8412393 w 11044243"/>
              <a:gd name="connsiteY1546" fmla="*/ 920872 h 5790288"/>
              <a:gd name="connsiteX1547" fmla="*/ 8377558 w 11044243"/>
              <a:gd name="connsiteY1547" fmla="*/ 955708 h 5790288"/>
              <a:gd name="connsiteX1548" fmla="*/ 8342723 w 11044243"/>
              <a:gd name="connsiteY1548" fmla="*/ 920872 h 5790288"/>
              <a:gd name="connsiteX1549" fmla="*/ 8377558 w 11044243"/>
              <a:gd name="connsiteY1549" fmla="*/ 886037 h 5790288"/>
              <a:gd name="connsiteX1550" fmla="*/ 58842 w 11044243"/>
              <a:gd name="connsiteY1550" fmla="*/ 881303 h 5790288"/>
              <a:gd name="connsiteX1551" fmla="*/ 93677 w 11044243"/>
              <a:gd name="connsiteY1551" fmla="*/ 916138 h 5790288"/>
              <a:gd name="connsiteX1552" fmla="*/ 58842 w 11044243"/>
              <a:gd name="connsiteY1552" fmla="*/ 950975 h 5790288"/>
              <a:gd name="connsiteX1553" fmla="*/ 24007 w 11044243"/>
              <a:gd name="connsiteY1553" fmla="*/ 916138 h 5790288"/>
              <a:gd name="connsiteX1554" fmla="*/ 58842 w 11044243"/>
              <a:gd name="connsiteY1554" fmla="*/ 881303 h 5790288"/>
              <a:gd name="connsiteX1555" fmla="*/ 2237230 w 11044243"/>
              <a:gd name="connsiteY1555" fmla="*/ 881302 h 5790288"/>
              <a:gd name="connsiteX1556" fmla="*/ 2272065 w 11044243"/>
              <a:gd name="connsiteY1556" fmla="*/ 916138 h 5790288"/>
              <a:gd name="connsiteX1557" fmla="*/ 2237230 w 11044243"/>
              <a:gd name="connsiteY1557" fmla="*/ 950973 h 5790288"/>
              <a:gd name="connsiteX1558" fmla="*/ 2202394 w 11044243"/>
              <a:gd name="connsiteY1558" fmla="*/ 916138 h 5790288"/>
              <a:gd name="connsiteX1559" fmla="*/ 2237230 w 11044243"/>
              <a:gd name="connsiteY1559" fmla="*/ 881302 h 5790288"/>
              <a:gd name="connsiteX1560" fmla="*/ 11007546 w 11044243"/>
              <a:gd name="connsiteY1560" fmla="*/ 467408 h 5790288"/>
              <a:gd name="connsiteX1561" fmla="*/ 11018606 w 11044243"/>
              <a:gd name="connsiteY1561" fmla="*/ 478468 h 5790288"/>
              <a:gd name="connsiteX1562" fmla="*/ 11007546 w 11044243"/>
              <a:gd name="connsiteY1562" fmla="*/ 489528 h 5790288"/>
              <a:gd name="connsiteX1563" fmla="*/ 10996486 w 11044243"/>
              <a:gd name="connsiteY1563" fmla="*/ 478468 h 5790288"/>
              <a:gd name="connsiteX1564" fmla="*/ 11007546 w 11044243"/>
              <a:gd name="connsiteY1564" fmla="*/ 467408 h 5790288"/>
              <a:gd name="connsiteX1565" fmla="*/ 9247265 w 11044243"/>
              <a:gd name="connsiteY1565" fmla="*/ 467408 h 5790288"/>
              <a:gd name="connsiteX1566" fmla="*/ 9258325 w 11044243"/>
              <a:gd name="connsiteY1566" fmla="*/ 478468 h 5790288"/>
              <a:gd name="connsiteX1567" fmla="*/ 9247265 w 11044243"/>
              <a:gd name="connsiteY1567" fmla="*/ 489528 h 5790288"/>
              <a:gd name="connsiteX1568" fmla="*/ 9236205 w 11044243"/>
              <a:gd name="connsiteY1568" fmla="*/ 478468 h 5790288"/>
              <a:gd name="connsiteX1569" fmla="*/ 9247265 w 11044243"/>
              <a:gd name="connsiteY1569" fmla="*/ 467408 h 5790288"/>
              <a:gd name="connsiteX1570" fmla="*/ 7940443 w 11044243"/>
              <a:gd name="connsiteY1570" fmla="*/ 467407 h 5790288"/>
              <a:gd name="connsiteX1571" fmla="*/ 7951503 w 11044243"/>
              <a:gd name="connsiteY1571" fmla="*/ 478467 h 5790288"/>
              <a:gd name="connsiteX1572" fmla="*/ 7940443 w 11044243"/>
              <a:gd name="connsiteY1572" fmla="*/ 489527 h 5790288"/>
              <a:gd name="connsiteX1573" fmla="*/ 7929383 w 11044243"/>
              <a:gd name="connsiteY1573" fmla="*/ 478467 h 5790288"/>
              <a:gd name="connsiteX1574" fmla="*/ 7940443 w 11044243"/>
              <a:gd name="connsiteY1574" fmla="*/ 467407 h 5790288"/>
              <a:gd name="connsiteX1575" fmla="*/ 7068873 w 11044243"/>
              <a:gd name="connsiteY1575" fmla="*/ 467407 h 5790288"/>
              <a:gd name="connsiteX1576" fmla="*/ 7079933 w 11044243"/>
              <a:gd name="connsiteY1576" fmla="*/ 478467 h 5790288"/>
              <a:gd name="connsiteX1577" fmla="*/ 7068873 w 11044243"/>
              <a:gd name="connsiteY1577" fmla="*/ 489527 h 5790288"/>
              <a:gd name="connsiteX1578" fmla="*/ 7057813 w 11044243"/>
              <a:gd name="connsiteY1578" fmla="*/ 478467 h 5790288"/>
              <a:gd name="connsiteX1579" fmla="*/ 7068873 w 11044243"/>
              <a:gd name="connsiteY1579" fmla="*/ 467407 h 5790288"/>
              <a:gd name="connsiteX1580" fmla="*/ 36706 w 11044243"/>
              <a:gd name="connsiteY1580" fmla="*/ 466192 h 5790288"/>
              <a:gd name="connsiteX1581" fmla="*/ 47766 w 11044243"/>
              <a:gd name="connsiteY1581" fmla="*/ 477251 h 5790288"/>
              <a:gd name="connsiteX1582" fmla="*/ 36706 w 11044243"/>
              <a:gd name="connsiteY1582" fmla="*/ 488311 h 5790288"/>
              <a:gd name="connsiteX1583" fmla="*/ 25646 w 11044243"/>
              <a:gd name="connsiteY1583" fmla="*/ 477251 h 5790288"/>
              <a:gd name="connsiteX1584" fmla="*/ 36706 w 11044243"/>
              <a:gd name="connsiteY1584" fmla="*/ 466192 h 5790288"/>
              <a:gd name="connsiteX1585" fmla="*/ 1796982 w 11044243"/>
              <a:gd name="connsiteY1585" fmla="*/ 466191 h 5790288"/>
              <a:gd name="connsiteX1586" fmla="*/ 1808042 w 11044243"/>
              <a:gd name="connsiteY1586" fmla="*/ 477251 h 5790288"/>
              <a:gd name="connsiteX1587" fmla="*/ 1796982 w 11044243"/>
              <a:gd name="connsiteY1587" fmla="*/ 488310 h 5790288"/>
              <a:gd name="connsiteX1588" fmla="*/ 1785923 w 11044243"/>
              <a:gd name="connsiteY1588" fmla="*/ 477251 h 5790288"/>
              <a:gd name="connsiteX1589" fmla="*/ 1796982 w 11044243"/>
              <a:gd name="connsiteY1589" fmla="*/ 466191 h 5790288"/>
              <a:gd name="connsiteX1590" fmla="*/ 2668553 w 11044243"/>
              <a:gd name="connsiteY1590" fmla="*/ 466190 h 5790288"/>
              <a:gd name="connsiteX1591" fmla="*/ 2679613 w 11044243"/>
              <a:gd name="connsiteY1591" fmla="*/ 477250 h 5790288"/>
              <a:gd name="connsiteX1592" fmla="*/ 2668553 w 11044243"/>
              <a:gd name="connsiteY1592" fmla="*/ 488310 h 5790288"/>
              <a:gd name="connsiteX1593" fmla="*/ 2657492 w 11044243"/>
              <a:gd name="connsiteY1593" fmla="*/ 477250 h 5790288"/>
              <a:gd name="connsiteX1594" fmla="*/ 2668553 w 11044243"/>
              <a:gd name="connsiteY1594" fmla="*/ 466190 h 5790288"/>
              <a:gd name="connsiteX1595" fmla="*/ 3975351 w 11044243"/>
              <a:gd name="connsiteY1595" fmla="*/ 466190 h 5790288"/>
              <a:gd name="connsiteX1596" fmla="*/ 3986411 w 11044243"/>
              <a:gd name="connsiteY1596" fmla="*/ 477250 h 5790288"/>
              <a:gd name="connsiteX1597" fmla="*/ 3975351 w 11044243"/>
              <a:gd name="connsiteY1597" fmla="*/ 488309 h 5790288"/>
              <a:gd name="connsiteX1598" fmla="*/ 3964291 w 11044243"/>
              <a:gd name="connsiteY1598" fmla="*/ 477250 h 5790288"/>
              <a:gd name="connsiteX1599" fmla="*/ 3975351 w 11044243"/>
              <a:gd name="connsiteY1599" fmla="*/ 466190 h 5790288"/>
              <a:gd name="connsiteX1600" fmla="*/ 3540129 w 11044243"/>
              <a:gd name="connsiteY1600" fmla="*/ 466190 h 5790288"/>
              <a:gd name="connsiteX1601" fmla="*/ 3551188 w 11044243"/>
              <a:gd name="connsiteY1601" fmla="*/ 477250 h 5790288"/>
              <a:gd name="connsiteX1602" fmla="*/ 3540129 w 11044243"/>
              <a:gd name="connsiteY1602" fmla="*/ 488309 h 5790288"/>
              <a:gd name="connsiteX1603" fmla="*/ 3529068 w 11044243"/>
              <a:gd name="connsiteY1603" fmla="*/ 477250 h 5790288"/>
              <a:gd name="connsiteX1604" fmla="*/ 3540129 w 11044243"/>
              <a:gd name="connsiteY1604" fmla="*/ 466190 h 5790288"/>
              <a:gd name="connsiteX1605" fmla="*/ 10572293 w 11044243"/>
              <a:gd name="connsiteY1605" fmla="*/ 454190 h 5790288"/>
              <a:gd name="connsiteX1606" fmla="*/ 10596572 w 11044243"/>
              <a:gd name="connsiteY1606" fmla="*/ 478469 h 5790288"/>
              <a:gd name="connsiteX1607" fmla="*/ 10572293 w 11044243"/>
              <a:gd name="connsiteY1607" fmla="*/ 502748 h 5790288"/>
              <a:gd name="connsiteX1608" fmla="*/ 10548014 w 11044243"/>
              <a:gd name="connsiteY1608" fmla="*/ 478469 h 5790288"/>
              <a:gd name="connsiteX1609" fmla="*/ 10572293 w 11044243"/>
              <a:gd name="connsiteY1609" fmla="*/ 454190 h 5790288"/>
              <a:gd name="connsiteX1610" fmla="*/ 10135976 w 11044243"/>
              <a:gd name="connsiteY1610" fmla="*/ 454190 h 5790288"/>
              <a:gd name="connsiteX1611" fmla="*/ 10160255 w 11044243"/>
              <a:gd name="connsiteY1611" fmla="*/ 478469 h 5790288"/>
              <a:gd name="connsiteX1612" fmla="*/ 10135976 w 11044243"/>
              <a:gd name="connsiteY1612" fmla="*/ 502748 h 5790288"/>
              <a:gd name="connsiteX1613" fmla="*/ 10111697 w 11044243"/>
              <a:gd name="connsiteY1613" fmla="*/ 478469 h 5790288"/>
              <a:gd name="connsiteX1614" fmla="*/ 10135976 w 11044243"/>
              <a:gd name="connsiteY1614" fmla="*/ 454190 h 5790288"/>
              <a:gd name="connsiteX1615" fmla="*/ 9700724 w 11044243"/>
              <a:gd name="connsiteY1615" fmla="*/ 454190 h 5790288"/>
              <a:gd name="connsiteX1616" fmla="*/ 9725003 w 11044243"/>
              <a:gd name="connsiteY1616" fmla="*/ 478469 h 5790288"/>
              <a:gd name="connsiteX1617" fmla="*/ 9700724 w 11044243"/>
              <a:gd name="connsiteY1617" fmla="*/ 502748 h 5790288"/>
              <a:gd name="connsiteX1618" fmla="*/ 9676445 w 11044243"/>
              <a:gd name="connsiteY1618" fmla="*/ 478469 h 5790288"/>
              <a:gd name="connsiteX1619" fmla="*/ 9700724 w 11044243"/>
              <a:gd name="connsiteY1619" fmla="*/ 454190 h 5790288"/>
              <a:gd name="connsiteX1620" fmla="*/ 8375696 w 11044243"/>
              <a:gd name="connsiteY1620" fmla="*/ 454189 h 5790288"/>
              <a:gd name="connsiteX1621" fmla="*/ 8399975 w 11044243"/>
              <a:gd name="connsiteY1621" fmla="*/ 478468 h 5790288"/>
              <a:gd name="connsiteX1622" fmla="*/ 8375696 w 11044243"/>
              <a:gd name="connsiteY1622" fmla="*/ 502747 h 5790288"/>
              <a:gd name="connsiteX1623" fmla="*/ 8351417 w 11044243"/>
              <a:gd name="connsiteY1623" fmla="*/ 478468 h 5790288"/>
              <a:gd name="connsiteX1624" fmla="*/ 8375696 w 11044243"/>
              <a:gd name="connsiteY1624" fmla="*/ 454189 h 5790288"/>
              <a:gd name="connsiteX1625" fmla="*/ 6632556 w 11044243"/>
              <a:gd name="connsiteY1625" fmla="*/ 454189 h 5790288"/>
              <a:gd name="connsiteX1626" fmla="*/ 6656835 w 11044243"/>
              <a:gd name="connsiteY1626" fmla="*/ 478468 h 5790288"/>
              <a:gd name="connsiteX1627" fmla="*/ 6632556 w 11044243"/>
              <a:gd name="connsiteY1627" fmla="*/ 502747 h 5790288"/>
              <a:gd name="connsiteX1628" fmla="*/ 6608277 w 11044243"/>
              <a:gd name="connsiteY1628" fmla="*/ 478468 h 5790288"/>
              <a:gd name="connsiteX1629" fmla="*/ 6632556 w 11044243"/>
              <a:gd name="connsiteY1629" fmla="*/ 454189 h 5790288"/>
              <a:gd name="connsiteX1630" fmla="*/ 6197304 w 11044243"/>
              <a:gd name="connsiteY1630" fmla="*/ 454189 h 5790288"/>
              <a:gd name="connsiteX1631" fmla="*/ 6221583 w 11044243"/>
              <a:gd name="connsiteY1631" fmla="*/ 478467 h 5790288"/>
              <a:gd name="connsiteX1632" fmla="*/ 6197304 w 11044243"/>
              <a:gd name="connsiteY1632" fmla="*/ 502747 h 5790288"/>
              <a:gd name="connsiteX1633" fmla="*/ 6173025 w 11044243"/>
              <a:gd name="connsiteY1633" fmla="*/ 478467 h 5790288"/>
              <a:gd name="connsiteX1634" fmla="*/ 6197304 w 11044243"/>
              <a:gd name="connsiteY1634" fmla="*/ 454189 h 5790288"/>
              <a:gd name="connsiteX1635" fmla="*/ 908275 w 11044243"/>
              <a:gd name="connsiteY1635" fmla="*/ 452972 h 5790288"/>
              <a:gd name="connsiteX1636" fmla="*/ 932553 w 11044243"/>
              <a:gd name="connsiteY1636" fmla="*/ 477251 h 5790288"/>
              <a:gd name="connsiteX1637" fmla="*/ 908275 w 11044243"/>
              <a:gd name="connsiteY1637" fmla="*/ 501529 h 5790288"/>
              <a:gd name="connsiteX1638" fmla="*/ 883995 w 11044243"/>
              <a:gd name="connsiteY1638" fmla="*/ 477251 h 5790288"/>
              <a:gd name="connsiteX1639" fmla="*/ 908275 w 11044243"/>
              <a:gd name="connsiteY1639" fmla="*/ 452972 h 5790288"/>
              <a:gd name="connsiteX1640" fmla="*/ 471958 w 11044243"/>
              <a:gd name="connsiteY1640" fmla="*/ 452972 h 5790288"/>
              <a:gd name="connsiteX1641" fmla="*/ 496237 w 11044243"/>
              <a:gd name="connsiteY1641" fmla="*/ 477251 h 5790288"/>
              <a:gd name="connsiteX1642" fmla="*/ 471958 w 11044243"/>
              <a:gd name="connsiteY1642" fmla="*/ 501529 h 5790288"/>
              <a:gd name="connsiteX1643" fmla="*/ 447679 w 11044243"/>
              <a:gd name="connsiteY1643" fmla="*/ 477251 h 5790288"/>
              <a:gd name="connsiteX1644" fmla="*/ 471958 w 11044243"/>
              <a:gd name="connsiteY1644" fmla="*/ 452972 h 5790288"/>
              <a:gd name="connsiteX1645" fmla="*/ 3103809 w 11044243"/>
              <a:gd name="connsiteY1645" fmla="*/ 452971 h 5790288"/>
              <a:gd name="connsiteX1646" fmla="*/ 3128088 w 11044243"/>
              <a:gd name="connsiteY1646" fmla="*/ 477250 h 5790288"/>
              <a:gd name="connsiteX1647" fmla="*/ 3103809 w 11044243"/>
              <a:gd name="connsiteY1647" fmla="*/ 501529 h 5790288"/>
              <a:gd name="connsiteX1648" fmla="*/ 3079530 w 11044243"/>
              <a:gd name="connsiteY1648" fmla="*/ 477250 h 5790288"/>
              <a:gd name="connsiteX1649" fmla="*/ 3103809 w 11044243"/>
              <a:gd name="connsiteY1649" fmla="*/ 452971 h 5790288"/>
              <a:gd name="connsiteX1650" fmla="*/ 5283237 w 11044243"/>
              <a:gd name="connsiteY1650" fmla="*/ 452970 h 5790288"/>
              <a:gd name="connsiteX1651" fmla="*/ 5307516 w 11044243"/>
              <a:gd name="connsiteY1651" fmla="*/ 477249 h 5790288"/>
              <a:gd name="connsiteX1652" fmla="*/ 5283237 w 11044243"/>
              <a:gd name="connsiteY1652" fmla="*/ 501527 h 5790288"/>
              <a:gd name="connsiteX1653" fmla="*/ 5258958 w 11044243"/>
              <a:gd name="connsiteY1653" fmla="*/ 477249 h 5790288"/>
              <a:gd name="connsiteX1654" fmla="*/ 5283237 w 11044243"/>
              <a:gd name="connsiteY1654" fmla="*/ 452970 h 5790288"/>
              <a:gd name="connsiteX1655" fmla="*/ 4846920 w 11044243"/>
              <a:gd name="connsiteY1655" fmla="*/ 452970 h 5790288"/>
              <a:gd name="connsiteX1656" fmla="*/ 4871199 w 11044243"/>
              <a:gd name="connsiteY1656" fmla="*/ 477249 h 5790288"/>
              <a:gd name="connsiteX1657" fmla="*/ 4846920 w 11044243"/>
              <a:gd name="connsiteY1657" fmla="*/ 501528 h 5790288"/>
              <a:gd name="connsiteX1658" fmla="*/ 4822641 w 11044243"/>
              <a:gd name="connsiteY1658" fmla="*/ 477249 h 5790288"/>
              <a:gd name="connsiteX1659" fmla="*/ 4846920 w 11044243"/>
              <a:gd name="connsiteY1659" fmla="*/ 452970 h 5790288"/>
              <a:gd name="connsiteX1660" fmla="*/ 4411668 w 11044243"/>
              <a:gd name="connsiteY1660" fmla="*/ 452970 h 5790288"/>
              <a:gd name="connsiteX1661" fmla="*/ 4435947 w 11044243"/>
              <a:gd name="connsiteY1661" fmla="*/ 477249 h 5790288"/>
              <a:gd name="connsiteX1662" fmla="*/ 4411668 w 11044243"/>
              <a:gd name="connsiteY1662" fmla="*/ 501528 h 5790288"/>
              <a:gd name="connsiteX1663" fmla="*/ 4387389 w 11044243"/>
              <a:gd name="connsiteY1663" fmla="*/ 477249 h 5790288"/>
              <a:gd name="connsiteX1664" fmla="*/ 4411668 w 11044243"/>
              <a:gd name="connsiteY1664" fmla="*/ 452970 h 5790288"/>
              <a:gd name="connsiteX1665" fmla="*/ 8812012 w 11044243"/>
              <a:gd name="connsiteY1665" fmla="*/ 443633 h 5790288"/>
              <a:gd name="connsiteX1666" fmla="*/ 8846847 w 11044243"/>
              <a:gd name="connsiteY1666" fmla="*/ 478469 h 5790288"/>
              <a:gd name="connsiteX1667" fmla="*/ 8812012 w 11044243"/>
              <a:gd name="connsiteY1667" fmla="*/ 513303 h 5790288"/>
              <a:gd name="connsiteX1668" fmla="*/ 8777177 w 11044243"/>
              <a:gd name="connsiteY1668" fmla="*/ 478469 h 5790288"/>
              <a:gd name="connsiteX1669" fmla="*/ 8812012 w 11044243"/>
              <a:gd name="connsiteY1669" fmla="*/ 443633 h 5790288"/>
              <a:gd name="connsiteX1670" fmla="*/ 7504126 w 11044243"/>
              <a:gd name="connsiteY1670" fmla="*/ 443633 h 5790288"/>
              <a:gd name="connsiteX1671" fmla="*/ 7538961 w 11044243"/>
              <a:gd name="connsiteY1671" fmla="*/ 478468 h 5790288"/>
              <a:gd name="connsiteX1672" fmla="*/ 7504126 w 11044243"/>
              <a:gd name="connsiteY1672" fmla="*/ 513303 h 5790288"/>
              <a:gd name="connsiteX1673" fmla="*/ 7469291 w 11044243"/>
              <a:gd name="connsiteY1673" fmla="*/ 478468 h 5790288"/>
              <a:gd name="connsiteX1674" fmla="*/ 7504126 w 11044243"/>
              <a:gd name="connsiteY1674" fmla="*/ 443633 h 5790288"/>
              <a:gd name="connsiteX1675" fmla="*/ 5760987 w 11044243"/>
              <a:gd name="connsiteY1675" fmla="*/ 443632 h 5790288"/>
              <a:gd name="connsiteX1676" fmla="*/ 5795822 w 11044243"/>
              <a:gd name="connsiteY1676" fmla="*/ 478467 h 5790288"/>
              <a:gd name="connsiteX1677" fmla="*/ 5760987 w 11044243"/>
              <a:gd name="connsiteY1677" fmla="*/ 513302 h 5790288"/>
              <a:gd name="connsiteX1678" fmla="*/ 5726152 w 11044243"/>
              <a:gd name="connsiteY1678" fmla="*/ 478467 h 5790288"/>
              <a:gd name="connsiteX1679" fmla="*/ 5760987 w 11044243"/>
              <a:gd name="connsiteY1679" fmla="*/ 443632 h 5790288"/>
              <a:gd name="connsiteX1680" fmla="*/ 1343526 w 11044243"/>
              <a:gd name="connsiteY1680" fmla="*/ 442416 h 5790288"/>
              <a:gd name="connsiteX1681" fmla="*/ 1378362 w 11044243"/>
              <a:gd name="connsiteY1681" fmla="*/ 477251 h 5790288"/>
              <a:gd name="connsiteX1682" fmla="*/ 1343526 w 11044243"/>
              <a:gd name="connsiteY1682" fmla="*/ 512086 h 5790288"/>
              <a:gd name="connsiteX1683" fmla="*/ 1308692 w 11044243"/>
              <a:gd name="connsiteY1683" fmla="*/ 477251 h 5790288"/>
              <a:gd name="connsiteX1684" fmla="*/ 1343526 w 11044243"/>
              <a:gd name="connsiteY1684" fmla="*/ 442416 h 5790288"/>
              <a:gd name="connsiteX1685" fmla="*/ 2232235 w 11044243"/>
              <a:gd name="connsiteY1685" fmla="*/ 442415 h 5790288"/>
              <a:gd name="connsiteX1686" fmla="*/ 2267069 w 11044243"/>
              <a:gd name="connsiteY1686" fmla="*/ 477250 h 5790288"/>
              <a:gd name="connsiteX1687" fmla="*/ 2232235 w 11044243"/>
              <a:gd name="connsiteY1687" fmla="*/ 512085 h 5790288"/>
              <a:gd name="connsiteX1688" fmla="*/ 2197399 w 11044243"/>
              <a:gd name="connsiteY1688" fmla="*/ 477250 h 5790288"/>
              <a:gd name="connsiteX1689" fmla="*/ 2232235 w 11044243"/>
              <a:gd name="connsiteY1689" fmla="*/ 442415 h 5790288"/>
              <a:gd name="connsiteX1690" fmla="*/ 34844 w 11044243"/>
              <a:gd name="connsiteY1690" fmla="*/ 23787 h 5790288"/>
              <a:gd name="connsiteX1691" fmla="*/ 45904 w 11044243"/>
              <a:gd name="connsiteY1691" fmla="*/ 34847 h 5790288"/>
              <a:gd name="connsiteX1692" fmla="*/ 34844 w 11044243"/>
              <a:gd name="connsiteY1692" fmla="*/ 45907 h 5790288"/>
              <a:gd name="connsiteX1693" fmla="*/ 23784 w 11044243"/>
              <a:gd name="connsiteY1693" fmla="*/ 34847 h 5790288"/>
              <a:gd name="connsiteX1694" fmla="*/ 34844 w 11044243"/>
              <a:gd name="connsiteY1694" fmla="*/ 23787 h 5790288"/>
              <a:gd name="connsiteX1695" fmla="*/ 471160 w 11044243"/>
              <a:gd name="connsiteY1695" fmla="*/ 23787 h 5790288"/>
              <a:gd name="connsiteX1696" fmla="*/ 482220 w 11044243"/>
              <a:gd name="connsiteY1696" fmla="*/ 34847 h 5790288"/>
              <a:gd name="connsiteX1697" fmla="*/ 471160 w 11044243"/>
              <a:gd name="connsiteY1697" fmla="*/ 45907 h 5790288"/>
              <a:gd name="connsiteX1698" fmla="*/ 460100 w 11044243"/>
              <a:gd name="connsiteY1698" fmla="*/ 34847 h 5790288"/>
              <a:gd name="connsiteX1699" fmla="*/ 471160 w 11044243"/>
              <a:gd name="connsiteY1699" fmla="*/ 23787 h 5790288"/>
              <a:gd name="connsiteX1700" fmla="*/ 1795121 w 11044243"/>
              <a:gd name="connsiteY1700" fmla="*/ 23787 h 5790288"/>
              <a:gd name="connsiteX1701" fmla="*/ 1806180 w 11044243"/>
              <a:gd name="connsiteY1701" fmla="*/ 34847 h 5790288"/>
              <a:gd name="connsiteX1702" fmla="*/ 1795121 w 11044243"/>
              <a:gd name="connsiteY1702" fmla="*/ 45907 h 5790288"/>
              <a:gd name="connsiteX1703" fmla="*/ 1784061 w 11044243"/>
              <a:gd name="connsiteY1703" fmla="*/ 34847 h 5790288"/>
              <a:gd name="connsiteX1704" fmla="*/ 1795121 w 11044243"/>
              <a:gd name="connsiteY1704" fmla="*/ 23787 h 5790288"/>
              <a:gd name="connsiteX1705" fmla="*/ 2231436 w 11044243"/>
              <a:gd name="connsiteY1705" fmla="*/ 23787 h 5790288"/>
              <a:gd name="connsiteX1706" fmla="*/ 2242496 w 11044243"/>
              <a:gd name="connsiteY1706" fmla="*/ 34847 h 5790288"/>
              <a:gd name="connsiteX1707" fmla="*/ 2231436 w 11044243"/>
              <a:gd name="connsiteY1707" fmla="*/ 45907 h 5790288"/>
              <a:gd name="connsiteX1708" fmla="*/ 2220374 w 11044243"/>
              <a:gd name="connsiteY1708" fmla="*/ 34847 h 5790288"/>
              <a:gd name="connsiteX1709" fmla="*/ 2231436 w 11044243"/>
              <a:gd name="connsiteY1709" fmla="*/ 23787 h 5790288"/>
              <a:gd name="connsiteX1710" fmla="*/ 2666691 w 11044243"/>
              <a:gd name="connsiteY1710" fmla="*/ 23786 h 5790288"/>
              <a:gd name="connsiteX1711" fmla="*/ 2677751 w 11044243"/>
              <a:gd name="connsiteY1711" fmla="*/ 34846 h 5790288"/>
              <a:gd name="connsiteX1712" fmla="*/ 2666691 w 11044243"/>
              <a:gd name="connsiteY1712" fmla="*/ 45906 h 5790288"/>
              <a:gd name="connsiteX1713" fmla="*/ 2655631 w 11044243"/>
              <a:gd name="connsiteY1713" fmla="*/ 34846 h 5790288"/>
              <a:gd name="connsiteX1714" fmla="*/ 2666691 w 11044243"/>
              <a:gd name="connsiteY1714" fmla="*/ 23786 h 5790288"/>
              <a:gd name="connsiteX1715" fmla="*/ 3538267 w 11044243"/>
              <a:gd name="connsiteY1715" fmla="*/ 23786 h 5790288"/>
              <a:gd name="connsiteX1716" fmla="*/ 3549327 w 11044243"/>
              <a:gd name="connsiteY1716" fmla="*/ 34846 h 5790288"/>
              <a:gd name="connsiteX1717" fmla="*/ 3538267 w 11044243"/>
              <a:gd name="connsiteY1717" fmla="*/ 45906 h 5790288"/>
              <a:gd name="connsiteX1718" fmla="*/ 3527207 w 11044243"/>
              <a:gd name="connsiteY1718" fmla="*/ 34846 h 5790288"/>
              <a:gd name="connsiteX1719" fmla="*/ 3538267 w 11044243"/>
              <a:gd name="connsiteY1719" fmla="*/ 23786 h 5790288"/>
              <a:gd name="connsiteX1720" fmla="*/ 4409805 w 11044243"/>
              <a:gd name="connsiteY1720" fmla="*/ 23786 h 5790288"/>
              <a:gd name="connsiteX1721" fmla="*/ 4420865 w 11044243"/>
              <a:gd name="connsiteY1721" fmla="*/ 34846 h 5790288"/>
              <a:gd name="connsiteX1722" fmla="*/ 4409805 w 11044243"/>
              <a:gd name="connsiteY1722" fmla="*/ 45906 h 5790288"/>
              <a:gd name="connsiteX1723" fmla="*/ 4398745 w 11044243"/>
              <a:gd name="connsiteY1723" fmla="*/ 34846 h 5790288"/>
              <a:gd name="connsiteX1724" fmla="*/ 4409805 w 11044243"/>
              <a:gd name="connsiteY1724" fmla="*/ 23786 h 5790288"/>
              <a:gd name="connsiteX1725" fmla="*/ 3974552 w 11044243"/>
              <a:gd name="connsiteY1725" fmla="*/ 23786 h 5790288"/>
              <a:gd name="connsiteX1726" fmla="*/ 3985612 w 11044243"/>
              <a:gd name="connsiteY1726" fmla="*/ 34846 h 5790288"/>
              <a:gd name="connsiteX1727" fmla="*/ 3974552 w 11044243"/>
              <a:gd name="connsiteY1727" fmla="*/ 45906 h 5790288"/>
              <a:gd name="connsiteX1728" fmla="*/ 3963492 w 11044243"/>
              <a:gd name="connsiteY1728" fmla="*/ 34846 h 5790288"/>
              <a:gd name="connsiteX1729" fmla="*/ 3974552 w 11044243"/>
              <a:gd name="connsiteY1729" fmla="*/ 23786 h 5790288"/>
              <a:gd name="connsiteX1730" fmla="*/ 10137838 w 11044243"/>
              <a:gd name="connsiteY1730" fmla="*/ 23775 h 5790288"/>
              <a:gd name="connsiteX1731" fmla="*/ 10148898 w 11044243"/>
              <a:gd name="connsiteY1731" fmla="*/ 34835 h 5790288"/>
              <a:gd name="connsiteX1732" fmla="*/ 10137838 w 11044243"/>
              <a:gd name="connsiteY1732" fmla="*/ 45895 h 5790288"/>
              <a:gd name="connsiteX1733" fmla="*/ 10126778 w 11044243"/>
              <a:gd name="connsiteY1733" fmla="*/ 34835 h 5790288"/>
              <a:gd name="connsiteX1734" fmla="*/ 10137838 w 11044243"/>
              <a:gd name="connsiteY1734" fmla="*/ 23775 h 5790288"/>
              <a:gd name="connsiteX1735" fmla="*/ 9249127 w 11044243"/>
              <a:gd name="connsiteY1735" fmla="*/ 23775 h 5790288"/>
              <a:gd name="connsiteX1736" fmla="*/ 9260187 w 11044243"/>
              <a:gd name="connsiteY1736" fmla="*/ 34835 h 5790288"/>
              <a:gd name="connsiteX1737" fmla="*/ 9249127 w 11044243"/>
              <a:gd name="connsiteY1737" fmla="*/ 45895 h 5790288"/>
              <a:gd name="connsiteX1738" fmla="*/ 9238067 w 11044243"/>
              <a:gd name="connsiteY1738" fmla="*/ 34835 h 5790288"/>
              <a:gd name="connsiteX1739" fmla="*/ 9249127 w 11044243"/>
              <a:gd name="connsiteY1739" fmla="*/ 23775 h 5790288"/>
              <a:gd name="connsiteX1740" fmla="*/ 8812810 w 11044243"/>
              <a:gd name="connsiteY1740" fmla="*/ 23775 h 5790288"/>
              <a:gd name="connsiteX1741" fmla="*/ 8823870 w 11044243"/>
              <a:gd name="connsiteY1741" fmla="*/ 34835 h 5790288"/>
              <a:gd name="connsiteX1742" fmla="*/ 8812810 w 11044243"/>
              <a:gd name="connsiteY1742" fmla="*/ 45895 h 5790288"/>
              <a:gd name="connsiteX1743" fmla="*/ 8801750 w 11044243"/>
              <a:gd name="connsiteY1743" fmla="*/ 34835 h 5790288"/>
              <a:gd name="connsiteX1744" fmla="*/ 8812810 w 11044243"/>
              <a:gd name="connsiteY1744" fmla="*/ 23775 h 5790288"/>
              <a:gd name="connsiteX1745" fmla="*/ 7505988 w 11044243"/>
              <a:gd name="connsiteY1745" fmla="*/ 23775 h 5790288"/>
              <a:gd name="connsiteX1746" fmla="*/ 7517048 w 11044243"/>
              <a:gd name="connsiteY1746" fmla="*/ 34835 h 5790288"/>
              <a:gd name="connsiteX1747" fmla="*/ 7505988 w 11044243"/>
              <a:gd name="connsiteY1747" fmla="*/ 45895 h 5790288"/>
              <a:gd name="connsiteX1748" fmla="*/ 7494928 w 11044243"/>
              <a:gd name="connsiteY1748" fmla="*/ 34835 h 5790288"/>
              <a:gd name="connsiteX1749" fmla="*/ 7505988 w 11044243"/>
              <a:gd name="connsiteY1749" fmla="*/ 23775 h 5790288"/>
              <a:gd name="connsiteX1750" fmla="*/ 7069671 w 11044243"/>
              <a:gd name="connsiteY1750" fmla="*/ 23775 h 5790288"/>
              <a:gd name="connsiteX1751" fmla="*/ 7080731 w 11044243"/>
              <a:gd name="connsiteY1751" fmla="*/ 34835 h 5790288"/>
              <a:gd name="connsiteX1752" fmla="*/ 7069671 w 11044243"/>
              <a:gd name="connsiteY1752" fmla="*/ 45895 h 5790288"/>
              <a:gd name="connsiteX1753" fmla="*/ 7058611 w 11044243"/>
              <a:gd name="connsiteY1753" fmla="*/ 34835 h 5790288"/>
              <a:gd name="connsiteX1754" fmla="*/ 7069671 w 11044243"/>
              <a:gd name="connsiteY1754" fmla="*/ 23775 h 5790288"/>
              <a:gd name="connsiteX1755" fmla="*/ 5762849 w 11044243"/>
              <a:gd name="connsiteY1755" fmla="*/ 23774 h 5790288"/>
              <a:gd name="connsiteX1756" fmla="*/ 5773909 w 11044243"/>
              <a:gd name="connsiteY1756" fmla="*/ 34835 h 5790288"/>
              <a:gd name="connsiteX1757" fmla="*/ 5762849 w 11044243"/>
              <a:gd name="connsiteY1757" fmla="*/ 45894 h 5790288"/>
              <a:gd name="connsiteX1758" fmla="*/ 5751789 w 11044243"/>
              <a:gd name="connsiteY1758" fmla="*/ 34835 h 5790288"/>
              <a:gd name="connsiteX1759" fmla="*/ 5762849 w 11044243"/>
              <a:gd name="connsiteY1759" fmla="*/ 23774 h 5790288"/>
              <a:gd name="connsiteX1760" fmla="*/ 1342727 w 11044243"/>
              <a:gd name="connsiteY1760" fmla="*/ 10568 h 5790288"/>
              <a:gd name="connsiteX1761" fmla="*/ 1367008 w 11044243"/>
              <a:gd name="connsiteY1761" fmla="*/ 34847 h 5790288"/>
              <a:gd name="connsiteX1762" fmla="*/ 1342727 w 11044243"/>
              <a:gd name="connsiteY1762" fmla="*/ 59126 h 5790288"/>
              <a:gd name="connsiteX1763" fmla="*/ 1318449 w 11044243"/>
              <a:gd name="connsiteY1763" fmla="*/ 34847 h 5790288"/>
              <a:gd name="connsiteX1764" fmla="*/ 1342727 w 11044243"/>
              <a:gd name="connsiteY1764" fmla="*/ 10568 h 5790288"/>
              <a:gd name="connsiteX1765" fmla="*/ 4846122 w 11044243"/>
              <a:gd name="connsiteY1765" fmla="*/ 10567 h 5790288"/>
              <a:gd name="connsiteX1766" fmla="*/ 4870401 w 11044243"/>
              <a:gd name="connsiteY1766" fmla="*/ 34846 h 5790288"/>
              <a:gd name="connsiteX1767" fmla="*/ 4846122 w 11044243"/>
              <a:gd name="connsiteY1767" fmla="*/ 59125 h 5790288"/>
              <a:gd name="connsiteX1768" fmla="*/ 4821843 w 11044243"/>
              <a:gd name="connsiteY1768" fmla="*/ 34846 h 5790288"/>
              <a:gd name="connsiteX1769" fmla="*/ 4846122 w 11044243"/>
              <a:gd name="connsiteY1769" fmla="*/ 10567 h 5790288"/>
              <a:gd name="connsiteX1770" fmla="*/ 10573091 w 11044243"/>
              <a:gd name="connsiteY1770" fmla="*/ 10556 h 5790288"/>
              <a:gd name="connsiteX1771" fmla="*/ 10597370 w 11044243"/>
              <a:gd name="connsiteY1771" fmla="*/ 34835 h 5790288"/>
              <a:gd name="connsiteX1772" fmla="*/ 10573091 w 11044243"/>
              <a:gd name="connsiteY1772" fmla="*/ 59114 h 5790288"/>
              <a:gd name="connsiteX1773" fmla="*/ 10548812 w 11044243"/>
              <a:gd name="connsiteY1773" fmla="*/ 34835 h 5790288"/>
              <a:gd name="connsiteX1774" fmla="*/ 10573091 w 11044243"/>
              <a:gd name="connsiteY1774" fmla="*/ 10556 h 5790288"/>
              <a:gd name="connsiteX1775" fmla="*/ 8377558 w 11044243"/>
              <a:gd name="connsiteY1775" fmla="*/ 10556 h 5790288"/>
              <a:gd name="connsiteX1776" fmla="*/ 8401837 w 11044243"/>
              <a:gd name="connsiteY1776" fmla="*/ 34835 h 5790288"/>
              <a:gd name="connsiteX1777" fmla="*/ 8377558 w 11044243"/>
              <a:gd name="connsiteY1777" fmla="*/ 59114 h 5790288"/>
              <a:gd name="connsiteX1778" fmla="*/ 8353279 w 11044243"/>
              <a:gd name="connsiteY1778" fmla="*/ 34835 h 5790288"/>
              <a:gd name="connsiteX1779" fmla="*/ 8377558 w 11044243"/>
              <a:gd name="connsiteY1779" fmla="*/ 10556 h 5790288"/>
              <a:gd name="connsiteX1780" fmla="*/ 7941241 w 11044243"/>
              <a:gd name="connsiteY1780" fmla="*/ 10556 h 5790288"/>
              <a:gd name="connsiteX1781" fmla="*/ 7965520 w 11044243"/>
              <a:gd name="connsiteY1781" fmla="*/ 34835 h 5790288"/>
              <a:gd name="connsiteX1782" fmla="*/ 7941241 w 11044243"/>
              <a:gd name="connsiteY1782" fmla="*/ 59114 h 5790288"/>
              <a:gd name="connsiteX1783" fmla="*/ 7916962 w 11044243"/>
              <a:gd name="connsiteY1783" fmla="*/ 34835 h 5790288"/>
              <a:gd name="connsiteX1784" fmla="*/ 7941241 w 11044243"/>
              <a:gd name="connsiteY1784" fmla="*/ 10556 h 5790288"/>
              <a:gd name="connsiteX1785" fmla="*/ 6198102 w 11044243"/>
              <a:gd name="connsiteY1785" fmla="*/ 10556 h 5790288"/>
              <a:gd name="connsiteX1786" fmla="*/ 6222381 w 11044243"/>
              <a:gd name="connsiteY1786" fmla="*/ 34835 h 5790288"/>
              <a:gd name="connsiteX1787" fmla="*/ 6198102 w 11044243"/>
              <a:gd name="connsiteY1787" fmla="*/ 59114 h 5790288"/>
              <a:gd name="connsiteX1788" fmla="*/ 6173823 w 11044243"/>
              <a:gd name="connsiteY1788" fmla="*/ 34835 h 5790288"/>
              <a:gd name="connsiteX1789" fmla="*/ 6198102 w 11044243"/>
              <a:gd name="connsiteY1789" fmla="*/ 10556 h 5790288"/>
              <a:gd name="connsiteX1790" fmla="*/ 906412 w 11044243"/>
              <a:gd name="connsiteY1790" fmla="*/ 12 h 5790288"/>
              <a:gd name="connsiteX1791" fmla="*/ 941247 w 11044243"/>
              <a:gd name="connsiteY1791" fmla="*/ 34847 h 5790288"/>
              <a:gd name="connsiteX1792" fmla="*/ 906412 w 11044243"/>
              <a:gd name="connsiteY1792" fmla="*/ 69682 h 5790288"/>
              <a:gd name="connsiteX1793" fmla="*/ 871577 w 11044243"/>
              <a:gd name="connsiteY1793" fmla="*/ 34847 h 5790288"/>
              <a:gd name="connsiteX1794" fmla="*/ 906412 w 11044243"/>
              <a:gd name="connsiteY1794" fmla="*/ 12 h 5790288"/>
              <a:gd name="connsiteX1795" fmla="*/ 3103011 w 11044243"/>
              <a:gd name="connsiteY1795" fmla="*/ 11 h 5790288"/>
              <a:gd name="connsiteX1796" fmla="*/ 3137846 w 11044243"/>
              <a:gd name="connsiteY1796" fmla="*/ 34846 h 5790288"/>
              <a:gd name="connsiteX1797" fmla="*/ 3103011 w 11044243"/>
              <a:gd name="connsiteY1797" fmla="*/ 69681 h 5790288"/>
              <a:gd name="connsiteX1798" fmla="*/ 3068176 w 11044243"/>
              <a:gd name="connsiteY1798" fmla="*/ 34846 h 5790288"/>
              <a:gd name="connsiteX1799" fmla="*/ 3103011 w 11044243"/>
              <a:gd name="connsiteY1799" fmla="*/ 11 h 5790288"/>
              <a:gd name="connsiteX1800" fmla="*/ 5281375 w 11044243"/>
              <a:gd name="connsiteY1800" fmla="*/ 10 h 5790288"/>
              <a:gd name="connsiteX1801" fmla="*/ 5316210 w 11044243"/>
              <a:gd name="connsiteY1801" fmla="*/ 34846 h 5790288"/>
              <a:gd name="connsiteX1802" fmla="*/ 5281375 w 11044243"/>
              <a:gd name="connsiteY1802" fmla="*/ 69681 h 5790288"/>
              <a:gd name="connsiteX1803" fmla="*/ 5246540 w 11044243"/>
              <a:gd name="connsiteY1803" fmla="*/ 34846 h 5790288"/>
              <a:gd name="connsiteX1804" fmla="*/ 5281375 w 11044243"/>
              <a:gd name="connsiteY1804" fmla="*/ 10 h 5790288"/>
              <a:gd name="connsiteX1805" fmla="*/ 11009408 w 11044243"/>
              <a:gd name="connsiteY1805" fmla="*/ 0 h 5790288"/>
              <a:gd name="connsiteX1806" fmla="*/ 11044243 w 11044243"/>
              <a:gd name="connsiteY1806" fmla="*/ 34835 h 5790288"/>
              <a:gd name="connsiteX1807" fmla="*/ 11009408 w 11044243"/>
              <a:gd name="connsiteY1807" fmla="*/ 69671 h 5790288"/>
              <a:gd name="connsiteX1808" fmla="*/ 10974573 w 11044243"/>
              <a:gd name="connsiteY1808" fmla="*/ 34835 h 5790288"/>
              <a:gd name="connsiteX1809" fmla="*/ 11009408 w 11044243"/>
              <a:gd name="connsiteY1809" fmla="*/ 0 h 5790288"/>
              <a:gd name="connsiteX1810" fmla="*/ 9701522 w 11044243"/>
              <a:gd name="connsiteY1810" fmla="*/ 0 h 5790288"/>
              <a:gd name="connsiteX1811" fmla="*/ 9736357 w 11044243"/>
              <a:gd name="connsiteY1811" fmla="*/ 34835 h 5790288"/>
              <a:gd name="connsiteX1812" fmla="*/ 9701522 w 11044243"/>
              <a:gd name="connsiteY1812" fmla="*/ 69670 h 5790288"/>
              <a:gd name="connsiteX1813" fmla="*/ 9666687 w 11044243"/>
              <a:gd name="connsiteY1813" fmla="*/ 34835 h 5790288"/>
              <a:gd name="connsiteX1814" fmla="*/ 9701522 w 11044243"/>
              <a:gd name="connsiteY1814" fmla="*/ 0 h 5790288"/>
              <a:gd name="connsiteX1815" fmla="*/ 6634419 w 11044243"/>
              <a:gd name="connsiteY1815" fmla="*/ 0 h 5790288"/>
              <a:gd name="connsiteX1816" fmla="*/ 6669254 w 11044243"/>
              <a:gd name="connsiteY1816" fmla="*/ 34835 h 5790288"/>
              <a:gd name="connsiteX1817" fmla="*/ 6634419 w 11044243"/>
              <a:gd name="connsiteY1817" fmla="*/ 69670 h 5790288"/>
              <a:gd name="connsiteX1818" fmla="*/ 6599584 w 11044243"/>
              <a:gd name="connsiteY1818" fmla="*/ 34835 h 5790288"/>
              <a:gd name="connsiteX1819" fmla="*/ 6634419 w 11044243"/>
              <a:gd name="connsiteY1819" fmla="*/ 0 h 579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Lst>
            <a:rect l="l" t="t" r="r" b="b"/>
            <a:pathLst>
              <a:path w="11044243" h="5790288">
                <a:moveTo>
                  <a:pt x="11009408" y="5744393"/>
                </a:moveTo>
                <a:cubicBezTo>
                  <a:pt x="11015516" y="5744393"/>
                  <a:pt x="11020468" y="5749345"/>
                  <a:pt x="11020468" y="5755453"/>
                </a:cubicBezTo>
                <a:cubicBezTo>
                  <a:pt x="11020468" y="5761561"/>
                  <a:pt x="11015516" y="5766513"/>
                  <a:pt x="11009408" y="5766513"/>
                </a:cubicBezTo>
                <a:cubicBezTo>
                  <a:pt x="11003300" y="5766513"/>
                  <a:pt x="10998348" y="5761561"/>
                  <a:pt x="10998348" y="5755453"/>
                </a:cubicBezTo>
                <a:cubicBezTo>
                  <a:pt x="10998348" y="5749345"/>
                  <a:pt x="11003300" y="5744393"/>
                  <a:pt x="11009408" y="5744393"/>
                </a:cubicBezTo>
                <a:close/>
                <a:moveTo>
                  <a:pt x="10573091" y="5744393"/>
                </a:moveTo>
                <a:cubicBezTo>
                  <a:pt x="10579199" y="5744393"/>
                  <a:pt x="10584151" y="5749345"/>
                  <a:pt x="10584151" y="5755453"/>
                </a:cubicBezTo>
                <a:cubicBezTo>
                  <a:pt x="10584151" y="5761561"/>
                  <a:pt x="10579199" y="5766513"/>
                  <a:pt x="10573091" y="5766513"/>
                </a:cubicBezTo>
                <a:cubicBezTo>
                  <a:pt x="10566983" y="5766513"/>
                  <a:pt x="10562031" y="5761561"/>
                  <a:pt x="10562031" y="5755453"/>
                </a:cubicBezTo>
                <a:cubicBezTo>
                  <a:pt x="10562031" y="5749345"/>
                  <a:pt x="10566983" y="5744393"/>
                  <a:pt x="10573091" y="5744393"/>
                </a:cubicBezTo>
                <a:close/>
                <a:moveTo>
                  <a:pt x="9249127" y="5744393"/>
                </a:moveTo>
                <a:cubicBezTo>
                  <a:pt x="9255235" y="5744393"/>
                  <a:pt x="9260187" y="5749345"/>
                  <a:pt x="9260187" y="5755453"/>
                </a:cubicBezTo>
                <a:cubicBezTo>
                  <a:pt x="9260187" y="5761561"/>
                  <a:pt x="9255235" y="5766513"/>
                  <a:pt x="9249127" y="5766513"/>
                </a:cubicBezTo>
                <a:cubicBezTo>
                  <a:pt x="9243019" y="5766513"/>
                  <a:pt x="9238067" y="5761561"/>
                  <a:pt x="9238067" y="5755453"/>
                </a:cubicBezTo>
                <a:cubicBezTo>
                  <a:pt x="9238067" y="5749345"/>
                  <a:pt x="9243019" y="5744393"/>
                  <a:pt x="9249127" y="5744393"/>
                </a:cubicBezTo>
                <a:close/>
                <a:moveTo>
                  <a:pt x="8812810" y="5744393"/>
                </a:moveTo>
                <a:cubicBezTo>
                  <a:pt x="8818918" y="5744393"/>
                  <a:pt x="8823870" y="5749345"/>
                  <a:pt x="8823870" y="5755453"/>
                </a:cubicBezTo>
                <a:cubicBezTo>
                  <a:pt x="8823870" y="5761561"/>
                  <a:pt x="8818918" y="5766513"/>
                  <a:pt x="8812810" y="5766513"/>
                </a:cubicBezTo>
                <a:cubicBezTo>
                  <a:pt x="8806702" y="5766513"/>
                  <a:pt x="8801750" y="5761561"/>
                  <a:pt x="8801750" y="5755453"/>
                </a:cubicBezTo>
                <a:cubicBezTo>
                  <a:pt x="8801750" y="5749345"/>
                  <a:pt x="8806702" y="5744393"/>
                  <a:pt x="8812810" y="5744393"/>
                </a:cubicBezTo>
                <a:close/>
                <a:moveTo>
                  <a:pt x="8377558" y="5744393"/>
                </a:moveTo>
                <a:cubicBezTo>
                  <a:pt x="8383666" y="5744393"/>
                  <a:pt x="8388618" y="5749345"/>
                  <a:pt x="8388618" y="5755453"/>
                </a:cubicBezTo>
                <a:cubicBezTo>
                  <a:pt x="8388618" y="5761561"/>
                  <a:pt x="8383666" y="5766513"/>
                  <a:pt x="8377558" y="5766513"/>
                </a:cubicBezTo>
                <a:cubicBezTo>
                  <a:pt x="8371450" y="5766513"/>
                  <a:pt x="8366498" y="5761561"/>
                  <a:pt x="8366498" y="5755453"/>
                </a:cubicBezTo>
                <a:cubicBezTo>
                  <a:pt x="8366498" y="5749345"/>
                  <a:pt x="8371450" y="5744393"/>
                  <a:pt x="8377558" y="5744393"/>
                </a:cubicBezTo>
                <a:close/>
                <a:moveTo>
                  <a:pt x="7505988" y="5744393"/>
                </a:moveTo>
                <a:cubicBezTo>
                  <a:pt x="7512096" y="5744393"/>
                  <a:pt x="7517048" y="5749345"/>
                  <a:pt x="7517048" y="5755453"/>
                </a:cubicBezTo>
                <a:cubicBezTo>
                  <a:pt x="7517048" y="5761561"/>
                  <a:pt x="7512096" y="5766513"/>
                  <a:pt x="7505988" y="5766513"/>
                </a:cubicBezTo>
                <a:cubicBezTo>
                  <a:pt x="7499880" y="5766513"/>
                  <a:pt x="7494928" y="5761561"/>
                  <a:pt x="7494928" y="5755453"/>
                </a:cubicBezTo>
                <a:cubicBezTo>
                  <a:pt x="7494928" y="5749345"/>
                  <a:pt x="7499880" y="5744393"/>
                  <a:pt x="7505988" y="5744393"/>
                </a:cubicBezTo>
                <a:close/>
                <a:moveTo>
                  <a:pt x="7069671" y="5744393"/>
                </a:moveTo>
                <a:cubicBezTo>
                  <a:pt x="7075779" y="5744393"/>
                  <a:pt x="7080731" y="5749345"/>
                  <a:pt x="7080731" y="5755453"/>
                </a:cubicBezTo>
                <a:cubicBezTo>
                  <a:pt x="7080731" y="5761561"/>
                  <a:pt x="7075779" y="5766513"/>
                  <a:pt x="7069671" y="5766513"/>
                </a:cubicBezTo>
                <a:cubicBezTo>
                  <a:pt x="7063563" y="5766513"/>
                  <a:pt x="7058611" y="5761561"/>
                  <a:pt x="7058611" y="5755453"/>
                </a:cubicBezTo>
                <a:cubicBezTo>
                  <a:pt x="7058611" y="5749345"/>
                  <a:pt x="7063563" y="5744393"/>
                  <a:pt x="7069671" y="5744393"/>
                </a:cubicBezTo>
                <a:close/>
                <a:moveTo>
                  <a:pt x="6634419" y="5744393"/>
                </a:moveTo>
                <a:cubicBezTo>
                  <a:pt x="6640527" y="5744393"/>
                  <a:pt x="6645479" y="5749345"/>
                  <a:pt x="6645479" y="5755453"/>
                </a:cubicBezTo>
                <a:cubicBezTo>
                  <a:pt x="6645479" y="5761561"/>
                  <a:pt x="6640527" y="5766513"/>
                  <a:pt x="6634419" y="5766513"/>
                </a:cubicBezTo>
                <a:cubicBezTo>
                  <a:pt x="6628311" y="5766513"/>
                  <a:pt x="6623359" y="5761561"/>
                  <a:pt x="6623359" y="5755453"/>
                </a:cubicBezTo>
                <a:cubicBezTo>
                  <a:pt x="6623359" y="5749345"/>
                  <a:pt x="6628311" y="5744393"/>
                  <a:pt x="6634419" y="5744393"/>
                </a:cubicBezTo>
                <a:close/>
                <a:moveTo>
                  <a:pt x="5281375" y="5744393"/>
                </a:moveTo>
                <a:cubicBezTo>
                  <a:pt x="5287483" y="5744393"/>
                  <a:pt x="5292435" y="5749345"/>
                  <a:pt x="5292435" y="5755453"/>
                </a:cubicBezTo>
                <a:cubicBezTo>
                  <a:pt x="5292435" y="5761561"/>
                  <a:pt x="5287483" y="5766513"/>
                  <a:pt x="5281375" y="5766513"/>
                </a:cubicBezTo>
                <a:cubicBezTo>
                  <a:pt x="5275267" y="5766513"/>
                  <a:pt x="5270315" y="5761561"/>
                  <a:pt x="5270315" y="5755453"/>
                </a:cubicBezTo>
                <a:cubicBezTo>
                  <a:pt x="5270315" y="5749345"/>
                  <a:pt x="5275267" y="5744393"/>
                  <a:pt x="5281375" y="5744393"/>
                </a:cubicBezTo>
                <a:close/>
                <a:moveTo>
                  <a:pt x="3974552" y="5744393"/>
                </a:moveTo>
                <a:cubicBezTo>
                  <a:pt x="3980660" y="5744393"/>
                  <a:pt x="3985612" y="5749345"/>
                  <a:pt x="3985612" y="5755453"/>
                </a:cubicBezTo>
                <a:cubicBezTo>
                  <a:pt x="3985612" y="5761561"/>
                  <a:pt x="3980660" y="5766513"/>
                  <a:pt x="3974552" y="5766513"/>
                </a:cubicBezTo>
                <a:cubicBezTo>
                  <a:pt x="3968444" y="5766513"/>
                  <a:pt x="3963492" y="5761561"/>
                  <a:pt x="3963492" y="5755453"/>
                </a:cubicBezTo>
                <a:cubicBezTo>
                  <a:pt x="3963492" y="5749345"/>
                  <a:pt x="3968444" y="5744393"/>
                  <a:pt x="3974552" y="5744393"/>
                </a:cubicBezTo>
                <a:close/>
                <a:moveTo>
                  <a:pt x="3538287" y="5744393"/>
                </a:moveTo>
                <a:cubicBezTo>
                  <a:pt x="3544395" y="5744393"/>
                  <a:pt x="3549347" y="5749345"/>
                  <a:pt x="3549347" y="5755453"/>
                </a:cubicBezTo>
                <a:cubicBezTo>
                  <a:pt x="3549347" y="5761561"/>
                  <a:pt x="3544395" y="5766513"/>
                  <a:pt x="3538287" y="5766513"/>
                </a:cubicBezTo>
                <a:cubicBezTo>
                  <a:pt x="3532179" y="5766513"/>
                  <a:pt x="3527227" y="5761561"/>
                  <a:pt x="3527227" y="5755453"/>
                </a:cubicBezTo>
                <a:cubicBezTo>
                  <a:pt x="3527227" y="5749345"/>
                  <a:pt x="3532179" y="5744393"/>
                  <a:pt x="3538287" y="5744393"/>
                </a:cubicBezTo>
                <a:close/>
                <a:moveTo>
                  <a:pt x="2231449" y="5744393"/>
                </a:moveTo>
                <a:cubicBezTo>
                  <a:pt x="2237558" y="5744393"/>
                  <a:pt x="2242510" y="5749345"/>
                  <a:pt x="2242510" y="5755453"/>
                </a:cubicBezTo>
                <a:cubicBezTo>
                  <a:pt x="2242510" y="5761561"/>
                  <a:pt x="2237558" y="5766513"/>
                  <a:pt x="2231449" y="5766513"/>
                </a:cubicBezTo>
                <a:cubicBezTo>
                  <a:pt x="2225341" y="5766513"/>
                  <a:pt x="2220389" y="5761561"/>
                  <a:pt x="2220389" y="5755453"/>
                </a:cubicBezTo>
                <a:cubicBezTo>
                  <a:pt x="2220389" y="5749345"/>
                  <a:pt x="2225341" y="5744393"/>
                  <a:pt x="2231449" y="5744393"/>
                </a:cubicBezTo>
                <a:close/>
                <a:moveTo>
                  <a:pt x="1795135" y="5744393"/>
                </a:moveTo>
                <a:cubicBezTo>
                  <a:pt x="1801242" y="5744393"/>
                  <a:pt x="1806194" y="5749345"/>
                  <a:pt x="1806194" y="5755453"/>
                </a:cubicBezTo>
                <a:cubicBezTo>
                  <a:pt x="1806194" y="5761561"/>
                  <a:pt x="1801242" y="5766513"/>
                  <a:pt x="1795135" y="5766513"/>
                </a:cubicBezTo>
                <a:cubicBezTo>
                  <a:pt x="1789027" y="5766513"/>
                  <a:pt x="1784074" y="5761561"/>
                  <a:pt x="1784074" y="5755453"/>
                </a:cubicBezTo>
                <a:cubicBezTo>
                  <a:pt x="1784074" y="5749345"/>
                  <a:pt x="1789027" y="5744393"/>
                  <a:pt x="1795135" y="5744393"/>
                </a:cubicBezTo>
                <a:close/>
                <a:moveTo>
                  <a:pt x="906428" y="5744393"/>
                </a:moveTo>
                <a:cubicBezTo>
                  <a:pt x="912536" y="5744393"/>
                  <a:pt x="917487" y="5749345"/>
                  <a:pt x="917487" y="5755453"/>
                </a:cubicBezTo>
                <a:cubicBezTo>
                  <a:pt x="917487" y="5761561"/>
                  <a:pt x="912536" y="5766513"/>
                  <a:pt x="906428" y="5766513"/>
                </a:cubicBezTo>
                <a:cubicBezTo>
                  <a:pt x="900319" y="5766513"/>
                  <a:pt x="895368" y="5761561"/>
                  <a:pt x="895368" y="5755453"/>
                </a:cubicBezTo>
                <a:cubicBezTo>
                  <a:pt x="895368" y="5749345"/>
                  <a:pt x="900319" y="5744393"/>
                  <a:pt x="906428" y="5744393"/>
                </a:cubicBezTo>
                <a:close/>
                <a:moveTo>
                  <a:pt x="9701522" y="5731174"/>
                </a:moveTo>
                <a:cubicBezTo>
                  <a:pt x="9714931" y="5731174"/>
                  <a:pt x="9725801" y="5742044"/>
                  <a:pt x="9725801" y="5755453"/>
                </a:cubicBezTo>
                <a:cubicBezTo>
                  <a:pt x="9725801" y="5768862"/>
                  <a:pt x="9714931" y="5779732"/>
                  <a:pt x="9701522" y="5779732"/>
                </a:cubicBezTo>
                <a:cubicBezTo>
                  <a:pt x="9688113" y="5779732"/>
                  <a:pt x="9677243" y="5768862"/>
                  <a:pt x="9677243" y="5755453"/>
                </a:cubicBezTo>
                <a:cubicBezTo>
                  <a:pt x="9677243" y="5742044"/>
                  <a:pt x="9688113" y="5731174"/>
                  <a:pt x="9701522" y="5731174"/>
                </a:cubicBezTo>
                <a:close/>
                <a:moveTo>
                  <a:pt x="6198102" y="5731174"/>
                </a:moveTo>
                <a:cubicBezTo>
                  <a:pt x="6211511" y="5731174"/>
                  <a:pt x="6222381" y="5742044"/>
                  <a:pt x="6222381" y="5755453"/>
                </a:cubicBezTo>
                <a:cubicBezTo>
                  <a:pt x="6222381" y="5768862"/>
                  <a:pt x="6211511" y="5779732"/>
                  <a:pt x="6198102" y="5779732"/>
                </a:cubicBezTo>
                <a:cubicBezTo>
                  <a:pt x="6184693" y="5779732"/>
                  <a:pt x="6173823" y="5768862"/>
                  <a:pt x="6173823" y="5755453"/>
                </a:cubicBezTo>
                <a:cubicBezTo>
                  <a:pt x="6173823" y="5742044"/>
                  <a:pt x="6184693" y="5731174"/>
                  <a:pt x="6198102" y="5731174"/>
                </a:cubicBezTo>
                <a:close/>
                <a:moveTo>
                  <a:pt x="4846122" y="5731174"/>
                </a:moveTo>
                <a:cubicBezTo>
                  <a:pt x="4859531" y="5731174"/>
                  <a:pt x="4870401" y="5742044"/>
                  <a:pt x="4870401" y="5755453"/>
                </a:cubicBezTo>
                <a:cubicBezTo>
                  <a:pt x="4870401" y="5768862"/>
                  <a:pt x="4859531" y="5779732"/>
                  <a:pt x="4846122" y="5779732"/>
                </a:cubicBezTo>
                <a:cubicBezTo>
                  <a:pt x="4832713" y="5779732"/>
                  <a:pt x="4821843" y="5768862"/>
                  <a:pt x="4821843" y="5755453"/>
                </a:cubicBezTo>
                <a:cubicBezTo>
                  <a:pt x="4821843" y="5742044"/>
                  <a:pt x="4832713" y="5731174"/>
                  <a:pt x="4846122" y="5731174"/>
                </a:cubicBezTo>
                <a:close/>
                <a:moveTo>
                  <a:pt x="3103028" y="5731174"/>
                </a:moveTo>
                <a:cubicBezTo>
                  <a:pt x="3116438" y="5731174"/>
                  <a:pt x="3127308" y="5742044"/>
                  <a:pt x="3127308" y="5755453"/>
                </a:cubicBezTo>
                <a:cubicBezTo>
                  <a:pt x="3127308" y="5768862"/>
                  <a:pt x="3116438" y="5779732"/>
                  <a:pt x="3103028" y="5779732"/>
                </a:cubicBezTo>
                <a:cubicBezTo>
                  <a:pt x="3089619" y="5779732"/>
                  <a:pt x="3078749" y="5768862"/>
                  <a:pt x="3078749" y="5755453"/>
                </a:cubicBezTo>
                <a:cubicBezTo>
                  <a:pt x="3078749" y="5742044"/>
                  <a:pt x="3089619" y="5731174"/>
                  <a:pt x="3103028" y="5731174"/>
                </a:cubicBezTo>
                <a:close/>
                <a:moveTo>
                  <a:pt x="2666706" y="5731174"/>
                </a:moveTo>
                <a:cubicBezTo>
                  <a:pt x="2680115" y="5731174"/>
                  <a:pt x="2690986" y="5742044"/>
                  <a:pt x="2690986" y="5755453"/>
                </a:cubicBezTo>
                <a:cubicBezTo>
                  <a:pt x="2690986" y="5768862"/>
                  <a:pt x="2680115" y="5779732"/>
                  <a:pt x="2666706" y="5779732"/>
                </a:cubicBezTo>
                <a:cubicBezTo>
                  <a:pt x="2653298" y="5779732"/>
                  <a:pt x="2642427" y="5768862"/>
                  <a:pt x="2642427" y="5755453"/>
                </a:cubicBezTo>
                <a:cubicBezTo>
                  <a:pt x="2642427" y="5742044"/>
                  <a:pt x="2653298" y="5731174"/>
                  <a:pt x="2666706" y="5731174"/>
                </a:cubicBezTo>
                <a:close/>
                <a:moveTo>
                  <a:pt x="471176" y="5731174"/>
                </a:moveTo>
                <a:cubicBezTo>
                  <a:pt x="484585" y="5731174"/>
                  <a:pt x="495454" y="5742044"/>
                  <a:pt x="495454" y="5755453"/>
                </a:cubicBezTo>
                <a:cubicBezTo>
                  <a:pt x="495454" y="5768862"/>
                  <a:pt x="484585" y="5779732"/>
                  <a:pt x="471176" y="5779732"/>
                </a:cubicBezTo>
                <a:cubicBezTo>
                  <a:pt x="457767" y="5779732"/>
                  <a:pt x="446897" y="5768862"/>
                  <a:pt x="446897" y="5755453"/>
                </a:cubicBezTo>
                <a:cubicBezTo>
                  <a:pt x="446897" y="5742044"/>
                  <a:pt x="457767" y="5731174"/>
                  <a:pt x="471176" y="5731174"/>
                </a:cubicBezTo>
                <a:close/>
                <a:moveTo>
                  <a:pt x="10137839" y="5720618"/>
                </a:moveTo>
                <a:cubicBezTo>
                  <a:pt x="10157078" y="5720618"/>
                  <a:pt x="10172674" y="5736214"/>
                  <a:pt x="10172674" y="5755453"/>
                </a:cubicBezTo>
                <a:cubicBezTo>
                  <a:pt x="10172674" y="5774692"/>
                  <a:pt x="10157078" y="5790288"/>
                  <a:pt x="10137839" y="5790288"/>
                </a:cubicBezTo>
                <a:cubicBezTo>
                  <a:pt x="10118600" y="5790288"/>
                  <a:pt x="10103004" y="5774692"/>
                  <a:pt x="10103004" y="5755453"/>
                </a:cubicBezTo>
                <a:cubicBezTo>
                  <a:pt x="10103004" y="5736214"/>
                  <a:pt x="10118600" y="5720618"/>
                  <a:pt x="10137839" y="5720618"/>
                </a:cubicBezTo>
                <a:close/>
                <a:moveTo>
                  <a:pt x="7941241" y="5720618"/>
                </a:moveTo>
                <a:cubicBezTo>
                  <a:pt x="7960480" y="5720618"/>
                  <a:pt x="7976076" y="5736214"/>
                  <a:pt x="7976076" y="5755453"/>
                </a:cubicBezTo>
                <a:cubicBezTo>
                  <a:pt x="7976076" y="5774692"/>
                  <a:pt x="7960480" y="5790288"/>
                  <a:pt x="7941241" y="5790288"/>
                </a:cubicBezTo>
                <a:cubicBezTo>
                  <a:pt x="7922002" y="5790288"/>
                  <a:pt x="7906406" y="5774692"/>
                  <a:pt x="7906406" y="5755453"/>
                </a:cubicBezTo>
                <a:cubicBezTo>
                  <a:pt x="7906406" y="5736214"/>
                  <a:pt x="7922002" y="5720618"/>
                  <a:pt x="7941241" y="5720618"/>
                </a:cubicBezTo>
                <a:close/>
                <a:moveTo>
                  <a:pt x="5762849" y="5720618"/>
                </a:moveTo>
                <a:cubicBezTo>
                  <a:pt x="5782088" y="5720618"/>
                  <a:pt x="5797684" y="5736214"/>
                  <a:pt x="5797684" y="5755453"/>
                </a:cubicBezTo>
                <a:cubicBezTo>
                  <a:pt x="5797684" y="5774692"/>
                  <a:pt x="5782088" y="5790288"/>
                  <a:pt x="5762849" y="5790288"/>
                </a:cubicBezTo>
                <a:cubicBezTo>
                  <a:pt x="5743610" y="5790288"/>
                  <a:pt x="5728014" y="5774692"/>
                  <a:pt x="5728014" y="5755453"/>
                </a:cubicBezTo>
                <a:cubicBezTo>
                  <a:pt x="5728014" y="5736214"/>
                  <a:pt x="5743610" y="5720618"/>
                  <a:pt x="5762849" y="5720618"/>
                </a:cubicBezTo>
                <a:close/>
                <a:moveTo>
                  <a:pt x="4409805" y="5720618"/>
                </a:moveTo>
                <a:cubicBezTo>
                  <a:pt x="4429044" y="5720618"/>
                  <a:pt x="4444640" y="5736214"/>
                  <a:pt x="4444640" y="5755453"/>
                </a:cubicBezTo>
                <a:cubicBezTo>
                  <a:pt x="4444640" y="5774692"/>
                  <a:pt x="4429044" y="5790288"/>
                  <a:pt x="4409805" y="5790288"/>
                </a:cubicBezTo>
                <a:cubicBezTo>
                  <a:pt x="4390566" y="5790288"/>
                  <a:pt x="4374970" y="5774692"/>
                  <a:pt x="4374970" y="5755453"/>
                </a:cubicBezTo>
                <a:cubicBezTo>
                  <a:pt x="4374970" y="5736214"/>
                  <a:pt x="4390566" y="5720618"/>
                  <a:pt x="4409805" y="5720618"/>
                </a:cubicBezTo>
                <a:close/>
                <a:moveTo>
                  <a:pt x="1342744" y="5720618"/>
                </a:moveTo>
                <a:cubicBezTo>
                  <a:pt x="1361986" y="5720618"/>
                  <a:pt x="1377580" y="5736214"/>
                  <a:pt x="1377580" y="5755453"/>
                </a:cubicBezTo>
                <a:cubicBezTo>
                  <a:pt x="1377580" y="5774692"/>
                  <a:pt x="1361986" y="5790288"/>
                  <a:pt x="1342744" y="5790288"/>
                </a:cubicBezTo>
                <a:cubicBezTo>
                  <a:pt x="1323507" y="5790288"/>
                  <a:pt x="1307910" y="5774692"/>
                  <a:pt x="1307910" y="5755453"/>
                </a:cubicBezTo>
                <a:cubicBezTo>
                  <a:pt x="1307910" y="5736214"/>
                  <a:pt x="1323507" y="5720618"/>
                  <a:pt x="1342744" y="5720618"/>
                </a:cubicBezTo>
                <a:close/>
                <a:moveTo>
                  <a:pt x="34861" y="5720618"/>
                </a:moveTo>
                <a:cubicBezTo>
                  <a:pt x="54100" y="5720618"/>
                  <a:pt x="69696" y="5736214"/>
                  <a:pt x="69696" y="5755453"/>
                </a:cubicBezTo>
                <a:cubicBezTo>
                  <a:pt x="69696" y="5774692"/>
                  <a:pt x="54100" y="5790288"/>
                  <a:pt x="34861" y="5790288"/>
                </a:cubicBezTo>
                <a:cubicBezTo>
                  <a:pt x="15622" y="5790288"/>
                  <a:pt x="26" y="5774692"/>
                  <a:pt x="26" y="5755453"/>
                </a:cubicBezTo>
                <a:cubicBezTo>
                  <a:pt x="26" y="5736214"/>
                  <a:pt x="15622" y="5720618"/>
                  <a:pt x="34861" y="5720618"/>
                </a:cubicBezTo>
                <a:close/>
                <a:moveTo>
                  <a:pt x="11007546" y="5301989"/>
                </a:moveTo>
                <a:cubicBezTo>
                  <a:pt x="11013654" y="5301989"/>
                  <a:pt x="11018606" y="5306941"/>
                  <a:pt x="11018606" y="5313049"/>
                </a:cubicBezTo>
                <a:cubicBezTo>
                  <a:pt x="11018606" y="5319157"/>
                  <a:pt x="11013654" y="5324109"/>
                  <a:pt x="11007546" y="5324109"/>
                </a:cubicBezTo>
                <a:cubicBezTo>
                  <a:pt x="11001438" y="5324109"/>
                  <a:pt x="10996486" y="5319157"/>
                  <a:pt x="10996486" y="5313049"/>
                </a:cubicBezTo>
                <a:cubicBezTo>
                  <a:pt x="10996486" y="5306941"/>
                  <a:pt x="11001438" y="5301989"/>
                  <a:pt x="11007546" y="5301989"/>
                </a:cubicBezTo>
                <a:close/>
                <a:moveTo>
                  <a:pt x="9247265" y="5301989"/>
                </a:moveTo>
                <a:cubicBezTo>
                  <a:pt x="9253373" y="5301989"/>
                  <a:pt x="9258325" y="5306941"/>
                  <a:pt x="9258325" y="5313049"/>
                </a:cubicBezTo>
                <a:cubicBezTo>
                  <a:pt x="9258325" y="5319157"/>
                  <a:pt x="9253373" y="5324109"/>
                  <a:pt x="9247265" y="5324109"/>
                </a:cubicBezTo>
                <a:cubicBezTo>
                  <a:pt x="9241157" y="5324109"/>
                  <a:pt x="9236205" y="5319157"/>
                  <a:pt x="9236205" y="5313049"/>
                </a:cubicBezTo>
                <a:cubicBezTo>
                  <a:pt x="9236205" y="5306941"/>
                  <a:pt x="9241157" y="5301989"/>
                  <a:pt x="9247265" y="5301989"/>
                </a:cubicBezTo>
                <a:close/>
                <a:moveTo>
                  <a:pt x="8375695" y="5301989"/>
                </a:moveTo>
                <a:cubicBezTo>
                  <a:pt x="8381803" y="5301989"/>
                  <a:pt x="8386755" y="5306941"/>
                  <a:pt x="8386755" y="5313049"/>
                </a:cubicBezTo>
                <a:cubicBezTo>
                  <a:pt x="8386755" y="5319157"/>
                  <a:pt x="8381803" y="5324109"/>
                  <a:pt x="8375695" y="5324109"/>
                </a:cubicBezTo>
                <a:cubicBezTo>
                  <a:pt x="8369587" y="5324109"/>
                  <a:pt x="8364635" y="5319157"/>
                  <a:pt x="8364635" y="5313049"/>
                </a:cubicBezTo>
                <a:cubicBezTo>
                  <a:pt x="8364635" y="5306941"/>
                  <a:pt x="8369587" y="5301989"/>
                  <a:pt x="8375695" y="5301989"/>
                </a:cubicBezTo>
                <a:close/>
                <a:moveTo>
                  <a:pt x="7504126" y="5301989"/>
                </a:moveTo>
                <a:cubicBezTo>
                  <a:pt x="7510234" y="5301989"/>
                  <a:pt x="7515186" y="5306941"/>
                  <a:pt x="7515186" y="5313049"/>
                </a:cubicBezTo>
                <a:cubicBezTo>
                  <a:pt x="7515186" y="5319157"/>
                  <a:pt x="7510234" y="5324109"/>
                  <a:pt x="7504126" y="5324109"/>
                </a:cubicBezTo>
                <a:cubicBezTo>
                  <a:pt x="7498018" y="5324109"/>
                  <a:pt x="7493066" y="5319157"/>
                  <a:pt x="7493066" y="5313049"/>
                </a:cubicBezTo>
                <a:cubicBezTo>
                  <a:pt x="7493066" y="5306941"/>
                  <a:pt x="7498018" y="5301989"/>
                  <a:pt x="7504126" y="5301989"/>
                </a:cubicBezTo>
                <a:close/>
                <a:moveTo>
                  <a:pt x="7068873" y="5301989"/>
                </a:moveTo>
                <a:cubicBezTo>
                  <a:pt x="7074981" y="5301989"/>
                  <a:pt x="7079933" y="5306941"/>
                  <a:pt x="7079933" y="5313049"/>
                </a:cubicBezTo>
                <a:cubicBezTo>
                  <a:pt x="7079933" y="5319157"/>
                  <a:pt x="7074981" y="5324109"/>
                  <a:pt x="7068873" y="5324109"/>
                </a:cubicBezTo>
                <a:cubicBezTo>
                  <a:pt x="7062765" y="5324109"/>
                  <a:pt x="7057813" y="5319157"/>
                  <a:pt x="7057813" y="5313049"/>
                </a:cubicBezTo>
                <a:cubicBezTo>
                  <a:pt x="7057813" y="5306941"/>
                  <a:pt x="7062765" y="5301989"/>
                  <a:pt x="7068873" y="5301989"/>
                </a:cubicBezTo>
                <a:close/>
                <a:moveTo>
                  <a:pt x="3975351" y="5300761"/>
                </a:moveTo>
                <a:cubicBezTo>
                  <a:pt x="3981459" y="5300761"/>
                  <a:pt x="3986411" y="5305713"/>
                  <a:pt x="3986411" y="5311821"/>
                </a:cubicBezTo>
                <a:cubicBezTo>
                  <a:pt x="3986411" y="5317929"/>
                  <a:pt x="3981459" y="5322881"/>
                  <a:pt x="3975351" y="5322881"/>
                </a:cubicBezTo>
                <a:cubicBezTo>
                  <a:pt x="3969243" y="5322881"/>
                  <a:pt x="3964291" y="5317929"/>
                  <a:pt x="3964291" y="5311821"/>
                </a:cubicBezTo>
                <a:cubicBezTo>
                  <a:pt x="3964291" y="5305713"/>
                  <a:pt x="3969243" y="5300761"/>
                  <a:pt x="3975351" y="5300761"/>
                </a:cubicBezTo>
                <a:close/>
                <a:moveTo>
                  <a:pt x="3103826" y="5300761"/>
                </a:moveTo>
                <a:cubicBezTo>
                  <a:pt x="3109935" y="5300761"/>
                  <a:pt x="3114887" y="5305713"/>
                  <a:pt x="3114887" y="5311821"/>
                </a:cubicBezTo>
                <a:cubicBezTo>
                  <a:pt x="3114887" y="5317929"/>
                  <a:pt x="3109935" y="5322881"/>
                  <a:pt x="3103826" y="5322881"/>
                </a:cubicBezTo>
                <a:cubicBezTo>
                  <a:pt x="3097719" y="5322881"/>
                  <a:pt x="3092767" y="5317929"/>
                  <a:pt x="3092767" y="5311821"/>
                </a:cubicBezTo>
                <a:cubicBezTo>
                  <a:pt x="3092767" y="5305713"/>
                  <a:pt x="3097719" y="5300761"/>
                  <a:pt x="3103826" y="5300761"/>
                </a:cubicBezTo>
                <a:close/>
                <a:moveTo>
                  <a:pt x="1796998" y="5300761"/>
                </a:moveTo>
                <a:cubicBezTo>
                  <a:pt x="1803104" y="5300761"/>
                  <a:pt x="1808056" y="5305713"/>
                  <a:pt x="1808056" y="5311821"/>
                </a:cubicBezTo>
                <a:cubicBezTo>
                  <a:pt x="1808056" y="5317929"/>
                  <a:pt x="1803104" y="5322881"/>
                  <a:pt x="1796998" y="5322881"/>
                </a:cubicBezTo>
                <a:cubicBezTo>
                  <a:pt x="1790889" y="5322881"/>
                  <a:pt x="1785937" y="5317929"/>
                  <a:pt x="1785937" y="5311821"/>
                </a:cubicBezTo>
                <a:cubicBezTo>
                  <a:pt x="1785937" y="5305713"/>
                  <a:pt x="1790889" y="5300761"/>
                  <a:pt x="1796998" y="5300761"/>
                </a:cubicBezTo>
                <a:close/>
                <a:moveTo>
                  <a:pt x="36724" y="5300761"/>
                </a:moveTo>
                <a:cubicBezTo>
                  <a:pt x="42832" y="5300761"/>
                  <a:pt x="47784" y="5305713"/>
                  <a:pt x="47784" y="5311821"/>
                </a:cubicBezTo>
                <a:cubicBezTo>
                  <a:pt x="47784" y="5317929"/>
                  <a:pt x="42832" y="5322881"/>
                  <a:pt x="36724" y="5322881"/>
                </a:cubicBezTo>
                <a:cubicBezTo>
                  <a:pt x="30616" y="5322881"/>
                  <a:pt x="25664" y="5317929"/>
                  <a:pt x="25664" y="5311821"/>
                </a:cubicBezTo>
                <a:cubicBezTo>
                  <a:pt x="25664" y="5305713"/>
                  <a:pt x="30616" y="5300761"/>
                  <a:pt x="36724" y="5300761"/>
                </a:cubicBezTo>
                <a:close/>
                <a:moveTo>
                  <a:pt x="10572293" y="5288770"/>
                </a:moveTo>
                <a:cubicBezTo>
                  <a:pt x="10585702" y="5288770"/>
                  <a:pt x="10596572" y="5299640"/>
                  <a:pt x="10596572" y="5313049"/>
                </a:cubicBezTo>
                <a:cubicBezTo>
                  <a:pt x="10596572" y="5326458"/>
                  <a:pt x="10585702" y="5337328"/>
                  <a:pt x="10572293" y="5337328"/>
                </a:cubicBezTo>
                <a:cubicBezTo>
                  <a:pt x="10558884" y="5337328"/>
                  <a:pt x="10548014" y="5326458"/>
                  <a:pt x="10548014" y="5313049"/>
                </a:cubicBezTo>
                <a:cubicBezTo>
                  <a:pt x="10548014" y="5299640"/>
                  <a:pt x="10558884" y="5288770"/>
                  <a:pt x="10572293" y="5288770"/>
                </a:cubicBezTo>
                <a:close/>
                <a:moveTo>
                  <a:pt x="10135976" y="5288770"/>
                </a:moveTo>
                <a:cubicBezTo>
                  <a:pt x="10149385" y="5288770"/>
                  <a:pt x="10160255" y="5299640"/>
                  <a:pt x="10160255" y="5313049"/>
                </a:cubicBezTo>
                <a:cubicBezTo>
                  <a:pt x="10160255" y="5326458"/>
                  <a:pt x="10149385" y="5337328"/>
                  <a:pt x="10135976" y="5337328"/>
                </a:cubicBezTo>
                <a:cubicBezTo>
                  <a:pt x="10122567" y="5337328"/>
                  <a:pt x="10111697" y="5326458"/>
                  <a:pt x="10111697" y="5313049"/>
                </a:cubicBezTo>
                <a:cubicBezTo>
                  <a:pt x="10111697" y="5299640"/>
                  <a:pt x="10122567" y="5288770"/>
                  <a:pt x="10135976" y="5288770"/>
                </a:cubicBezTo>
                <a:close/>
                <a:moveTo>
                  <a:pt x="7940443" y="5288770"/>
                </a:moveTo>
                <a:cubicBezTo>
                  <a:pt x="7953852" y="5288770"/>
                  <a:pt x="7964722" y="5299640"/>
                  <a:pt x="7964722" y="5313049"/>
                </a:cubicBezTo>
                <a:cubicBezTo>
                  <a:pt x="7964722" y="5326458"/>
                  <a:pt x="7953852" y="5337328"/>
                  <a:pt x="7940443" y="5337328"/>
                </a:cubicBezTo>
                <a:cubicBezTo>
                  <a:pt x="7927034" y="5337328"/>
                  <a:pt x="7916164" y="5326458"/>
                  <a:pt x="7916164" y="5313049"/>
                </a:cubicBezTo>
                <a:cubicBezTo>
                  <a:pt x="7916164" y="5299640"/>
                  <a:pt x="7927034" y="5288770"/>
                  <a:pt x="7940443" y="5288770"/>
                </a:cubicBezTo>
                <a:close/>
                <a:moveTo>
                  <a:pt x="6632556" y="5288770"/>
                </a:moveTo>
                <a:cubicBezTo>
                  <a:pt x="6645965" y="5288770"/>
                  <a:pt x="6656835" y="5299640"/>
                  <a:pt x="6656835" y="5313049"/>
                </a:cubicBezTo>
                <a:cubicBezTo>
                  <a:pt x="6656835" y="5326458"/>
                  <a:pt x="6645965" y="5337328"/>
                  <a:pt x="6632556" y="5337328"/>
                </a:cubicBezTo>
                <a:cubicBezTo>
                  <a:pt x="6619147" y="5337328"/>
                  <a:pt x="6608277" y="5326458"/>
                  <a:pt x="6608277" y="5313049"/>
                </a:cubicBezTo>
                <a:cubicBezTo>
                  <a:pt x="6608277" y="5299640"/>
                  <a:pt x="6619147" y="5288770"/>
                  <a:pt x="6632556" y="5288770"/>
                </a:cubicBezTo>
                <a:close/>
                <a:moveTo>
                  <a:pt x="6197304" y="5288770"/>
                </a:moveTo>
                <a:cubicBezTo>
                  <a:pt x="6210713" y="5288770"/>
                  <a:pt x="6221583" y="5299640"/>
                  <a:pt x="6221583" y="5313049"/>
                </a:cubicBezTo>
                <a:cubicBezTo>
                  <a:pt x="6221583" y="5326458"/>
                  <a:pt x="6210713" y="5337328"/>
                  <a:pt x="6197304" y="5337328"/>
                </a:cubicBezTo>
                <a:cubicBezTo>
                  <a:pt x="6183895" y="5337328"/>
                  <a:pt x="6173025" y="5326458"/>
                  <a:pt x="6173025" y="5313049"/>
                </a:cubicBezTo>
                <a:cubicBezTo>
                  <a:pt x="6173025" y="5299640"/>
                  <a:pt x="6183895" y="5288770"/>
                  <a:pt x="6197304" y="5288770"/>
                </a:cubicBezTo>
                <a:close/>
                <a:moveTo>
                  <a:pt x="5760987" y="5288770"/>
                </a:moveTo>
                <a:cubicBezTo>
                  <a:pt x="5774396" y="5288770"/>
                  <a:pt x="5785266" y="5299640"/>
                  <a:pt x="5785266" y="5313049"/>
                </a:cubicBezTo>
                <a:cubicBezTo>
                  <a:pt x="5785266" y="5326458"/>
                  <a:pt x="5774396" y="5337328"/>
                  <a:pt x="5760987" y="5337328"/>
                </a:cubicBezTo>
                <a:cubicBezTo>
                  <a:pt x="5747578" y="5337328"/>
                  <a:pt x="5736708" y="5326458"/>
                  <a:pt x="5736708" y="5313049"/>
                </a:cubicBezTo>
                <a:cubicBezTo>
                  <a:pt x="5736708" y="5299640"/>
                  <a:pt x="5747578" y="5288770"/>
                  <a:pt x="5760987" y="5288770"/>
                </a:cubicBezTo>
                <a:close/>
                <a:moveTo>
                  <a:pt x="4846920" y="5287542"/>
                </a:moveTo>
                <a:cubicBezTo>
                  <a:pt x="4860329" y="5287542"/>
                  <a:pt x="4871199" y="5298412"/>
                  <a:pt x="4871199" y="5311821"/>
                </a:cubicBezTo>
                <a:cubicBezTo>
                  <a:pt x="4871199" y="5325230"/>
                  <a:pt x="4860329" y="5336100"/>
                  <a:pt x="4846920" y="5336100"/>
                </a:cubicBezTo>
                <a:cubicBezTo>
                  <a:pt x="4833511" y="5336100"/>
                  <a:pt x="4822641" y="5325230"/>
                  <a:pt x="4822641" y="5311821"/>
                </a:cubicBezTo>
                <a:cubicBezTo>
                  <a:pt x="4822641" y="5298412"/>
                  <a:pt x="4833511" y="5287542"/>
                  <a:pt x="4846920" y="5287542"/>
                </a:cubicBezTo>
                <a:close/>
                <a:moveTo>
                  <a:pt x="4411668" y="5287542"/>
                </a:moveTo>
                <a:cubicBezTo>
                  <a:pt x="4425077" y="5287542"/>
                  <a:pt x="4435947" y="5298412"/>
                  <a:pt x="4435947" y="5311821"/>
                </a:cubicBezTo>
                <a:cubicBezTo>
                  <a:pt x="4435947" y="5325230"/>
                  <a:pt x="4425077" y="5336100"/>
                  <a:pt x="4411668" y="5336100"/>
                </a:cubicBezTo>
                <a:cubicBezTo>
                  <a:pt x="4398259" y="5336100"/>
                  <a:pt x="4387389" y="5325230"/>
                  <a:pt x="4387389" y="5311821"/>
                </a:cubicBezTo>
                <a:cubicBezTo>
                  <a:pt x="4387389" y="5298412"/>
                  <a:pt x="4398259" y="5287542"/>
                  <a:pt x="4411668" y="5287542"/>
                </a:cubicBezTo>
                <a:close/>
                <a:moveTo>
                  <a:pt x="2668568" y="5287542"/>
                </a:moveTo>
                <a:cubicBezTo>
                  <a:pt x="2681978" y="5287542"/>
                  <a:pt x="2692847" y="5298412"/>
                  <a:pt x="2692847" y="5311821"/>
                </a:cubicBezTo>
                <a:cubicBezTo>
                  <a:pt x="2692847" y="5325230"/>
                  <a:pt x="2681978" y="5336100"/>
                  <a:pt x="2668568" y="5336100"/>
                </a:cubicBezTo>
                <a:cubicBezTo>
                  <a:pt x="2655159" y="5336100"/>
                  <a:pt x="2644289" y="5325230"/>
                  <a:pt x="2644289" y="5311821"/>
                </a:cubicBezTo>
                <a:cubicBezTo>
                  <a:pt x="2644289" y="5298412"/>
                  <a:pt x="2655159" y="5287542"/>
                  <a:pt x="2668568" y="5287542"/>
                </a:cubicBezTo>
                <a:close/>
                <a:moveTo>
                  <a:pt x="1343545" y="5287542"/>
                </a:moveTo>
                <a:cubicBezTo>
                  <a:pt x="1356956" y="5287542"/>
                  <a:pt x="1367826" y="5298412"/>
                  <a:pt x="1367826" y="5311821"/>
                </a:cubicBezTo>
                <a:cubicBezTo>
                  <a:pt x="1367826" y="5325230"/>
                  <a:pt x="1356956" y="5336100"/>
                  <a:pt x="1343545" y="5336100"/>
                </a:cubicBezTo>
                <a:cubicBezTo>
                  <a:pt x="1330138" y="5336100"/>
                  <a:pt x="1319268" y="5325230"/>
                  <a:pt x="1319268" y="5311821"/>
                </a:cubicBezTo>
                <a:cubicBezTo>
                  <a:pt x="1319268" y="5298412"/>
                  <a:pt x="1330138" y="5287542"/>
                  <a:pt x="1343545" y="5287542"/>
                </a:cubicBezTo>
                <a:close/>
                <a:moveTo>
                  <a:pt x="908293" y="5287542"/>
                </a:moveTo>
                <a:cubicBezTo>
                  <a:pt x="921702" y="5287542"/>
                  <a:pt x="932571" y="5298412"/>
                  <a:pt x="932571" y="5311821"/>
                </a:cubicBezTo>
                <a:cubicBezTo>
                  <a:pt x="932571" y="5325230"/>
                  <a:pt x="921702" y="5336100"/>
                  <a:pt x="908293" y="5336100"/>
                </a:cubicBezTo>
                <a:cubicBezTo>
                  <a:pt x="894884" y="5336100"/>
                  <a:pt x="884014" y="5325230"/>
                  <a:pt x="884014" y="5311821"/>
                </a:cubicBezTo>
                <a:cubicBezTo>
                  <a:pt x="884014" y="5298412"/>
                  <a:pt x="894884" y="5287542"/>
                  <a:pt x="908293" y="5287542"/>
                </a:cubicBezTo>
                <a:close/>
                <a:moveTo>
                  <a:pt x="471975" y="5287542"/>
                </a:moveTo>
                <a:cubicBezTo>
                  <a:pt x="485384" y="5287542"/>
                  <a:pt x="496254" y="5298412"/>
                  <a:pt x="496254" y="5311821"/>
                </a:cubicBezTo>
                <a:cubicBezTo>
                  <a:pt x="496254" y="5325230"/>
                  <a:pt x="485384" y="5336100"/>
                  <a:pt x="471975" y="5336100"/>
                </a:cubicBezTo>
                <a:cubicBezTo>
                  <a:pt x="458566" y="5336100"/>
                  <a:pt x="447696" y="5325230"/>
                  <a:pt x="447696" y="5311821"/>
                </a:cubicBezTo>
                <a:cubicBezTo>
                  <a:pt x="447696" y="5298412"/>
                  <a:pt x="458566" y="5287542"/>
                  <a:pt x="471975" y="5287542"/>
                </a:cubicBezTo>
                <a:close/>
                <a:moveTo>
                  <a:pt x="9700724" y="5278214"/>
                </a:moveTo>
                <a:cubicBezTo>
                  <a:pt x="9719963" y="5278214"/>
                  <a:pt x="9735559" y="5293810"/>
                  <a:pt x="9735559" y="5313049"/>
                </a:cubicBezTo>
                <a:cubicBezTo>
                  <a:pt x="9735559" y="5332288"/>
                  <a:pt x="9719963" y="5347884"/>
                  <a:pt x="9700724" y="5347884"/>
                </a:cubicBezTo>
                <a:cubicBezTo>
                  <a:pt x="9681485" y="5347884"/>
                  <a:pt x="9665889" y="5332288"/>
                  <a:pt x="9665889" y="5313049"/>
                </a:cubicBezTo>
                <a:cubicBezTo>
                  <a:pt x="9665889" y="5293810"/>
                  <a:pt x="9681485" y="5278214"/>
                  <a:pt x="9700724" y="5278214"/>
                </a:cubicBezTo>
                <a:close/>
                <a:moveTo>
                  <a:pt x="8812012" y="5278214"/>
                </a:moveTo>
                <a:cubicBezTo>
                  <a:pt x="8831251" y="5278214"/>
                  <a:pt x="8846847" y="5293810"/>
                  <a:pt x="8846847" y="5313049"/>
                </a:cubicBezTo>
                <a:cubicBezTo>
                  <a:pt x="8846847" y="5332288"/>
                  <a:pt x="8831251" y="5347884"/>
                  <a:pt x="8812012" y="5347884"/>
                </a:cubicBezTo>
                <a:cubicBezTo>
                  <a:pt x="8792773" y="5347884"/>
                  <a:pt x="8777177" y="5332288"/>
                  <a:pt x="8777177" y="5313049"/>
                </a:cubicBezTo>
                <a:cubicBezTo>
                  <a:pt x="8777177" y="5293810"/>
                  <a:pt x="8792773" y="5278214"/>
                  <a:pt x="8812012" y="5278214"/>
                </a:cubicBezTo>
                <a:close/>
                <a:moveTo>
                  <a:pt x="5283237" y="5276986"/>
                </a:moveTo>
                <a:cubicBezTo>
                  <a:pt x="5302476" y="5276986"/>
                  <a:pt x="5318072" y="5292582"/>
                  <a:pt x="5318072" y="5311821"/>
                </a:cubicBezTo>
                <a:cubicBezTo>
                  <a:pt x="5318072" y="5331060"/>
                  <a:pt x="5302476" y="5346656"/>
                  <a:pt x="5283237" y="5346656"/>
                </a:cubicBezTo>
                <a:cubicBezTo>
                  <a:pt x="5263998" y="5346656"/>
                  <a:pt x="5248402" y="5331060"/>
                  <a:pt x="5248402" y="5311821"/>
                </a:cubicBezTo>
                <a:cubicBezTo>
                  <a:pt x="5248402" y="5292582"/>
                  <a:pt x="5263998" y="5276986"/>
                  <a:pt x="5283237" y="5276986"/>
                </a:cubicBezTo>
                <a:close/>
                <a:moveTo>
                  <a:pt x="3540149" y="5276986"/>
                </a:moveTo>
                <a:cubicBezTo>
                  <a:pt x="3559388" y="5276986"/>
                  <a:pt x="3574985" y="5292582"/>
                  <a:pt x="3574985" y="5311821"/>
                </a:cubicBezTo>
                <a:cubicBezTo>
                  <a:pt x="3574985" y="5331060"/>
                  <a:pt x="3559388" y="5346656"/>
                  <a:pt x="3540149" y="5346656"/>
                </a:cubicBezTo>
                <a:cubicBezTo>
                  <a:pt x="3520909" y="5346656"/>
                  <a:pt x="3505313" y="5331060"/>
                  <a:pt x="3505313" y="5311821"/>
                </a:cubicBezTo>
                <a:cubicBezTo>
                  <a:pt x="3505313" y="5292582"/>
                  <a:pt x="3520909" y="5276986"/>
                  <a:pt x="3540149" y="5276986"/>
                </a:cubicBezTo>
                <a:close/>
                <a:moveTo>
                  <a:pt x="2232248" y="5276986"/>
                </a:moveTo>
                <a:cubicBezTo>
                  <a:pt x="2251486" y="5276986"/>
                  <a:pt x="2267083" y="5292582"/>
                  <a:pt x="2267083" y="5311821"/>
                </a:cubicBezTo>
                <a:cubicBezTo>
                  <a:pt x="2267083" y="5331060"/>
                  <a:pt x="2251486" y="5346656"/>
                  <a:pt x="2232248" y="5346656"/>
                </a:cubicBezTo>
                <a:cubicBezTo>
                  <a:pt x="2213008" y="5346656"/>
                  <a:pt x="2197411" y="5331060"/>
                  <a:pt x="2197411" y="5311821"/>
                </a:cubicBezTo>
                <a:cubicBezTo>
                  <a:pt x="2197411" y="5292582"/>
                  <a:pt x="2213008" y="5276986"/>
                  <a:pt x="2232248" y="5276986"/>
                </a:cubicBezTo>
                <a:close/>
                <a:moveTo>
                  <a:pt x="10550146" y="4863097"/>
                </a:moveTo>
                <a:cubicBezTo>
                  <a:pt x="10556254" y="4863097"/>
                  <a:pt x="10561206" y="4868049"/>
                  <a:pt x="10561206" y="4874157"/>
                </a:cubicBezTo>
                <a:cubicBezTo>
                  <a:pt x="10561206" y="4880265"/>
                  <a:pt x="10556254" y="4885217"/>
                  <a:pt x="10550146" y="4885217"/>
                </a:cubicBezTo>
                <a:cubicBezTo>
                  <a:pt x="10544038" y="4885217"/>
                  <a:pt x="10539086" y="4880265"/>
                  <a:pt x="10539086" y="4874157"/>
                </a:cubicBezTo>
                <a:cubicBezTo>
                  <a:pt x="10539086" y="4868049"/>
                  <a:pt x="10544038" y="4863097"/>
                  <a:pt x="10550146" y="4863097"/>
                </a:cubicBezTo>
                <a:close/>
                <a:moveTo>
                  <a:pt x="10113829" y="4863097"/>
                </a:moveTo>
                <a:cubicBezTo>
                  <a:pt x="10119937" y="4863097"/>
                  <a:pt x="10124889" y="4868049"/>
                  <a:pt x="10124889" y="4874157"/>
                </a:cubicBezTo>
                <a:cubicBezTo>
                  <a:pt x="10124889" y="4880265"/>
                  <a:pt x="10119937" y="4885217"/>
                  <a:pt x="10113829" y="4885217"/>
                </a:cubicBezTo>
                <a:cubicBezTo>
                  <a:pt x="10107721" y="4885217"/>
                  <a:pt x="10102769" y="4880265"/>
                  <a:pt x="10102769" y="4874157"/>
                </a:cubicBezTo>
                <a:cubicBezTo>
                  <a:pt x="10102769" y="4868049"/>
                  <a:pt x="10107721" y="4863097"/>
                  <a:pt x="10113829" y="4863097"/>
                </a:cubicBezTo>
                <a:close/>
                <a:moveTo>
                  <a:pt x="9678577" y="4863097"/>
                </a:moveTo>
                <a:cubicBezTo>
                  <a:pt x="9684685" y="4863097"/>
                  <a:pt x="9689637" y="4868049"/>
                  <a:pt x="9689637" y="4874157"/>
                </a:cubicBezTo>
                <a:cubicBezTo>
                  <a:pt x="9689637" y="4880265"/>
                  <a:pt x="9684685" y="4885217"/>
                  <a:pt x="9678577" y="4885217"/>
                </a:cubicBezTo>
                <a:cubicBezTo>
                  <a:pt x="9672469" y="4885217"/>
                  <a:pt x="9667517" y="4880265"/>
                  <a:pt x="9667517" y="4874157"/>
                </a:cubicBezTo>
                <a:cubicBezTo>
                  <a:pt x="9667517" y="4868049"/>
                  <a:pt x="9672469" y="4863097"/>
                  <a:pt x="9678577" y="4863097"/>
                </a:cubicBezTo>
                <a:close/>
                <a:moveTo>
                  <a:pt x="7941241" y="4858358"/>
                </a:moveTo>
                <a:cubicBezTo>
                  <a:pt x="7947349" y="4858358"/>
                  <a:pt x="7952301" y="4863310"/>
                  <a:pt x="7952301" y="4869418"/>
                </a:cubicBezTo>
                <a:cubicBezTo>
                  <a:pt x="7952301" y="4875526"/>
                  <a:pt x="7947349" y="4880478"/>
                  <a:pt x="7941241" y="4880478"/>
                </a:cubicBezTo>
                <a:cubicBezTo>
                  <a:pt x="7935133" y="4880478"/>
                  <a:pt x="7930181" y="4875526"/>
                  <a:pt x="7930181" y="4869418"/>
                </a:cubicBezTo>
                <a:cubicBezTo>
                  <a:pt x="7930181" y="4863310"/>
                  <a:pt x="7935133" y="4858358"/>
                  <a:pt x="7941241" y="4858358"/>
                </a:cubicBezTo>
                <a:close/>
                <a:moveTo>
                  <a:pt x="7505988" y="4858358"/>
                </a:moveTo>
                <a:cubicBezTo>
                  <a:pt x="7512096" y="4858358"/>
                  <a:pt x="7517048" y="4863310"/>
                  <a:pt x="7517048" y="4869418"/>
                </a:cubicBezTo>
                <a:cubicBezTo>
                  <a:pt x="7517048" y="4875526"/>
                  <a:pt x="7512096" y="4880478"/>
                  <a:pt x="7505988" y="4880478"/>
                </a:cubicBezTo>
                <a:cubicBezTo>
                  <a:pt x="7499880" y="4880478"/>
                  <a:pt x="7494928" y="4875526"/>
                  <a:pt x="7494928" y="4869418"/>
                </a:cubicBezTo>
                <a:cubicBezTo>
                  <a:pt x="7494928" y="4863310"/>
                  <a:pt x="7499880" y="4858358"/>
                  <a:pt x="7505988" y="4858358"/>
                </a:cubicBezTo>
                <a:close/>
                <a:moveTo>
                  <a:pt x="6634419" y="4858358"/>
                </a:moveTo>
                <a:cubicBezTo>
                  <a:pt x="6640527" y="4858358"/>
                  <a:pt x="6645479" y="4863310"/>
                  <a:pt x="6645479" y="4869418"/>
                </a:cubicBezTo>
                <a:cubicBezTo>
                  <a:pt x="6645479" y="4875526"/>
                  <a:pt x="6640527" y="4880478"/>
                  <a:pt x="6634419" y="4880478"/>
                </a:cubicBezTo>
                <a:cubicBezTo>
                  <a:pt x="6628311" y="4880478"/>
                  <a:pt x="6623359" y="4875526"/>
                  <a:pt x="6623359" y="4869418"/>
                </a:cubicBezTo>
                <a:cubicBezTo>
                  <a:pt x="6623359" y="4863310"/>
                  <a:pt x="6628311" y="4858358"/>
                  <a:pt x="6634419" y="4858358"/>
                </a:cubicBezTo>
                <a:close/>
                <a:moveTo>
                  <a:pt x="6198102" y="4858358"/>
                </a:moveTo>
                <a:cubicBezTo>
                  <a:pt x="6204210" y="4858358"/>
                  <a:pt x="6209162" y="4863310"/>
                  <a:pt x="6209162" y="4869418"/>
                </a:cubicBezTo>
                <a:cubicBezTo>
                  <a:pt x="6209162" y="4875526"/>
                  <a:pt x="6204210" y="4880478"/>
                  <a:pt x="6198102" y="4880478"/>
                </a:cubicBezTo>
                <a:cubicBezTo>
                  <a:pt x="6191994" y="4880478"/>
                  <a:pt x="6187042" y="4875526"/>
                  <a:pt x="6187042" y="4869418"/>
                </a:cubicBezTo>
                <a:cubicBezTo>
                  <a:pt x="6187042" y="4863310"/>
                  <a:pt x="6191994" y="4858358"/>
                  <a:pt x="6198102" y="4858358"/>
                </a:cubicBezTo>
                <a:close/>
                <a:moveTo>
                  <a:pt x="5762849" y="4858358"/>
                </a:moveTo>
                <a:cubicBezTo>
                  <a:pt x="5768957" y="4858358"/>
                  <a:pt x="5773909" y="4863310"/>
                  <a:pt x="5773909" y="4869418"/>
                </a:cubicBezTo>
                <a:cubicBezTo>
                  <a:pt x="5773909" y="4875526"/>
                  <a:pt x="5768957" y="4880478"/>
                  <a:pt x="5762849" y="4880478"/>
                </a:cubicBezTo>
                <a:cubicBezTo>
                  <a:pt x="5756741" y="4880478"/>
                  <a:pt x="5751789" y="4875526"/>
                  <a:pt x="5751789" y="4869418"/>
                </a:cubicBezTo>
                <a:cubicBezTo>
                  <a:pt x="5751789" y="4863310"/>
                  <a:pt x="5756741" y="4858358"/>
                  <a:pt x="5762849" y="4858358"/>
                </a:cubicBezTo>
                <a:close/>
                <a:moveTo>
                  <a:pt x="5281375" y="4858358"/>
                </a:moveTo>
                <a:cubicBezTo>
                  <a:pt x="5287483" y="4858358"/>
                  <a:pt x="5292435" y="4863310"/>
                  <a:pt x="5292435" y="4869418"/>
                </a:cubicBezTo>
                <a:cubicBezTo>
                  <a:pt x="5292435" y="4875526"/>
                  <a:pt x="5287483" y="4880478"/>
                  <a:pt x="5281375" y="4880478"/>
                </a:cubicBezTo>
                <a:cubicBezTo>
                  <a:pt x="5275267" y="4880478"/>
                  <a:pt x="5270315" y="4875526"/>
                  <a:pt x="5270315" y="4869418"/>
                </a:cubicBezTo>
                <a:cubicBezTo>
                  <a:pt x="5270315" y="4863310"/>
                  <a:pt x="5275267" y="4858358"/>
                  <a:pt x="5281375" y="4858358"/>
                </a:cubicBezTo>
                <a:close/>
                <a:moveTo>
                  <a:pt x="4846122" y="4858358"/>
                </a:moveTo>
                <a:cubicBezTo>
                  <a:pt x="4852230" y="4858358"/>
                  <a:pt x="4857182" y="4863310"/>
                  <a:pt x="4857182" y="4869418"/>
                </a:cubicBezTo>
                <a:cubicBezTo>
                  <a:pt x="4857182" y="4875526"/>
                  <a:pt x="4852230" y="4880478"/>
                  <a:pt x="4846122" y="4880478"/>
                </a:cubicBezTo>
                <a:cubicBezTo>
                  <a:pt x="4840014" y="4880478"/>
                  <a:pt x="4835062" y="4875526"/>
                  <a:pt x="4835062" y="4869418"/>
                </a:cubicBezTo>
                <a:cubicBezTo>
                  <a:pt x="4835062" y="4863310"/>
                  <a:pt x="4840014" y="4858358"/>
                  <a:pt x="4846122" y="4858358"/>
                </a:cubicBezTo>
                <a:close/>
                <a:moveTo>
                  <a:pt x="3974552" y="4858358"/>
                </a:moveTo>
                <a:cubicBezTo>
                  <a:pt x="3980660" y="4858358"/>
                  <a:pt x="3985612" y="4863310"/>
                  <a:pt x="3985612" y="4869418"/>
                </a:cubicBezTo>
                <a:cubicBezTo>
                  <a:pt x="3985612" y="4875526"/>
                  <a:pt x="3980660" y="4880478"/>
                  <a:pt x="3974552" y="4880478"/>
                </a:cubicBezTo>
                <a:cubicBezTo>
                  <a:pt x="3968444" y="4880478"/>
                  <a:pt x="3963492" y="4875526"/>
                  <a:pt x="3963492" y="4869418"/>
                </a:cubicBezTo>
                <a:cubicBezTo>
                  <a:pt x="3963492" y="4863310"/>
                  <a:pt x="3968444" y="4858358"/>
                  <a:pt x="3974552" y="4858358"/>
                </a:cubicBezTo>
                <a:close/>
                <a:moveTo>
                  <a:pt x="2237251" y="4853619"/>
                </a:moveTo>
                <a:cubicBezTo>
                  <a:pt x="2243361" y="4853619"/>
                  <a:pt x="2248312" y="4858571"/>
                  <a:pt x="2248312" y="4864679"/>
                </a:cubicBezTo>
                <a:cubicBezTo>
                  <a:pt x="2248312" y="4870787"/>
                  <a:pt x="2243361" y="4875739"/>
                  <a:pt x="2237251" y="4875739"/>
                </a:cubicBezTo>
                <a:cubicBezTo>
                  <a:pt x="2231143" y="4875739"/>
                  <a:pt x="2226192" y="4870787"/>
                  <a:pt x="2226192" y="4864679"/>
                </a:cubicBezTo>
                <a:cubicBezTo>
                  <a:pt x="2226192" y="4858571"/>
                  <a:pt x="2231143" y="4853619"/>
                  <a:pt x="2237251" y="4853619"/>
                </a:cubicBezTo>
                <a:close/>
                <a:moveTo>
                  <a:pt x="1802000" y="4853619"/>
                </a:moveTo>
                <a:cubicBezTo>
                  <a:pt x="1808110" y="4853619"/>
                  <a:pt x="1813061" y="4858571"/>
                  <a:pt x="1813061" y="4864679"/>
                </a:cubicBezTo>
                <a:cubicBezTo>
                  <a:pt x="1813061" y="4870787"/>
                  <a:pt x="1808110" y="4875739"/>
                  <a:pt x="1802000" y="4875739"/>
                </a:cubicBezTo>
                <a:cubicBezTo>
                  <a:pt x="1795893" y="4875739"/>
                  <a:pt x="1790943" y="4870787"/>
                  <a:pt x="1790943" y="4864679"/>
                </a:cubicBezTo>
                <a:cubicBezTo>
                  <a:pt x="1790943" y="4858571"/>
                  <a:pt x="1795893" y="4853619"/>
                  <a:pt x="1802000" y="4853619"/>
                </a:cubicBezTo>
                <a:close/>
                <a:moveTo>
                  <a:pt x="1365688" y="4853619"/>
                </a:moveTo>
                <a:cubicBezTo>
                  <a:pt x="1371797" y="4853619"/>
                  <a:pt x="1376748" y="4858571"/>
                  <a:pt x="1376748" y="4864679"/>
                </a:cubicBezTo>
                <a:cubicBezTo>
                  <a:pt x="1376748" y="4870787"/>
                  <a:pt x="1371797" y="4875739"/>
                  <a:pt x="1365688" y="4875739"/>
                </a:cubicBezTo>
                <a:cubicBezTo>
                  <a:pt x="1359579" y="4875739"/>
                  <a:pt x="1354629" y="4870787"/>
                  <a:pt x="1354629" y="4864679"/>
                </a:cubicBezTo>
                <a:cubicBezTo>
                  <a:pt x="1354629" y="4858571"/>
                  <a:pt x="1359579" y="4853619"/>
                  <a:pt x="1365688" y="4853619"/>
                </a:cubicBezTo>
                <a:close/>
                <a:moveTo>
                  <a:pt x="494119" y="4853619"/>
                </a:moveTo>
                <a:cubicBezTo>
                  <a:pt x="500227" y="4853619"/>
                  <a:pt x="505179" y="4858571"/>
                  <a:pt x="505179" y="4864679"/>
                </a:cubicBezTo>
                <a:cubicBezTo>
                  <a:pt x="505179" y="4870787"/>
                  <a:pt x="500227" y="4875739"/>
                  <a:pt x="494119" y="4875739"/>
                </a:cubicBezTo>
                <a:cubicBezTo>
                  <a:pt x="488012" y="4875739"/>
                  <a:pt x="483059" y="4870787"/>
                  <a:pt x="483059" y="4864679"/>
                </a:cubicBezTo>
                <a:cubicBezTo>
                  <a:pt x="483059" y="4858571"/>
                  <a:pt x="488012" y="4853619"/>
                  <a:pt x="494119" y="4853619"/>
                </a:cubicBezTo>
                <a:close/>
                <a:moveTo>
                  <a:pt x="58868" y="4853619"/>
                </a:moveTo>
                <a:cubicBezTo>
                  <a:pt x="64976" y="4853619"/>
                  <a:pt x="69928" y="4858571"/>
                  <a:pt x="69928" y="4864679"/>
                </a:cubicBezTo>
                <a:cubicBezTo>
                  <a:pt x="69928" y="4870787"/>
                  <a:pt x="64976" y="4875739"/>
                  <a:pt x="58868" y="4875739"/>
                </a:cubicBezTo>
                <a:cubicBezTo>
                  <a:pt x="52760" y="4875739"/>
                  <a:pt x="47808" y="4870787"/>
                  <a:pt x="47808" y="4864679"/>
                </a:cubicBezTo>
                <a:cubicBezTo>
                  <a:pt x="47808" y="4858571"/>
                  <a:pt x="52760" y="4853619"/>
                  <a:pt x="58868" y="4853619"/>
                </a:cubicBezTo>
                <a:close/>
                <a:moveTo>
                  <a:pt x="9242260" y="4849878"/>
                </a:moveTo>
                <a:cubicBezTo>
                  <a:pt x="9255669" y="4849878"/>
                  <a:pt x="9266539" y="4860748"/>
                  <a:pt x="9266539" y="4874157"/>
                </a:cubicBezTo>
                <a:cubicBezTo>
                  <a:pt x="9266539" y="4887566"/>
                  <a:pt x="9255669" y="4898436"/>
                  <a:pt x="9242260" y="4898436"/>
                </a:cubicBezTo>
                <a:cubicBezTo>
                  <a:pt x="9228851" y="4898436"/>
                  <a:pt x="9217981" y="4887566"/>
                  <a:pt x="9217981" y="4874157"/>
                </a:cubicBezTo>
                <a:cubicBezTo>
                  <a:pt x="9217981" y="4860748"/>
                  <a:pt x="9228851" y="4849878"/>
                  <a:pt x="9242260" y="4849878"/>
                </a:cubicBezTo>
                <a:close/>
                <a:moveTo>
                  <a:pt x="4409805" y="4845139"/>
                </a:moveTo>
                <a:cubicBezTo>
                  <a:pt x="4423214" y="4845139"/>
                  <a:pt x="4434084" y="4856009"/>
                  <a:pt x="4434084" y="4869418"/>
                </a:cubicBezTo>
                <a:cubicBezTo>
                  <a:pt x="4434084" y="4882827"/>
                  <a:pt x="4423214" y="4893697"/>
                  <a:pt x="4409805" y="4893697"/>
                </a:cubicBezTo>
                <a:cubicBezTo>
                  <a:pt x="4396396" y="4893697"/>
                  <a:pt x="4385526" y="4882827"/>
                  <a:pt x="4385526" y="4869418"/>
                </a:cubicBezTo>
                <a:cubicBezTo>
                  <a:pt x="4385526" y="4856009"/>
                  <a:pt x="4396396" y="4845139"/>
                  <a:pt x="4409805" y="4845139"/>
                </a:cubicBezTo>
                <a:close/>
                <a:moveTo>
                  <a:pt x="3538287" y="4845139"/>
                </a:moveTo>
                <a:cubicBezTo>
                  <a:pt x="3551695" y="4845139"/>
                  <a:pt x="3562566" y="4856009"/>
                  <a:pt x="3562566" y="4869418"/>
                </a:cubicBezTo>
                <a:cubicBezTo>
                  <a:pt x="3562566" y="4882827"/>
                  <a:pt x="3551695" y="4893697"/>
                  <a:pt x="3538287" y="4893697"/>
                </a:cubicBezTo>
                <a:cubicBezTo>
                  <a:pt x="3524877" y="4893697"/>
                  <a:pt x="3514007" y="4882827"/>
                  <a:pt x="3514007" y="4869418"/>
                </a:cubicBezTo>
                <a:cubicBezTo>
                  <a:pt x="3514007" y="4856009"/>
                  <a:pt x="3524877" y="4845139"/>
                  <a:pt x="3538287" y="4845139"/>
                </a:cubicBezTo>
                <a:close/>
                <a:moveTo>
                  <a:pt x="3103028" y="4845139"/>
                </a:moveTo>
                <a:cubicBezTo>
                  <a:pt x="3116438" y="4845139"/>
                  <a:pt x="3127308" y="4856009"/>
                  <a:pt x="3127308" y="4869418"/>
                </a:cubicBezTo>
                <a:cubicBezTo>
                  <a:pt x="3127308" y="4882827"/>
                  <a:pt x="3116438" y="4893697"/>
                  <a:pt x="3103028" y="4893697"/>
                </a:cubicBezTo>
                <a:cubicBezTo>
                  <a:pt x="3089619" y="4893697"/>
                  <a:pt x="3078749" y="4882827"/>
                  <a:pt x="3078749" y="4869418"/>
                </a:cubicBezTo>
                <a:cubicBezTo>
                  <a:pt x="3078749" y="4856009"/>
                  <a:pt x="3089619" y="4845139"/>
                  <a:pt x="3103028" y="4845139"/>
                </a:cubicBezTo>
                <a:close/>
                <a:moveTo>
                  <a:pt x="10985399" y="4839322"/>
                </a:moveTo>
                <a:cubicBezTo>
                  <a:pt x="11004638" y="4839322"/>
                  <a:pt x="11020234" y="4854918"/>
                  <a:pt x="11020234" y="4874157"/>
                </a:cubicBezTo>
                <a:cubicBezTo>
                  <a:pt x="11020234" y="4893396"/>
                  <a:pt x="11004638" y="4908992"/>
                  <a:pt x="10985399" y="4908992"/>
                </a:cubicBezTo>
                <a:cubicBezTo>
                  <a:pt x="10966160" y="4908992"/>
                  <a:pt x="10950564" y="4893396"/>
                  <a:pt x="10950564" y="4874157"/>
                </a:cubicBezTo>
                <a:cubicBezTo>
                  <a:pt x="10950564" y="4854918"/>
                  <a:pt x="10966160" y="4839322"/>
                  <a:pt x="10985399" y="4839322"/>
                </a:cubicBezTo>
                <a:close/>
                <a:moveTo>
                  <a:pt x="8807007" y="4839322"/>
                </a:moveTo>
                <a:cubicBezTo>
                  <a:pt x="8826246" y="4839322"/>
                  <a:pt x="8841842" y="4854918"/>
                  <a:pt x="8841842" y="4874157"/>
                </a:cubicBezTo>
                <a:cubicBezTo>
                  <a:pt x="8841842" y="4893396"/>
                  <a:pt x="8826246" y="4908992"/>
                  <a:pt x="8807007" y="4908992"/>
                </a:cubicBezTo>
                <a:cubicBezTo>
                  <a:pt x="8787768" y="4908992"/>
                  <a:pt x="8772172" y="4893396"/>
                  <a:pt x="8772172" y="4874157"/>
                </a:cubicBezTo>
                <a:cubicBezTo>
                  <a:pt x="8772172" y="4854918"/>
                  <a:pt x="8787768" y="4839322"/>
                  <a:pt x="8807007" y="4839322"/>
                </a:cubicBezTo>
                <a:close/>
                <a:moveTo>
                  <a:pt x="8377558" y="4834583"/>
                </a:moveTo>
                <a:cubicBezTo>
                  <a:pt x="8396797" y="4834583"/>
                  <a:pt x="8412393" y="4850179"/>
                  <a:pt x="8412393" y="4869418"/>
                </a:cubicBezTo>
                <a:cubicBezTo>
                  <a:pt x="8412393" y="4888657"/>
                  <a:pt x="8396797" y="4904253"/>
                  <a:pt x="8377558" y="4904253"/>
                </a:cubicBezTo>
                <a:cubicBezTo>
                  <a:pt x="8358319" y="4904253"/>
                  <a:pt x="8342723" y="4888657"/>
                  <a:pt x="8342723" y="4869418"/>
                </a:cubicBezTo>
                <a:cubicBezTo>
                  <a:pt x="8342723" y="4850179"/>
                  <a:pt x="8358319" y="4834583"/>
                  <a:pt x="8377558" y="4834583"/>
                </a:cubicBezTo>
                <a:close/>
                <a:moveTo>
                  <a:pt x="7069672" y="4834583"/>
                </a:moveTo>
                <a:cubicBezTo>
                  <a:pt x="7088911" y="4834583"/>
                  <a:pt x="7104507" y="4850179"/>
                  <a:pt x="7104507" y="4869418"/>
                </a:cubicBezTo>
                <a:cubicBezTo>
                  <a:pt x="7104507" y="4888657"/>
                  <a:pt x="7088911" y="4904253"/>
                  <a:pt x="7069672" y="4904253"/>
                </a:cubicBezTo>
                <a:cubicBezTo>
                  <a:pt x="7050433" y="4904253"/>
                  <a:pt x="7034837" y="4888657"/>
                  <a:pt x="7034837" y="4869418"/>
                </a:cubicBezTo>
                <a:cubicBezTo>
                  <a:pt x="7034837" y="4850179"/>
                  <a:pt x="7050433" y="4834583"/>
                  <a:pt x="7069672" y="4834583"/>
                </a:cubicBezTo>
                <a:close/>
                <a:moveTo>
                  <a:pt x="2666706" y="4834583"/>
                </a:moveTo>
                <a:cubicBezTo>
                  <a:pt x="2685946" y="4834583"/>
                  <a:pt x="2701541" y="4850179"/>
                  <a:pt x="2701541" y="4869418"/>
                </a:cubicBezTo>
                <a:cubicBezTo>
                  <a:pt x="2701541" y="4888657"/>
                  <a:pt x="2685946" y="4904253"/>
                  <a:pt x="2666706" y="4904253"/>
                </a:cubicBezTo>
                <a:cubicBezTo>
                  <a:pt x="2647467" y="4904253"/>
                  <a:pt x="2631871" y="4888657"/>
                  <a:pt x="2631871" y="4869418"/>
                </a:cubicBezTo>
                <a:cubicBezTo>
                  <a:pt x="2631871" y="4850179"/>
                  <a:pt x="2647467" y="4834583"/>
                  <a:pt x="2666706" y="4834583"/>
                </a:cubicBezTo>
                <a:close/>
                <a:moveTo>
                  <a:pt x="930436" y="4829844"/>
                </a:moveTo>
                <a:cubicBezTo>
                  <a:pt x="949674" y="4829844"/>
                  <a:pt x="965270" y="4845440"/>
                  <a:pt x="965270" y="4864679"/>
                </a:cubicBezTo>
                <a:cubicBezTo>
                  <a:pt x="965270" y="4883918"/>
                  <a:pt x="949674" y="4899514"/>
                  <a:pt x="930436" y="4899514"/>
                </a:cubicBezTo>
                <a:cubicBezTo>
                  <a:pt x="911197" y="4899514"/>
                  <a:pt x="895600" y="4883918"/>
                  <a:pt x="895600" y="4864679"/>
                </a:cubicBezTo>
                <a:cubicBezTo>
                  <a:pt x="895600" y="4845440"/>
                  <a:pt x="911197" y="4829844"/>
                  <a:pt x="930436" y="4829844"/>
                </a:cubicBezTo>
                <a:close/>
                <a:moveTo>
                  <a:pt x="10548284" y="4420693"/>
                </a:moveTo>
                <a:cubicBezTo>
                  <a:pt x="10554392" y="4420693"/>
                  <a:pt x="10559344" y="4425645"/>
                  <a:pt x="10559344" y="4431753"/>
                </a:cubicBezTo>
                <a:cubicBezTo>
                  <a:pt x="10559344" y="4437861"/>
                  <a:pt x="10554392" y="4442813"/>
                  <a:pt x="10548284" y="4442813"/>
                </a:cubicBezTo>
                <a:cubicBezTo>
                  <a:pt x="10542176" y="4442813"/>
                  <a:pt x="10537224" y="4437861"/>
                  <a:pt x="10537224" y="4431753"/>
                </a:cubicBezTo>
                <a:cubicBezTo>
                  <a:pt x="10537224" y="4425645"/>
                  <a:pt x="10542176" y="4420693"/>
                  <a:pt x="10548284" y="4420693"/>
                </a:cubicBezTo>
                <a:close/>
                <a:moveTo>
                  <a:pt x="10113031" y="4420693"/>
                </a:moveTo>
                <a:cubicBezTo>
                  <a:pt x="10119139" y="4420693"/>
                  <a:pt x="10124091" y="4425645"/>
                  <a:pt x="10124091" y="4431753"/>
                </a:cubicBezTo>
                <a:cubicBezTo>
                  <a:pt x="10124091" y="4437861"/>
                  <a:pt x="10119139" y="4442813"/>
                  <a:pt x="10113031" y="4442813"/>
                </a:cubicBezTo>
                <a:cubicBezTo>
                  <a:pt x="10106923" y="4442813"/>
                  <a:pt x="10101971" y="4437861"/>
                  <a:pt x="10101971" y="4431753"/>
                </a:cubicBezTo>
                <a:cubicBezTo>
                  <a:pt x="10101971" y="4425645"/>
                  <a:pt x="10106923" y="4420693"/>
                  <a:pt x="10113031" y="4420693"/>
                </a:cubicBezTo>
                <a:close/>
                <a:moveTo>
                  <a:pt x="7940443" y="4415954"/>
                </a:moveTo>
                <a:cubicBezTo>
                  <a:pt x="7946551" y="4415954"/>
                  <a:pt x="7951503" y="4420906"/>
                  <a:pt x="7951503" y="4427014"/>
                </a:cubicBezTo>
                <a:cubicBezTo>
                  <a:pt x="7951503" y="4433122"/>
                  <a:pt x="7946551" y="4438074"/>
                  <a:pt x="7940443" y="4438074"/>
                </a:cubicBezTo>
                <a:cubicBezTo>
                  <a:pt x="7934335" y="4438074"/>
                  <a:pt x="7929383" y="4433122"/>
                  <a:pt x="7929383" y="4427014"/>
                </a:cubicBezTo>
                <a:cubicBezTo>
                  <a:pt x="7929383" y="4420906"/>
                  <a:pt x="7934335" y="4415954"/>
                  <a:pt x="7940443" y="4415954"/>
                </a:cubicBezTo>
                <a:close/>
                <a:moveTo>
                  <a:pt x="7504126" y="4415954"/>
                </a:moveTo>
                <a:cubicBezTo>
                  <a:pt x="7510234" y="4415954"/>
                  <a:pt x="7515186" y="4420906"/>
                  <a:pt x="7515186" y="4427014"/>
                </a:cubicBezTo>
                <a:cubicBezTo>
                  <a:pt x="7515186" y="4433122"/>
                  <a:pt x="7510234" y="4438074"/>
                  <a:pt x="7504126" y="4438074"/>
                </a:cubicBezTo>
                <a:cubicBezTo>
                  <a:pt x="7498018" y="4438074"/>
                  <a:pt x="7493066" y="4433122"/>
                  <a:pt x="7493066" y="4427014"/>
                </a:cubicBezTo>
                <a:cubicBezTo>
                  <a:pt x="7493066" y="4420906"/>
                  <a:pt x="7498018" y="4415954"/>
                  <a:pt x="7504126" y="4415954"/>
                </a:cubicBezTo>
                <a:close/>
                <a:moveTo>
                  <a:pt x="7068873" y="4415954"/>
                </a:moveTo>
                <a:cubicBezTo>
                  <a:pt x="7074981" y="4415954"/>
                  <a:pt x="7079933" y="4420906"/>
                  <a:pt x="7079933" y="4427014"/>
                </a:cubicBezTo>
                <a:cubicBezTo>
                  <a:pt x="7079933" y="4433122"/>
                  <a:pt x="7074981" y="4438074"/>
                  <a:pt x="7068873" y="4438074"/>
                </a:cubicBezTo>
                <a:cubicBezTo>
                  <a:pt x="7062765" y="4438074"/>
                  <a:pt x="7057813" y="4433122"/>
                  <a:pt x="7057813" y="4427014"/>
                </a:cubicBezTo>
                <a:cubicBezTo>
                  <a:pt x="7057813" y="4420906"/>
                  <a:pt x="7062765" y="4415954"/>
                  <a:pt x="7068873" y="4415954"/>
                </a:cubicBezTo>
                <a:close/>
                <a:moveTo>
                  <a:pt x="6632556" y="4415954"/>
                </a:moveTo>
                <a:cubicBezTo>
                  <a:pt x="6638664" y="4415954"/>
                  <a:pt x="6643616" y="4420906"/>
                  <a:pt x="6643616" y="4427014"/>
                </a:cubicBezTo>
                <a:cubicBezTo>
                  <a:pt x="6643616" y="4433122"/>
                  <a:pt x="6638664" y="4438074"/>
                  <a:pt x="6632556" y="4438074"/>
                </a:cubicBezTo>
                <a:cubicBezTo>
                  <a:pt x="6626448" y="4438074"/>
                  <a:pt x="6621496" y="4433122"/>
                  <a:pt x="6621496" y="4427014"/>
                </a:cubicBezTo>
                <a:cubicBezTo>
                  <a:pt x="6621496" y="4420906"/>
                  <a:pt x="6626448" y="4415954"/>
                  <a:pt x="6632556" y="4415954"/>
                </a:cubicBezTo>
                <a:close/>
                <a:moveTo>
                  <a:pt x="5760987" y="4415954"/>
                </a:moveTo>
                <a:cubicBezTo>
                  <a:pt x="5767095" y="4415954"/>
                  <a:pt x="5772047" y="4420906"/>
                  <a:pt x="5772047" y="4427014"/>
                </a:cubicBezTo>
                <a:cubicBezTo>
                  <a:pt x="5772047" y="4433122"/>
                  <a:pt x="5767095" y="4438074"/>
                  <a:pt x="5760987" y="4438074"/>
                </a:cubicBezTo>
                <a:cubicBezTo>
                  <a:pt x="5754879" y="4438074"/>
                  <a:pt x="5749927" y="4433122"/>
                  <a:pt x="5749927" y="4427014"/>
                </a:cubicBezTo>
                <a:cubicBezTo>
                  <a:pt x="5749927" y="4420906"/>
                  <a:pt x="5754879" y="4415954"/>
                  <a:pt x="5760987" y="4415954"/>
                </a:cubicBezTo>
                <a:close/>
                <a:moveTo>
                  <a:pt x="5283237" y="4414726"/>
                </a:moveTo>
                <a:cubicBezTo>
                  <a:pt x="5289345" y="4414726"/>
                  <a:pt x="5294297" y="4419678"/>
                  <a:pt x="5294297" y="4425786"/>
                </a:cubicBezTo>
                <a:cubicBezTo>
                  <a:pt x="5294297" y="4431894"/>
                  <a:pt x="5289345" y="4436846"/>
                  <a:pt x="5283237" y="4436846"/>
                </a:cubicBezTo>
                <a:cubicBezTo>
                  <a:pt x="5277129" y="4436846"/>
                  <a:pt x="5272177" y="4431894"/>
                  <a:pt x="5272177" y="4425786"/>
                </a:cubicBezTo>
                <a:cubicBezTo>
                  <a:pt x="5272177" y="4419678"/>
                  <a:pt x="5277129" y="4414726"/>
                  <a:pt x="5283237" y="4414726"/>
                </a:cubicBezTo>
                <a:close/>
                <a:moveTo>
                  <a:pt x="4411667" y="4414726"/>
                </a:moveTo>
                <a:cubicBezTo>
                  <a:pt x="4417775" y="4414726"/>
                  <a:pt x="4422727" y="4419678"/>
                  <a:pt x="4422727" y="4425786"/>
                </a:cubicBezTo>
                <a:cubicBezTo>
                  <a:pt x="4422727" y="4431894"/>
                  <a:pt x="4417775" y="4436846"/>
                  <a:pt x="4411667" y="4436846"/>
                </a:cubicBezTo>
                <a:cubicBezTo>
                  <a:pt x="4405559" y="4436846"/>
                  <a:pt x="4400607" y="4431894"/>
                  <a:pt x="4400607" y="4425786"/>
                </a:cubicBezTo>
                <a:cubicBezTo>
                  <a:pt x="4400607" y="4419678"/>
                  <a:pt x="4405559" y="4414726"/>
                  <a:pt x="4411667" y="4414726"/>
                </a:cubicBezTo>
                <a:close/>
                <a:moveTo>
                  <a:pt x="3975351" y="4414726"/>
                </a:moveTo>
                <a:cubicBezTo>
                  <a:pt x="3981459" y="4414726"/>
                  <a:pt x="3986411" y="4419678"/>
                  <a:pt x="3986411" y="4425786"/>
                </a:cubicBezTo>
                <a:cubicBezTo>
                  <a:pt x="3986411" y="4431894"/>
                  <a:pt x="3981459" y="4436846"/>
                  <a:pt x="3975351" y="4436846"/>
                </a:cubicBezTo>
                <a:cubicBezTo>
                  <a:pt x="3969243" y="4436846"/>
                  <a:pt x="3964291" y="4431894"/>
                  <a:pt x="3964291" y="4425786"/>
                </a:cubicBezTo>
                <a:cubicBezTo>
                  <a:pt x="3964291" y="4419678"/>
                  <a:pt x="3969243" y="4414726"/>
                  <a:pt x="3975351" y="4414726"/>
                </a:cubicBezTo>
                <a:close/>
                <a:moveTo>
                  <a:pt x="3540149" y="4414726"/>
                </a:moveTo>
                <a:cubicBezTo>
                  <a:pt x="3546257" y="4414726"/>
                  <a:pt x="3551209" y="4419678"/>
                  <a:pt x="3551209" y="4425786"/>
                </a:cubicBezTo>
                <a:cubicBezTo>
                  <a:pt x="3551209" y="4431894"/>
                  <a:pt x="3546257" y="4436846"/>
                  <a:pt x="3540149" y="4436846"/>
                </a:cubicBezTo>
                <a:cubicBezTo>
                  <a:pt x="3534041" y="4436846"/>
                  <a:pt x="3529089" y="4431894"/>
                  <a:pt x="3529089" y="4425786"/>
                </a:cubicBezTo>
                <a:cubicBezTo>
                  <a:pt x="3529089" y="4419678"/>
                  <a:pt x="3534041" y="4414726"/>
                  <a:pt x="3540149" y="4414726"/>
                </a:cubicBezTo>
                <a:close/>
                <a:moveTo>
                  <a:pt x="3103826" y="4414726"/>
                </a:moveTo>
                <a:cubicBezTo>
                  <a:pt x="3109935" y="4414726"/>
                  <a:pt x="3114887" y="4419678"/>
                  <a:pt x="3114887" y="4425786"/>
                </a:cubicBezTo>
                <a:cubicBezTo>
                  <a:pt x="3114887" y="4431894"/>
                  <a:pt x="3109935" y="4436846"/>
                  <a:pt x="3103826" y="4436846"/>
                </a:cubicBezTo>
                <a:cubicBezTo>
                  <a:pt x="3097719" y="4436846"/>
                  <a:pt x="3092767" y="4431894"/>
                  <a:pt x="3092767" y="4425786"/>
                </a:cubicBezTo>
                <a:cubicBezTo>
                  <a:pt x="3092767" y="4419678"/>
                  <a:pt x="3097719" y="4414726"/>
                  <a:pt x="3103826" y="4414726"/>
                </a:cubicBezTo>
                <a:close/>
                <a:moveTo>
                  <a:pt x="931234" y="4409987"/>
                </a:moveTo>
                <a:cubicBezTo>
                  <a:pt x="937342" y="4409987"/>
                  <a:pt x="942294" y="4414939"/>
                  <a:pt x="942294" y="4421047"/>
                </a:cubicBezTo>
                <a:cubicBezTo>
                  <a:pt x="942294" y="4427155"/>
                  <a:pt x="937342" y="4432107"/>
                  <a:pt x="931234" y="4432107"/>
                </a:cubicBezTo>
                <a:cubicBezTo>
                  <a:pt x="925126" y="4432107"/>
                  <a:pt x="920174" y="4427155"/>
                  <a:pt x="920174" y="4421047"/>
                </a:cubicBezTo>
                <a:cubicBezTo>
                  <a:pt x="920174" y="4414939"/>
                  <a:pt x="925126" y="4409987"/>
                  <a:pt x="931234" y="4409987"/>
                </a:cubicBezTo>
                <a:close/>
                <a:moveTo>
                  <a:pt x="495982" y="4409987"/>
                </a:moveTo>
                <a:cubicBezTo>
                  <a:pt x="502090" y="4409987"/>
                  <a:pt x="507042" y="4414939"/>
                  <a:pt x="507042" y="4421047"/>
                </a:cubicBezTo>
                <a:cubicBezTo>
                  <a:pt x="507042" y="4427155"/>
                  <a:pt x="502090" y="4432107"/>
                  <a:pt x="495982" y="4432107"/>
                </a:cubicBezTo>
                <a:cubicBezTo>
                  <a:pt x="489874" y="4432107"/>
                  <a:pt x="484922" y="4427155"/>
                  <a:pt x="484922" y="4421047"/>
                </a:cubicBezTo>
                <a:cubicBezTo>
                  <a:pt x="484922" y="4414939"/>
                  <a:pt x="489874" y="4409987"/>
                  <a:pt x="495982" y="4409987"/>
                </a:cubicBezTo>
                <a:close/>
                <a:moveTo>
                  <a:pt x="10984601" y="4407474"/>
                </a:moveTo>
                <a:cubicBezTo>
                  <a:pt x="10998010" y="4407474"/>
                  <a:pt x="11008880" y="4418344"/>
                  <a:pt x="11008880" y="4431753"/>
                </a:cubicBezTo>
                <a:cubicBezTo>
                  <a:pt x="11008880" y="4445162"/>
                  <a:pt x="10998010" y="4456032"/>
                  <a:pt x="10984601" y="4456032"/>
                </a:cubicBezTo>
                <a:cubicBezTo>
                  <a:pt x="10971192" y="4456032"/>
                  <a:pt x="10960322" y="4445162"/>
                  <a:pt x="10960322" y="4431753"/>
                </a:cubicBezTo>
                <a:cubicBezTo>
                  <a:pt x="10960322" y="4418344"/>
                  <a:pt x="10971192" y="4407474"/>
                  <a:pt x="10984601" y="4407474"/>
                </a:cubicBezTo>
                <a:close/>
                <a:moveTo>
                  <a:pt x="9676715" y="4407474"/>
                </a:moveTo>
                <a:cubicBezTo>
                  <a:pt x="9690124" y="4407474"/>
                  <a:pt x="9700994" y="4418344"/>
                  <a:pt x="9700994" y="4431753"/>
                </a:cubicBezTo>
                <a:cubicBezTo>
                  <a:pt x="9700994" y="4445162"/>
                  <a:pt x="9690124" y="4456032"/>
                  <a:pt x="9676715" y="4456032"/>
                </a:cubicBezTo>
                <a:cubicBezTo>
                  <a:pt x="9663306" y="4456032"/>
                  <a:pt x="9652436" y="4445162"/>
                  <a:pt x="9652436" y="4431753"/>
                </a:cubicBezTo>
                <a:cubicBezTo>
                  <a:pt x="9652436" y="4418344"/>
                  <a:pt x="9663306" y="4407474"/>
                  <a:pt x="9676715" y="4407474"/>
                </a:cubicBezTo>
                <a:close/>
                <a:moveTo>
                  <a:pt x="9241462" y="4407474"/>
                </a:moveTo>
                <a:cubicBezTo>
                  <a:pt x="9254871" y="4407474"/>
                  <a:pt x="9265741" y="4418344"/>
                  <a:pt x="9265741" y="4431753"/>
                </a:cubicBezTo>
                <a:cubicBezTo>
                  <a:pt x="9265741" y="4445162"/>
                  <a:pt x="9254871" y="4456032"/>
                  <a:pt x="9241462" y="4456032"/>
                </a:cubicBezTo>
                <a:cubicBezTo>
                  <a:pt x="9228053" y="4456032"/>
                  <a:pt x="9217183" y="4445162"/>
                  <a:pt x="9217183" y="4431753"/>
                </a:cubicBezTo>
                <a:cubicBezTo>
                  <a:pt x="9217183" y="4418344"/>
                  <a:pt x="9228053" y="4407474"/>
                  <a:pt x="9241462" y="4407474"/>
                </a:cubicBezTo>
                <a:close/>
                <a:moveTo>
                  <a:pt x="8805145" y="4407474"/>
                </a:moveTo>
                <a:cubicBezTo>
                  <a:pt x="8818554" y="4407474"/>
                  <a:pt x="8829424" y="4418344"/>
                  <a:pt x="8829424" y="4431753"/>
                </a:cubicBezTo>
                <a:cubicBezTo>
                  <a:pt x="8829424" y="4445162"/>
                  <a:pt x="8818554" y="4456032"/>
                  <a:pt x="8805145" y="4456032"/>
                </a:cubicBezTo>
                <a:cubicBezTo>
                  <a:pt x="8791736" y="4456032"/>
                  <a:pt x="8780866" y="4445162"/>
                  <a:pt x="8780866" y="4431753"/>
                </a:cubicBezTo>
                <a:cubicBezTo>
                  <a:pt x="8780866" y="4418344"/>
                  <a:pt x="8791736" y="4407474"/>
                  <a:pt x="8805145" y="4407474"/>
                </a:cubicBezTo>
                <a:close/>
                <a:moveTo>
                  <a:pt x="8375696" y="4402735"/>
                </a:moveTo>
                <a:cubicBezTo>
                  <a:pt x="8389105" y="4402735"/>
                  <a:pt x="8399975" y="4413605"/>
                  <a:pt x="8399975" y="4427014"/>
                </a:cubicBezTo>
                <a:cubicBezTo>
                  <a:pt x="8399975" y="4440423"/>
                  <a:pt x="8389105" y="4451293"/>
                  <a:pt x="8375696" y="4451293"/>
                </a:cubicBezTo>
                <a:cubicBezTo>
                  <a:pt x="8362287" y="4451293"/>
                  <a:pt x="8351417" y="4440423"/>
                  <a:pt x="8351417" y="4427014"/>
                </a:cubicBezTo>
                <a:cubicBezTo>
                  <a:pt x="8351417" y="4413605"/>
                  <a:pt x="8362287" y="4402735"/>
                  <a:pt x="8375696" y="4402735"/>
                </a:cubicBezTo>
                <a:close/>
                <a:moveTo>
                  <a:pt x="2668568" y="4401507"/>
                </a:moveTo>
                <a:cubicBezTo>
                  <a:pt x="2681978" y="4401507"/>
                  <a:pt x="2692847" y="4412377"/>
                  <a:pt x="2692847" y="4425786"/>
                </a:cubicBezTo>
                <a:cubicBezTo>
                  <a:pt x="2692847" y="4439195"/>
                  <a:pt x="2681978" y="4450065"/>
                  <a:pt x="2668568" y="4450065"/>
                </a:cubicBezTo>
                <a:cubicBezTo>
                  <a:pt x="2655159" y="4450065"/>
                  <a:pt x="2644289" y="4439195"/>
                  <a:pt x="2644289" y="4425786"/>
                </a:cubicBezTo>
                <a:cubicBezTo>
                  <a:pt x="2644289" y="4412377"/>
                  <a:pt x="2655159" y="4401507"/>
                  <a:pt x="2668568" y="4401507"/>
                </a:cubicBezTo>
                <a:close/>
                <a:moveTo>
                  <a:pt x="2239116" y="4396768"/>
                </a:moveTo>
                <a:cubicBezTo>
                  <a:pt x="2252525" y="4396768"/>
                  <a:pt x="2263395" y="4407638"/>
                  <a:pt x="2263395" y="4421047"/>
                </a:cubicBezTo>
                <a:cubicBezTo>
                  <a:pt x="2263395" y="4434456"/>
                  <a:pt x="2252525" y="4445326"/>
                  <a:pt x="2239116" y="4445326"/>
                </a:cubicBezTo>
                <a:cubicBezTo>
                  <a:pt x="2225705" y="4445326"/>
                  <a:pt x="2214835" y="4434456"/>
                  <a:pt x="2214835" y="4421047"/>
                </a:cubicBezTo>
                <a:cubicBezTo>
                  <a:pt x="2214835" y="4407638"/>
                  <a:pt x="2225705" y="4396768"/>
                  <a:pt x="2239116" y="4396768"/>
                </a:cubicBezTo>
                <a:close/>
                <a:moveTo>
                  <a:pt x="1802799" y="4396768"/>
                </a:moveTo>
                <a:cubicBezTo>
                  <a:pt x="1816208" y="4396768"/>
                  <a:pt x="1827079" y="4407638"/>
                  <a:pt x="1827079" y="4421047"/>
                </a:cubicBezTo>
                <a:cubicBezTo>
                  <a:pt x="1827079" y="4434456"/>
                  <a:pt x="1816208" y="4445326"/>
                  <a:pt x="1802799" y="4445326"/>
                </a:cubicBezTo>
                <a:cubicBezTo>
                  <a:pt x="1789392" y="4445326"/>
                  <a:pt x="1778518" y="4434456"/>
                  <a:pt x="1778518" y="4421047"/>
                </a:cubicBezTo>
                <a:cubicBezTo>
                  <a:pt x="1778518" y="4407638"/>
                  <a:pt x="1789392" y="4396768"/>
                  <a:pt x="1802799" y="4396768"/>
                </a:cubicBezTo>
                <a:close/>
                <a:moveTo>
                  <a:pt x="1367552" y="4396768"/>
                </a:moveTo>
                <a:cubicBezTo>
                  <a:pt x="1380961" y="4396768"/>
                  <a:pt x="1391831" y="4407638"/>
                  <a:pt x="1391831" y="4421047"/>
                </a:cubicBezTo>
                <a:cubicBezTo>
                  <a:pt x="1391831" y="4434456"/>
                  <a:pt x="1380961" y="4445326"/>
                  <a:pt x="1367552" y="4445326"/>
                </a:cubicBezTo>
                <a:cubicBezTo>
                  <a:pt x="1354143" y="4445326"/>
                  <a:pt x="1343271" y="4434456"/>
                  <a:pt x="1343271" y="4421047"/>
                </a:cubicBezTo>
                <a:cubicBezTo>
                  <a:pt x="1343271" y="4407638"/>
                  <a:pt x="1354143" y="4396768"/>
                  <a:pt x="1367552" y="4396768"/>
                </a:cubicBezTo>
                <a:close/>
                <a:moveTo>
                  <a:pt x="59667" y="4396768"/>
                </a:moveTo>
                <a:cubicBezTo>
                  <a:pt x="73076" y="4396768"/>
                  <a:pt x="83946" y="4407638"/>
                  <a:pt x="83946" y="4421047"/>
                </a:cubicBezTo>
                <a:cubicBezTo>
                  <a:pt x="83946" y="4434456"/>
                  <a:pt x="73076" y="4445326"/>
                  <a:pt x="59667" y="4445326"/>
                </a:cubicBezTo>
                <a:cubicBezTo>
                  <a:pt x="46258" y="4445326"/>
                  <a:pt x="35388" y="4434456"/>
                  <a:pt x="35388" y="4421047"/>
                </a:cubicBezTo>
                <a:cubicBezTo>
                  <a:pt x="35388" y="4407638"/>
                  <a:pt x="46258" y="4396768"/>
                  <a:pt x="59667" y="4396768"/>
                </a:cubicBezTo>
                <a:close/>
                <a:moveTo>
                  <a:pt x="6197304" y="4392179"/>
                </a:moveTo>
                <a:cubicBezTo>
                  <a:pt x="6216543" y="4392179"/>
                  <a:pt x="6232139" y="4407775"/>
                  <a:pt x="6232139" y="4427014"/>
                </a:cubicBezTo>
                <a:cubicBezTo>
                  <a:pt x="6232139" y="4446253"/>
                  <a:pt x="6216543" y="4461849"/>
                  <a:pt x="6197304" y="4461849"/>
                </a:cubicBezTo>
                <a:cubicBezTo>
                  <a:pt x="6178065" y="4461849"/>
                  <a:pt x="6162469" y="4446253"/>
                  <a:pt x="6162469" y="4427014"/>
                </a:cubicBezTo>
                <a:cubicBezTo>
                  <a:pt x="6162469" y="4407775"/>
                  <a:pt x="6178065" y="4392179"/>
                  <a:pt x="6197304" y="4392179"/>
                </a:cubicBezTo>
                <a:close/>
                <a:moveTo>
                  <a:pt x="4846920" y="4390951"/>
                </a:moveTo>
                <a:cubicBezTo>
                  <a:pt x="4866159" y="4390951"/>
                  <a:pt x="4881755" y="4406547"/>
                  <a:pt x="4881755" y="4425786"/>
                </a:cubicBezTo>
                <a:cubicBezTo>
                  <a:pt x="4881755" y="4445025"/>
                  <a:pt x="4866159" y="4460621"/>
                  <a:pt x="4846920" y="4460621"/>
                </a:cubicBezTo>
                <a:cubicBezTo>
                  <a:pt x="4827681" y="4460621"/>
                  <a:pt x="4812085" y="4445025"/>
                  <a:pt x="4812085" y="4425786"/>
                </a:cubicBezTo>
                <a:cubicBezTo>
                  <a:pt x="4812085" y="4406547"/>
                  <a:pt x="4827681" y="4390951"/>
                  <a:pt x="4846920" y="4390951"/>
                </a:cubicBezTo>
                <a:close/>
                <a:moveTo>
                  <a:pt x="10985399" y="3977061"/>
                </a:moveTo>
                <a:cubicBezTo>
                  <a:pt x="10991507" y="3977061"/>
                  <a:pt x="10996459" y="3982013"/>
                  <a:pt x="10996459" y="3988121"/>
                </a:cubicBezTo>
                <a:cubicBezTo>
                  <a:pt x="10996459" y="3994229"/>
                  <a:pt x="10991507" y="3999181"/>
                  <a:pt x="10985399" y="3999181"/>
                </a:cubicBezTo>
                <a:cubicBezTo>
                  <a:pt x="10979291" y="3999181"/>
                  <a:pt x="10974339" y="3994229"/>
                  <a:pt x="10974339" y="3988121"/>
                </a:cubicBezTo>
                <a:cubicBezTo>
                  <a:pt x="10974339" y="3982013"/>
                  <a:pt x="10979291" y="3977061"/>
                  <a:pt x="10985399" y="3977061"/>
                </a:cubicBezTo>
                <a:close/>
                <a:moveTo>
                  <a:pt x="10550146" y="3977061"/>
                </a:moveTo>
                <a:cubicBezTo>
                  <a:pt x="10556254" y="3977061"/>
                  <a:pt x="10561206" y="3982013"/>
                  <a:pt x="10561206" y="3988121"/>
                </a:cubicBezTo>
                <a:cubicBezTo>
                  <a:pt x="10561206" y="3994229"/>
                  <a:pt x="10556254" y="3999181"/>
                  <a:pt x="10550146" y="3999181"/>
                </a:cubicBezTo>
                <a:cubicBezTo>
                  <a:pt x="10544038" y="3999181"/>
                  <a:pt x="10539086" y="3994229"/>
                  <a:pt x="10539086" y="3988121"/>
                </a:cubicBezTo>
                <a:cubicBezTo>
                  <a:pt x="10539086" y="3982013"/>
                  <a:pt x="10544038" y="3977061"/>
                  <a:pt x="10550146" y="3977061"/>
                </a:cubicBezTo>
                <a:close/>
                <a:moveTo>
                  <a:pt x="9678577" y="3977061"/>
                </a:moveTo>
                <a:cubicBezTo>
                  <a:pt x="9684685" y="3977061"/>
                  <a:pt x="9689637" y="3982013"/>
                  <a:pt x="9689637" y="3988121"/>
                </a:cubicBezTo>
                <a:cubicBezTo>
                  <a:pt x="9689637" y="3994229"/>
                  <a:pt x="9684685" y="3999181"/>
                  <a:pt x="9678577" y="3999181"/>
                </a:cubicBezTo>
                <a:cubicBezTo>
                  <a:pt x="9672469" y="3999181"/>
                  <a:pt x="9667517" y="3994229"/>
                  <a:pt x="9667517" y="3988121"/>
                </a:cubicBezTo>
                <a:cubicBezTo>
                  <a:pt x="9667517" y="3982013"/>
                  <a:pt x="9672469" y="3977061"/>
                  <a:pt x="9678577" y="3977061"/>
                </a:cubicBezTo>
                <a:close/>
                <a:moveTo>
                  <a:pt x="9242260" y="3977061"/>
                </a:moveTo>
                <a:cubicBezTo>
                  <a:pt x="9248368" y="3977061"/>
                  <a:pt x="9253320" y="3982013"/>
                  <a:pt x="9253320" y="3988121"/>
                </a:cubicBezTo>
                <a:cubicBezTo>
                  <a:pt x="9253320" y="3994229"/>
                  <a:pt x="9248368" y="3999181"/>
                  <a:pt x="9242260" y="3999181"/>
                </a:cubicBezTo>
                <a:cubicBezTo>
                  <a:pt x="9236152" y="3999181"/>
                  <a:pt x="9231200" y="3994229"/>
                  <a:pt x="9231200" y="3988121"/>
                </a:cubicBezTo>
                <a:cubicBezTo>
                  <a:pt x="9231200" y="3982013"/>
                  <a:pt x="9236152" y="3977061"/>
                  <a:pt x="9242260" y="3977061"/>
                </a:cubicBezTo>
                <a:close/>
                <a:moveTo>
                  <a:pt x="8807007" y="3977061"/>
                </a:moveTo>
                <a:cubicBezTo>
                  <a:pt x="8813115" y="3977061"/>
                  <a:pt x="8818067" y="3982013"/>
                  <a:pt x="8818067" y="3988121"/>
                </a:cubicBezTo>
                <a:cubicBezTo>
                  <a:pt x="8818067" y="3994229"/>
                  <a:pt x="8813115" y="3999181"/>
                  <a:pt x="8807007" y="3999181"/>
                </a:cubicBezTo>
                <a:cubicBezTo>
                  <a:pt x="8800899" y="3999181"/>
                  <a:pt x="8795947" y="3994229"/>
                  <a:pt x="8795947" y="3988121"/>
                </a:cubicBezTo>
                <a:cubicBezTo>
                  <a:pt x="8795947" y="3982013"/>
                  <a:pt x="8800899" y="3977061"/>
                  <a:pt x="8807007" y="3977061"/>
                </a:cubicBezTo>
                <a:close/>
                <a:moveTo>
                  <a:pt x="7069671" y="3972322"/>
                </a:moveTo>
                <a:cubicBezTo>
                  <a:pt x="7075779" y="3972322"/>
                  <a:pt x="7080731" y="3977274"/>
                  <a:pt x="7080731" y="3983382"/>
                </a:cubicBezTo>
                <a:cubicBezTo>
                  <a:pt x="7080731" y="3989490"/>
                  <a:pt x="7075779" y="3994442"/>
                  <a:pt x="7069671" y="3994442"/>
                </a:cubicBezTo>
                <a:cubicBezTo>
                  <a:pt x="7063563" y="3994442"/>
                  <a:pt x="7058611" y="3989490"/>
                  <a:pt x="7058611" y="3983382"/>
                </a:cubicBezTo>
                <a:cubicBezTo>
                  <a:pt x="7058611" y="3977274"/>
                  <a:pt x="7063563" y="3972322"/>
                  <a:pt x="7069671" y="3972322"/>
                </a:cubicBezTo>
                <a:close/>
                <a:moveTo>
                  <a:pt x="6198102" y="3972322"/>
                </a:moveTo>
                <a:cubicBezTo>
                  <a:pt x="6204210" y="3972322"/>
                  <a:pt x="6209162" y="3977274"/>
                  <a:pt x="6209162" y="3983382"/>
                </a:cubicBezTo>
                <a:cubicBezTo>
                  <a:pt x="6209162" y="3989490"/>
                  <a:pt x="6204210" y="3994442"/>
                  <a:pt x="6198102" y="3994442"/>
                </a:cubicBezTo>
                <a:cubicBezTo>
                  <a:pt x="6191994" y="3994442"/>
                  <a:pt x="6187042" y="3989490"/>
                  <a:pt x="6187042" y="3983382"/>
                </a:cubicBezTo>
                <a:cubicBezTo>
                  <a:pt x="6187042" y="3977274"/>
                  <a:pt x="6191994" y="3972322"/>
                  <a:pt x="6198102" y="3972322"/>
                </a:cubicBezTo>
                <a:close/>
                <a:moveTo>
                  <a:pt x="5762849" y="3972322"/>
                </a:moveTo>
                <a:cubicBezTo>
                  <a:pt x="5768957" y="3972322"/>
                  <a:pt x="5773909" y="3977274"/>
                  <a:pt x="5773909" y="3983382"/>
                </a:cubicBezTo>
                <a:cubicBezTo>
                  <a:pt x="5773909" y="3989490"/>
                  <a:pt x="5768957" y="3994442"/>
                  <a:pt x="5762849" y="3994442"/>
                </a:cubicBezTo>
                <a:cubicBezTo>
                  <a:pt x="5756741" y="3994442"/>
                  <a:pt x="5751789" y="3989490"/>
                  <a:pt x="5751789" y="3983382"/>
                </a:cubicBezTo>
                <a:cubicBezTo>
                  <a:pt x="5751789" y="3977274"/>
                  <a:pt x="5756741" y="3972322"/>
                  <a:pt x="5762849" y="3972322"/>
                </a:cubicBezTo>
                <a:close/>
                <a:moveTo>
                  <a:pt x="5281375" y="3972322"/>
                </a:moveTo>
                <a:cubicBezTo>
                  <a:pt x="5287483" y="3972322"/>
                  <a:pt x="5292435" y="3977274"/>
                  <a:pt x="5292435" y="3983382"/>
                </a:cubicBezTo>
                <a:cubicBezTo>
                  <a:pt x="5292435" y="3989490"/>
                  <a:pt x="5287483" y="3994442"/>
                  <a:pt x="5281375" y="3994442"/>
                </a:cubicBezTo>
                <a:cubicBezTo>
                  <a:pt x="5275267" y="3994442"/>
                  <a:pt x="5270315" y="3989490"/>
                  <a:pt x="5270315" y="3983382"/>
                </a:cubicBezTo>
                <a:cubicBezTo>
                  <a:pt x="5270315" y="3977274"/>
                  <a:pt x="5275267" y="3972322"/>
                  <a:pt x="5281375" y="3972322"/>
                </a:cubicBezTo>
                <a:close/>
                <a:moveTo>
                  <a:pt x="4846122" y="3972322"/>
                </a:moveTo>
                <a:cubicBezTo>
                  <a:pt x="4852230" y="3972322"/>
                  <a:pt x="4857182" y="3977274"/>
                  <a:pt x="4857182" y="3983382"/>
                </a:cubicBezTo>
                <a:cubicBezTo>
                  <a:pt x="4857182" y="3989490"/>
                  <a:pt x="4852230" y="3994442"/>
                  <a:pt x="4846122" y="3994442"/>
                </a:cubicBezTo>
                <a:cubicBezTo>
                  <a:pt x="4840014" y="3994442"/>
                  <a:pt x="4835062" y="3989490"/>
                  <a:pt x="4835062" y="3983382"/>
                </a:cubicBezTo>
                <a:cubicBezTo>
                  <a:pt x="4835062" y="3977274"/>
                  <a:pt x="4840014" y="3972322"/>
                  <a:pt x="4846122" y="3972322"/>
                </a:cubicBezTo>
                <a:close/>
                <a:moveTo>
                  <a:pt x="4409805" y="3972322"/>
                </a:moveTo>
                <a:cubicBezTo>
                  <a:pt x="4415913" y="3972322"/>
                  <a:pt x="4420865" y="3977274"/>
                  <a:pt x="4420865" y="3983382"/>
                </a:cubicBezTo>
                <a:cubicBezTo>
                  <a:pt x="4420865" y="3989490"/>
                  <a:pt x="4415913" y="3994442"/>
                  <a:pt x="4409805" y="3994442"/>
                </a:cubicBezTo>
                <a:cubicBezTo>
                  <a:pt x="4403697" y="3994442"/>
                  <a:pt x="4398745" y="3989490"/>
                  <a:pt x="4398745" y="3983382"/>
                </a:cubicBezTo>
                <a:cubicBezTo>
                  <a:pt x="4398745" y="3977274"/>
                  <a:pt x="4403697" y="3972322"/>
                  <a:pt x="4409805" y="3972322"/>
                </a:cubicBezTo>
                <a:close/>
                <a:moveTo>
                  <a:pt x="3538287" y="3972322"/>
                </a:moveTo>
                <a:cubicBezTo>
                  <a:pt x="3544395" y="3972322"/>
                  <a:pt x="3549347" y="3977274"/>
                  <a:pt x="3549347" y="3983382"/>
                </a:cubicBezTo>
                <a:cubicBezTo>
                  <a:pt x="3549347" y="3989490"/>
                  <a:pt x="3544395" y="3994442"/>
                  <a:pt x="3538287" y="3994442"/>
                </a:cubicBezTo>
                <a:cubicBezTo>
                  <a:pt x="3532179" y="3994442"/>
                  <a:pt x="3527227" y="3989490"/>
                  <a:pt x="3527227" y="3983382"/>
                </a:cubicBezTo>
                <a:cubicBezTo>
                  <a:pt x="3527227" y="3977274"/>
                  <a:pt x="3532179" y="3972322"/>
                  <a:pt x="3538287" y="3972322"/>
                </a:cubicBezTo>
                <a:close/>
                <a:moveTo>
                  <a:pt x="3103028" y="3972322"/>
                </a:moveTo>
                <a:cubicBezTo>
                  <a:pt x="3109137" y="3972322"/>
                  <a:pt x="3114089" y="3977274"/>
                  <a:pt x="3114089" y="3983382"/>
                </a:cubicBezTo>
                <a:cubicBezTo>
                  <a:pt x="3114089" y="3989490"/>
                  <a:pt x="3109137" y="3994442"/>
                  <a:pt x="3103028" y="3994442"/>
                </a:cubicBezTo>
                <a:cubicBezTo>
                  <a:pt x="3096921" y="3994442"/>
                  <a:pt x="3091969" y="3989490"/>
                  <a:pt x="3091969" y="3983382"/>
                </a:cubicBezTo>
                <a:cubicBezTo>
                  <a:pt x="3091969" y="3977274"/>
                  <a:pt x="3096921" y="3972322"/>
                  <a:pt x="3103028" y="3972322"/>
                </a:cubicBezTo>
                <a:close/>
                <a:moveTo>
                  <a:pt x="1365688" y="3967583"/>
                </a:moveTo>
                <a:cubicBezTo>
                  <a:pt x="1371797" y="3967583"/>
                  <a:pt x="1376748" y="3972535"/>
                  <a:pt x="1376748" y="3978643"/>
                </a:cubicBezTo>
                <a:cubicBezTo>
                  <a:pt x="1376748" y="3984751"/>
                  <a:pt x="1371797" y="3989703"/>
                  <a:pt x="1365688" y="3989703"/>
                </a:cubicBezTo>
                <a:cubicBezTo>
                  <a:pt x="1359580" y="3989703"/>
                  <a:pt x="1354629" y="3984751"/>
                  <a:pt x="1354629" y="3978643"/>
                </a:cubicBezTo>
                <a:cubicBezTo>
                  <a:pt x="1354629" y="3972535"/>
                  <a:pt x="1359580" y="3967583"/>
                  <a:pt x="1365688" y="3967583"/>
                </a:cubicBezTo>
                <a:close/>
                <a:moveTo>
                  <a:pt x="930435" y="3967583"/>
                </a:moveTo>
                <a:cubicBezTo>
                  <a:pt x="936543" y="3967583"/>
                  <a:pt x="941495" y="3972535"/>
                  <a:pt x="941495" y="3978643"/>
                </a:cubicBezTo>
                <a:cubicBezTo>
                  <a:pt x="941495" y="3984751"/>
                  <a:pt x="936543" y="3989703"/>
                  <a:pt x="930435" y="3989703"/>
                </a:cubicBezTo>
                <a:cubicBezTo>
                  <a:pt x="924327" y="3989703"/>
                  <a:pt x="919376" y="3984751"/>
                  <a:pt x="919376" y="3978643"/>
                </a:cubicBezTo>
                <a:cubicBezTo>
                  <a:pt x="919376" y="3972535"/>
                  <a:pt x="924327" y="3967583"/>
                  <a:pt x="930435" y="3967583"/>
                </a:cubicBezTo>
                <a:close/>
                <a:moveTo>
                  <a:pt x="494120" y="3967583"/>
                </a:moveTo>
                <a:cubicBezTo>
                  <a:pt x="500228" y="3967583"/>
                  <a:pt x="505180" y="3972535"/>
                  <a:pt x="505180" y="3978643"/>
                </a:cubicBezTo>
                <a:cubicBezTo>
                  <a:pt x="505180" y="3984751"/>
                  <a:pt x="500228" y="3989703"/>
                  <a:pt x="494120" y="3989703"/>
                </a:cubicBezTo>
                <a:cubicBezTo>
                  <a:pt x="488012" y="3989703"/>
                  <a:pt x="483060" y="3984751"/>
                  <a:pt x="483060" y="3978643"/>
                </a:cubicBezTo>
                <a:cubicBezTo>
                  <a:pt x="483060" y="3972535"/>
                  <a:pt x="488012" y="3967583"/>
                  <a:pt x="494120" y="3967583"/>
                </a:cubicBezTo>
                <a:close/>
                <a:moveTo>
                  <a:pt x="7941241" y="3959103"/>
                </a:moveTo>
                <a:cubicBezTo>
                  <a:pt x="7954650" y="3959103"/>
                  <a:pt x="7965520" y="3969973"/>
                  <a:pt x="7965520" y="3983382"/>
                </a:cubicBezTo>
                <a:cubicBezTo>
                  <a:pt x="7965520" y="3996791"/>
                  <a:pt x="7954650" y="4007661"/>
                  <a:pt x="7941241" y="4007661"/>
                </a:cubicBezTo>
                <a:cubicBezTo>
                  <a:pt x="7927832" y="4007661"/>
                  <a:pt x="7916962" y="3996791"/>
                  <a:pt x="7916962" y="3983382"/>
                </a:cubicBezTo>
                <a:cubicBezTo>
                  <a:pt x="7916962" y="3969973"/>
                  <a:pt x="7927832" y="3959103"/>
                  <a:pt x="7941241" y="3959103"/>
                </a:cubicBezTo>
                <a:close/>
                <a:moveTo>
                  <a:pt x="7505988" y="3959103"/>
                </a:moveTo>
                <a:cubicBezTo>
                  <a:pt x="7519397" y="3959103"/>
                  <a:pt x="7530267" y="3969973"/>
                  <a:pt x="7530267" y="3983382"/>
                </a:cubicBezTo>
                <a:cubicBezTo>
                  <a:pt x="7530267" y="3996791"/>
                  <a:pt x="7519397" y="4007661"/>
                  <a:pt x="7505988" y="4007661"/>
                </a:cubicBezTo>
                <a:cubicBezTo>
                  <a:pt x="7492579" y="4007661"/>
                  <a:pt x="7481709" y="3996791"/>
                  <a:pt x="7481709" y="3983382"/>
                </a:cubicBezTo>
                <a:cubicBezTo>
                  <a:pt x="7481709" y="3969973"/>
                  <a:pt x="7492579" y="3959103"/>
                  <a:pt x="7505988" y="3959103"/>
                </a:cubicBezTo>
                <a:close/>
                <a:moveTo>
                  <a:pt x="6634419" y="3959103"/>
                </a:moveTo>
                <a:cubicBezTo>
                  <a:pt x="6647828" y="3959103"/>
                  <a:pt x="6658698" y="3969973"/>
                  <a:pt x="6658698" y="3983382"/>
                </a:cubicBezTo>
                <a:cubicBezTo>
                  <a:pt x="6658698" y="3996791"/>
                  <a:pt x="6647828" y="4007661"/>
                  <a:pt x="6634419" y="4007661"/>
                </a:cubicBezTo>
                <a:cubicBezTo>
                  <a:pt x="6621010" y="4007661"/>
                  <a:pt x="6610140" y="3996791"/>
                  <a:pt x="6610140" y="3983382"/>
                </a:cubicBezTo>
                <a:cubicBezTo>
                  <a:pt x="6610140" y="3969973"/>
                  <a:pt x="6621010" y="3959103"/>
                  <a:pt x="6634419" y="3959103"/>
                </a:cubicBezTo>
                <a:close/>
                <a:moveTo>
                  <a:pt x="1802000" y="3954364"/>
                </a:moveTo>
                <a:cubicBezTo>
                  <a:pt x="1815410" y="3954364"/>
                  <a:pt x="1826281" y="3965234"/>
                  <a:pt x="1826281" y="3978643"/>
                </a:cubicBezTo>
                <a:cubicBezTo>
                  <a:pt x="1826281" y="3992052"/>
                  <a:pt x="1815410" y="4002922"/>
                  <a:pt x="1802000" y="4002922"/>
                </a:cubicBezTo>
                <a:cubicBezTo>
                  <a:pt x="1788593" y="4002922"/>
                  <a:pt x="1777722" y="3992052"/>
                  <a:pt x="1777722" y="3978643"/>
                </a:cubicBezTo>
                <a:cubicBezTo>
                  <a:pt x="1777722" y="3965234"/>
                  <a:pt x="1788593" y="3954364"/>
                  <a:pt x="1802000" y="3954364"/>
                </a:cubicBezTo>
                <a:close/>
                <a:moveTo>
                  <a:pt x="10113830" y="3953286"/>
                </a:moveTo>
                <a:cubicBezTo>
                  <a:pt x="10133069" y="3953286"/>
                  <a:pt x="10148665" y="3968882"/>
                  <a:pt x="10148665" y="3988121"/>
                </a:cubicBezTo>
                <a:cubicBezTo>
                  <a:pt x="10148665" y="4007360"/>
                  <a:pt x="10133069" y="4022956"/>
                  <a:pt x="10113830" y="4022956"/>
                </a:cubicBezTo>
                <a:cubicBezTo>
                  <a:pt x="10094591" y="4022956"/>
                  <a:pt x="10078995" y="4007360"/>
                  <a:pt x="10078995" y="3988121"/>
                </a:cubicBezTo>
                <a:cubicBezTo>
                  <a:pt x="10078995" y="3968882"/>
                  <a:pt x="10094591" y="3953286"/>
                  <a:pt x="10113830" y="3953286"/>
                </a:cubicBezTo>
                <a:close/>
                <a:moveTo>
                  <a:pt x="8377558" y="3948547"/>
                </a:moveTo>
                <a:cubicBezTo>
                  <a:pt x="8396797" y="3948547"/>
                  <a:pt x="8412393" y="3964143"/>
                  <a:pt x="8412393" y="3983382"/>
                </a:cubicBezTo>
                <a:cubicBezTo>
                  <a:pt x="8412393" y="4002621"/>
                  <a:pt x="8396797" y="4018217"/>
                  <a:pt x="8377558" y="4018217"/>
                </a:cubicBezTo>
                <a:cubicBezTo>
                  <a:pt x="8358319" y="4018217"/>
                  <a:pt x="8342723" y="4002621"/>
                  <a:pt x="8342723" y="3983382"/>
                </a:cubicBezTo>
                <a:cubicBezTo>
                  <a:pt x="8342723" y="3964143"/>
                  <a:pt x="8358319" y="3948547"/>
                  <a:pt x="8377558" y="3948547"/>
                </a:cubicBezTo>
                <a:close/>
                <a:moveTo>
                  <a:pt x="3974553" y="3948547"/>
                </a:moveTo>
                <a:cubicBezTo>
                  <a:pt x="3993792" y="3948547"/>
                  <a:pt x="4009388" y="3964143"/>
                  <a:pt x="4009388" y="3983382"/>
                </a:cubicBezTo>
                <a:cubicBezTo>
                  <a:pt x="4009388" y="4002621"/>
                  <a:pt x="3993792" y="4018217"/>
                  <a:pt x="3974553" y="4018217"/>
                </a:cubicBezTo>
                <a:cubicBezTo>
                  <a:pt x="3955314" y="4018217"/>
                  <a:pt x="3939718" y="4002621"/>
                  <a:pt x="3939718" y="3983382"/>
                </a:cubicBezTo>
                <a:cubicBezTo>
                  <a:pt x="3939718" y="3964143"/>
                  <a:pt x="3955314" y="3948547"/>
                  <a:pt x="3974553" y="3948547"/>
                </a:cubicBezTo>
                <a:close/>
                <a:moveTo>
                  <a:pt x="2666706" y="3948547"/>
                </a:moveTo>
                <a:cubicBezTo>
                  <a:pt x="2685946" y="3948547"/>
                  <a:pt x="2701541" y="3964143"/>
                  <a:pt x="2701541" y="3983382"/>
                </a:cubicBezTo>
                <a:cubicBezTo>
                  <a:pt x="2701541" y="4002621"/>
                  <a:pt x="2685946" y="4018217"/>
                  <a:pt x="2666706" y="4018217"/>
                </a:cubicBezTo>
                <a:cubicBezTo>
                  <a:pt x="2647467" y="4018217"/>
                  <a:pt x="2631871" y="4002621"/>
                  <a:pt x="2631871" y="3983382"/>
                </a:cubicBezTo>
                <a:cubicBezTo>
                  <a:pt x="2631871" y="3964143"/>
                  <a:pt x="2647467" y="3948547"/>
                  <a:pt x="2666706" y="3948547"/>
                </a:cubicBezTo>
                <a:close/>
                <a:moveTo>
                  <a:pt x="2237251" y="3943808"/>
                </a:moveTo>
                <a:cubicBezTo>
                  <a:pt x="2256494" y="3943808"/>
                  <a:pt x="2272089" y="3959404"/>
                  <a:pt x="2272089" y="3978643"/>
                </a:cubicBezTo>
                <a:cubicBezTo>
                  <a:pt x="2272089" y="3997882"/>
                  <a:pt x="2256494" y="4013478"/>
                  <a:pt x="2237251" y="4013478"/>
                </a:cubicBezTo>
                <a:cubicBezTo>
                  <a:pt x="2218013" y="4013478"/>
                  <a:pt x="2202417" y="3997882"/>
                  <a:pt x="2202417" y="3978643"/>
                </a:cubicBezTo>
                <a:cubicBezTo>
                  <a:pt x="2202417" y="3959404"/>
                  <a:pt x="2218013" y="3943808"/>
                  <a:pt x="2237251" y="3943808"/>
                </a:cubicBezTo>
                <a:close/>
                <a:moveTo>
                  <a:pt x="58869" y="3943808"/>
                </a:moveTo>
                <a:cubicBezTo>
                  <a:pt x="78108" y="3943808"/>
                  <a:pt x="93703" y="3959404"/>
                  <a:pt x="93703" y="3978643"/>
                </a:cubicBezTo>
                <a:cubicBezTo>
                  <a:pt x="93703" y="3997882"/>
                  <a:pt x="78108" y="4013478"/>
                  <a:pt x="58869" y="4013478"/>
                </a:cubicBezTo>
                <a:cubicBezTo>
                  <a:pt x="39630" y="4013478"/>
                  <a:pt x="24034" y="3997882"/>
                  <a:pt x="24034" y="3978643"/>
                </a:cubicBezTo>
                <a:cubicBezTo>
                  <a:pt x="24034" y="3959404"/>
                  <a:pt x="39630" y="3943808"/>
                  <a:pt x="58869" y="3943808"/>
                </a:cubicBezTo>
                <a:close/>
                <a:moveTo>
                  <a:pt x="11007546" y="3529918"/>
                </a:moveTo>
                <a:cubicBezTo>
                  <a:pt x="11013654" y="3529918"/>
                  <a:pt x="11018606" y="3534870"/>
                  <a:pt x="11018606" y="3540978"/>
                </a:cubicBezTo>
                <a:cubicBezTo>
                  <a:pt x="11018606" y="3547086"/>
                  <a:pt x="11013654" y="3552038"/>
                  <a:pt x="11007546" y="3552038"/>
                </a:cubicBezTo>
                <a:cubicBezTo>
                  <a:pt x="11001438" y="3552038"/>
                  <a:pt x="10996486" y="3547086"/>
                  <a:pt x="10996486" y="3540978"/>
                </a:cubicBezTo>
                <a:cubicBezTo>
                  <a:pt x="10996486" y="3534870"/>
                  <a:pt x="11001438" y="3529918"/>
                  <a:pt x="11007546" y="3529918"/>
                </a:cubicBezTo>
                <a:close/>
                <a:moveTo>
                  <a:pt x="9247265" y="3529918"/>
                </a:moveTo>
                <a:cubicBezTo>
                  <a:pt x="9253373" y="3529918"/>
                  <a:pt x="9258325" y="3534870"/>
                  <a:pt x="9258325" y="3540978"/>
                </a:cubicBezTo>
                <a:cubicBezTo>
                  <a:pt x="9258325" y="3547086"/>
                  <a:pt x="9253373" y="3552038"/>
                  <a:pt x="9247265" y="3552038"/>
                </a:cubicBezTo>
                <a:cubicBezTo>
                  <a:pt x="9241157" y="3552038"/>
                  <a:pt x="9236205" y="3547086"/>
                  <a:pt x="9236205" y="3540978"/>
                </a:cubicBezTo>
                <a:cubicBezTo>
                  <a:pt x="9236205" y="3534870"/>
                  <a:pt x="9241157" y="3529918"/>
                  <a:pt x="9247265" y="3529918"/>
                </a:cubicBezTo>
                <a:close/>
                <a:moveTo>
                  <a:pt x="7940443" y="3529918"/>
                </a:moveTo>
                <a:cubicBezTo>
                  <a:pt x="7946551" y="3529918"/>
                  <a:pt x="7951503" y="3534870"/>
                  <a:pt x="7951503" y="3540978"/>
                </a:cubicBezTo>
                <a:cubicBezTo>
                  <a:pt x="7951503" y="3547086"/>
                  <a:pt x="7946551" y="3552038"/>
                  <a:pt x="7940443" y="3552038"/>
                </a:cubicBezTo>
                <a:cubicBezTo>
                  <a:pt x="7934335" y="3552038"/>
                  <a:pt x="7929383" y="3547086"/>
                  <a:pt x="7929383" y="3540978"/>
                </a:cubicBezTo>
                <a:cubicBezTo>
                  <a:pt x="7929383" y="3534870"/>
                  <a:pt x="7934335" y="3529918"/>
                  <a:pt x="7940443" y="3529918"/>
                </a:cubicBezTo>
                <a:close/>
                <a:moveTo>
                  <a:pt x="7068873" y="3529918"/>
                </a:moveTo>
                <a:cubicBezTo>
                  <a:pt x="7074981" y="3529918"/>
                  <a:pt x="7079933" y="3534870"/>
                  <a:pt x="7079933" y="3540978"/>
                </a:cubicBezTo>
                <a:cubicBezTo>
                  <a:pt x="7079933" y="3547086"/>
                  <a:pt x="7074981" y="3552038"/>
                  <a:pt x="7068873" y="3552038"/>
                </a:cubicBezTo>
                <a:cubicBezTo>
                  <a:pt x="7062765" y="3552038"/>
                  <a:pt x="7057813" y="3547086"/>
                  <a:pt x="7057813" y="3540978"/>
                </a:cubicBezTo>
                <a:cubicBezTo>
                  <a:pt x="7057813" y="3534870"/>
                  <a:pt x="7062765" y="3529918"/>
                  <a:pt x="7068873" y="3529918"/>
                </a:cubicBezTo>
                <a:close/>
                <a:moveTo>
                  <a:pt x="3975351" y="3528691"/>
                </a:moveTo>
                <a:cubicBezTo>
                  <a:pt x="3981459" y="3528691"/>
                  <a:pt x="3986411" y="3533643"/>
                  <a:pt x="3986411" y="3539751"/>
                </a:cubicBezTo>
                <a:cubicBezTo>
                  <a:pt x="3986411" y="3545859"/>
                  <a:pt x="3981459" y="3550811"/>
                  <a:pt x="3975351" y="3550811"/>
                </a:cubicBezTo>
                <a:cubicBezTo>
                  <a:pt x="3969243" y="3550811"/>
                  <a:pt x="3964291" y="3545859"/>
                  <a:pt x="3964291" y="3539751"/>
                </a:cubicBezTo>
                <a:cubicBezTo>
                  <a:pt x="3964291" y="3533643"/>
                  <a:pt x="3969243" y="3528691"/>
                  <a:pt x="3975351" y="3528691"/>
                </a:cubicBezTo>
                <a:close/>
                <a:moveTo>
                  <a:pt x="3540149" y="3528691"/>
                </a:moveTo>
                <a:cubicBezTo>
                  <a:pt x="3546257" y="3528691"/>
                  <a:pt x="3551209" y="3533643"/>
                  <a:pt x="3551209" y="3539751"/>
                </a:cubicBezTo>
                <a:cubicBezTo>
                  <a:pt x="3551209" y="3545859"/>
                  <a:pt x="3546257" y="3550811"/>
                  <a:pt x="3540149" y="3550811"/>
                </a:cubicBezTo>
                <a:cubicBezTo>
                  <a:pt x="3534041" y="3550811"/>
                  <a:pt x="3529089" y="3545859"/>
                  <a:pt x="3529089" y="3539751"/>
                </a:cubicBezTo>
                <a:cubicBezTo>
                  <a:pt x="3529089" y="3533643"/>
                  <a:pt x="3534041" y="3528691"/>
                  <a:pt x="3540149" y="3528691"/>
                </a:cubicBezTo>
                <a:close/>
                <a:moveTo>
                  <a:pt x="2668568" y="3528691"/>
                </a:moveTo>
                <a:cubicBezTo>
                  <a:pt x="2674677" y="3528691"/>
                  <a:pt x="2679628" y="3533643"/>
                  <a:pt x="2679628" y="3539751"/>
                </a:cubicBezTo>
                <a:cubicBezTo>
                  <a:pt x="2679628" y="3545859"/>
                  <a:pt x="2674677" y="3550811"/>
                  <a:pt x="2668568" y="3550811"/>
                </a:cubicBezTo>
                <a:cubicBezTo>
                  <a:pt x="2662460" y="3550811"/>
                  <a:pt x="2657509" y="3545859"/>
                  <a:pt x="2657509" y="3539751"/>
                </a:cubicBezTo>
                <a:cubicBezTo>
                  <a:pt x="2657509" y="3533643"/>
                  <a:pt x="2662460" y="3528691"/>
                  <a:pt x="2668568" y="3528691"/>
                </a:cubicBezTo>
                <a:close/>
                <a:moveTo>
                  <a:pt x="1796998" y="3528691"/>
                </a:moveTo>
                <a:cubicBezTo>
                  <a:pt x="1803104" y="3528691"/>
                  <a:pt x="1808056" y="3533643"/>
                  <a:pt x="1808056" y="3539751"/>
                </a:cubicBezTo>
                <a:cubicBezTo>
                  <a:pt x="1808056" y="3545859"/>
                  <a:pt x="1803104" y="3550811"/>
                  <a:pt x="1796998" y="3550811"/>
                </a:cubicBezTo>
                <a:cubicBezTo>
                  <a:pt x="1790889" y="3550811"/>
                  <a:pt x="1785937" y="3545859"/>
                  <a:pt x="1785937" y="3539751"/>
                </a:cubicBezTo>
                <a:cubicBezTo>
                  <a:pt x="1785937" y="3533643"/>
                  <a:pt x="1790889" y="3528691"/>
                  <a:pt x="1796998" y="3528691"/>
                </a:cubicBezTo>
                <a:close/>
                <a:moveTo>
                  <a:pt x="36726" y="3528691"/>
                </a:moveTo>
                <a:cubicBezTo>
                  <a:pt x="42834" y="3528691"/>
                  <a:pt x="47786" y="3533643"/>
                  <a:pt x="47786" y="3539751"/>
                </a:cubicBezTo>
                <a:cubicBezTo>
                  <a:pt x="47786" y="3545859"/>
                  <a:pt x="42834" y="3550811"/>
                  <a:pt x="36726" y="3550811"/>
                </a:cubicBezTo>
                <a:cubicBezTo>
                  <a:pt x="30618" y="3550811"/>
                  <a:pt x="25666" y="3545859"/>
                  <a:pt x="25666" y="3539751"/>
                </a:cubicBezTo>
                <a:cubicBezTo>
                  <a:pt x="25666" y="3533643"/>
                  <a:pt x="30618" y="3528691"/>
                  <a:pt x="36726" y="3528691"/>
                </a:cubicBezTo>
                <a:close/>
                <a:moveTo>
                  <a:pt x="10572293" y="3516700"/>
                </a:moveTo>
                <a:cubicBezTo>
                  <a:pt x="10585702" y="3516700"/>
                  <a:pt x="10596572" y="3527570"/>
                  <a:pt x="10596572" y="3540979"/>
                </a:cubicBezTo>
                <a:cubicBezTo>
                  <a:pt x="10596572" y="3554388"/>
                  <a:pt x="10585702" y="3565258"/>
                  <a:pt x="10572293" y="3565258"/>
                </a:cubicBezTo>
                <a:cubicBezTo>
                  <a:pt x="10558884" y="3565258"/>
                  <a:pt x="10548014" y="3554388"/>
                  <a:pt x="10548014" y="3540979"/>
                </a:cubicBezTo>
                <a:cubicBezTo>
                  <a:pt x="10548014" y="3527570"/>
                  <a:pt x="10558884" y="3516700"/>
                  <a:pt x="10572293" y="3516700"/>
                </a:cubicBezTo>
                <a:close/>
                <a:moveTo>
                  <a:pt x="10135976" y="3516700"/>
                </a:moveTo>
                <a:cubicBezTo>
                  <a:pt x="10149385" y="3516700"/>
                  <a:pt x="10160255" y="3527570"/>
                  <a:pt x="10160255" y="3540979"/>
                </a:cubicBezTo>
                <a:cubicBezTo>
                  <a:pt x="10160255" y="3554388"/>
                  <a:pt x="10149385" y="3565258"/>
                  <a:pt x="10135976" y="3565258"/>
                </a:cubicBezTo>
                <a:cubicBezTo>
                  <a:pt x="10122567" y="3565258"/>
                  <a:pt x="10111697" y="3554388"/>
                  <a:pt x="10111697" y="3540979"/>
                </a:cubicBezTo>
                <a:cubicBezTo>
                  <a:pt x="10111697" y="3527570"/>
                  <a:pt x="10122567" y="3516700"/>
                  <a:pt x="10135976" y="3516700"/>
                </a:cubicBezTo>
                <a:close/>
                <a:moveTo>
                  <a:pt x="9700724" y="3516700"/>
                </a:moveTo>
                <a:cubicBezTo>
                  <a:pt x="9714133" y="3516700"/>
                  <a:pt x="9725003" y="3527570"/>
                  <a:pt x="9725003" y="3540979"/>
                </a:cubicBezTo>
                <a:cubicBezTo>
                  <a:pt x="9725003" y="3554388"/>
                  <a:pt x="9714133" y="3565258"/>
                  <a:pt x="9700724" y="3565258"/>
                </a:cubicBezTo>
                <a:cubicBezTo>
                  <a:pt x="9687315" y="3565258"/>
                  <a:pt x="9676445" y="3554388"/>
                  <a:pt x="9676445" y="3540979"/>
                </a:cubicBezTo>
                <a:cubicBezTo>
                  <a:pt x="9676445" y="3527570"/>
                  <a:pt x="9687315" y="3516700"/>
                  <a:pt x="9700724" y="3516700"/>
                </a:cubicBezTo>
                <a:close/>
                <a:moveTo>
                  <a:pt x="8375696" y="3516700"/>
                </a:moveTo>
                <a:cubicBezTo>
                  <a:pt x="8389105" y="3516700"/>
                  <a:pt x="8399975" y="3527570"/>
                  <a:pt x="8399975" y="3540979"/>
                </a:cubicBezTo>
                <a:cubicBezTo>
                  <a:pt x="8399975" y="3554388"/>
                  <a:pt x="8389105" y="3565258"/>
                  <a:pt x="8375696" y="3565258"/>
                </a:cubicBezTo>
                <a:cubicBezTo>
                  <a:pt x="8362287" y="3565258"/>
                  <a:pt x="8351417" y="3554388"/>
                  <a:pt x="8351417" y="3540979"/>
                </a:cubicBezTo>
                <a:cubicBezTo>
                  <a:pt x="8351417" y="3527570"/>
                  <a:pt x="8362287" y="3516700"/>
                  <a:pt x="8375696" y="3516700"/>
                </a:cubicBezTo>
                <a:close/>
                <a:moveTo>
                  <a:pt x="6632556" y="3516700"/>
                </a:moveTo>
                <a:cubicBezTo>
                  <a:pt x="6645965" y="3516700"/>
                  <a:pt x="6656835" y="3527570"/>
                  <a:pt x="6656835" y="3540979"/>
                </a:cubicBezTo>
                <a:cubicBezTo>
                  <a:pt x="6656835" y="3554388"/>
                  <a:pt x="6645965" y="3565258"/>
                  <a:pt x="6632556" y="3565258"/>
                </a:cubicBezTo>
                <a:cubicBezTo>
                  <a:pt x="6619147" y="3565258"/>
                  <a:pt x="6608277" y="3554388"/>
                  <a:pt x="6608277" y="3540979"/>
                </a:cubicBezTo>
                <a:cubicBezTo>
                  <a:pt x="6608277" y="3527570"/>
                  <a:pt x="6619147" y="3516700"/>
                  <a:pt x="6632556" y="3516700"/>
                </a:cubicBezTo>
                <a:close/>
                <a:moveTo>
                  <a:pt x="6197304" y="3516700"/>
                </a:moveTo>
                <a:cubicBezTo>
                  <a:pt x="6210713" y="3516700"/>
                  <a:pt x="6221583" y="3527570"/>
                  <a:pt x="6221583" y="3540979"/>
                </a:cubicBezTo>
                <a:cubicBezTo>
                  <a:pt x="6221583" y="3554388"/>
                  <a:pt x="6210713" y="3565258"/>
                  <a:pt x="6197304" y="3565258"/>
                </a:cubicBezTo>
                <a:cubicBezTo>
                  <a:pt x="6183895" y="3565258"/>
                  <a:pt x="6173025" y="3554388"/>
                  <a:pt x="6173025" y="3540979"/>
                </a:cubicBezTo>
                <a:cubicBezTo>
                  <a:pt x="6173025" y="3527570"/>
                  <a:pt x="6183895" y="3516700"/>
                  <a:pt x="6197304" y="3516700"/>
                </a:cubicBezTo>
                <a:close/>
                <a:moveTo>
                  <a:pt x="5283237" y="3515472"/>
                </a:moveTo>
                <a:cubicBezTo>
                  <a:pt x="5296646" y="3515472"/>
                  <a:pt x="5307516" y="3526342"/>
                  <a:pt x="5307516" y="3539751"/>
                </a:cubicBezTo>
                <a:cubicBezTo>
                  <a:pt x="5307516" y="3553160"/>
                  <a:pt x="5296646" y="3564030"/>
                  <a:pt x="5283237" y="3564030"/>
                </a:cubicBezTo>
                <a:cubicBezTo>
                  <a:pt x="5269828" y="3564030"/>
                  <a:pt x="5258958" y="3553160"/>
                  <a:pt x="5258958" y="3539751"/>
                </a:cubicBezTo>
                <a:cubicBezTo>
                  <a:pt x="5258958" y="3526342"/>
                  <a:pt x="5269828" y="3515472"/>
                  <a:pt x="5283237" y="3515472"/>
                </a:cubicBezTo>
                <a:close/>
                <a:moveTo>
                  <a:pt x="4846920" y="3515472"/>
                </a:moveTo>
                <a:cubicBezTo>
                  <a:pt x="4860329" y="3515472"/>
                  <a:pt x="4871199" y="3526342"/>
                  <a:pt x="4871199" y="3539751"/>
                </a:cubicBezTo>
                <a:cubicBezTo>
                  <a:pt x="4871199" y="3553160"/>
                  <a:pt x="4860329" y="3564030"/>
                  <a:pt x="4846920" y="3564030"/>
                </a:cubicBezTo>
                <a:cubicBezTo>
                  <a:pt x="4833511" y="3564030"/>
                  <a:pt x="4822641" y="3553160"/>
                  <a:pt x="4822641" y="3539751"/>
                </a:cubicBezTo>
                <a:cubicBezTo>
                  <a:pt x="4822641" y="3526342"/>
                  <a:pt x="4833511" y="3515472"/>
                  <a:pt x="4846920" y="3515472"/>
                </a:cubicBezTo>
                <a:close/>
                <a:moveTo>
                  <a:pt x="4411668" y="3515472"/>
                </a:moveTo>
                <a:cubicBezTo>
                  <a:pt x="4425077" y="3515472"/>
                  <a:pt x="4435947" y="3526342"/>
                  <a:pt x="4435947" y="3539751"/>
                </a:cubicBezTo>
                <a:cubicBezTo>
                  <a:pt x="4435947" y="3553160"/>
                  <a:pt x="4425077" y="3564030"/>
                  <a:pt x="4411668" y="3564030"/>
                </a:cubicBezTo>
                <a:cubicBezTo>
                  <a:pt x="4398259" y="3564030"/>
                  <a:pt x="4387389" y="3553160"/>
                  <a:pt x="4387389" y="3539751"/>
                </a:cubicBezTo>
                <a:cubicBezTo>
                  <a:pt x="4387389" y="3526342"/>
                  <a:pt x="4398259" y="3515472"/>
                  <a:pt x="4411668" y="3515472"/>
                </a:cubicBezTo>
                <a:close/>
                <a:moveTo>
                  <a:pt x="3103826" y="3515472"/>
                </a:moveTo>
                <a:cubicBezTo>
                  <a:pt x="3117235" y="3515472"/>
                  <a:pt x="3128106" y="3526342"/>
                  <a:pt x="3128106" y="3539751"/>
                </a:cubicBezTo>
                <a:cubicBezTo>
                  <a:pt x="3128106" y="3553160"/>
                  <a:pt x="3117235" y="3564030"/>
                  <a:pt x="3103826" y="3564030"/>
                </a:cubicBezTo>
                <a:cubicBezTo>
                  <a:pt x="3090417" y="3564030"/>
                  <a:pt x="3079547" y="3553160"/>
                  <a:pt x="3079547" y="3539751"/>
                </a:cubicBezTo>
                <a:cubicBezTo>
                  <a:pt x="3079547" y="3526342"/>
                  <a:pt x="3090417" y="3515472"/>
                  <a:pt x="3103826" y="3515472"/>
                </a:cubicBezTo>
                <a:close/>
                <a:moveTo>
                  <a:pt x="908295" y="3515472"/>
                </a:moveTo>
                <a:cubicBezTo>
                  <a:pt x="921703" y="3515472"/>
                  <a:pt x="932573" y="3526342"/>
                  <a:pt x="932573" y="3539751"/>
                </a:cubicBezTo>
                <a:cubicBezTo>
                  <a:pt x="932573" y="3553160"/>
                  <a:pt x="921703" y="3564030"/>
                  <a:pt x="908295" y="3564030"/>
                </a:cubicBezTo>
                <a:cubicBezTo>
                  <a:pt x="894885" y="3564030"/>
                  <a:pt x="884015" y="3553160"/>
                  <a:pt x="884015" y="3539751"/>
                </a:cubicBezTo>
                <a:cubicBezTo>
                  <a:pt x="884015" y="3526342"/>
                  <a:pt x="894885" y="3515472"/>
                  <a:pt x="908295" y="3515472"/>
                </a:cubicBezTo>
                <a:close/>
                <a:moveTo>
                  <a:pt x="471978" y="3515472"/>
                </a:moveTo>
                <a:cubicBezTo>
                  <a:pt x="485386" y="3515472"/>
                  <a:pt x="496255" y="3526342"/>
                  <a:pt x="496255" y="3539751"/>
                </a:cubicBezTo>
                <a:cubicBezTo>
                  <a:pt x="496255" y="3553160"/>
                  <a:pt x="485386" y="3564030"/>
                  <a:pt x="471978" y="3564030"/>
                </a:cubicBezTo>
                <a:cubicBezTo>
                  <a:pt x="458568" y="3564030"/>
                  <a:pt x="447698" y="3553160"/>
                  <a:pt x="447698" y="3539751"/>
                </a:cubicBezTo>
                <a:cubicBezTo>
                  <a:pt x="447698" y="3526342"/>
                  <a:pt x="458568" y="3515472"/>
                  <a:pt x="471978" y="3515472"/>
                </a:cubicBezTo>
                <a:close/>
                <a:moveTo>
                  <a:pt x="8812012" y="3506144"/>
                </a:moveTo>
                <a:cubicBezTo>
                  <a:pt x="8831251" y="3506144"/>
                  <a:pt x="8846847" y="3521740"/>
                  <a:pt x="8846847" y="3540979"/>
                </a:cubicBezTo>
                <a:cubicBezTo>
                  <a:pt x="8846847" y="3560218"/>
                  <a:pt x="8831251" y="3575814"/>
                  <a:pt x="8812012" y="3575814"/>
                </a:cubicBezTo>
                <a:cubicBezTo>
                  <a:pt x="8792773" y="3575814"/>
                  <a:pt x="8777177" y="3560218"/>
                  <a:pt x="8777177" y="3540979"/>
                </a:cubicBezTo>
                <a:cubicBezTo>
                  <a:pt x="8777177" y="3521740"/>
                  <a:pt x="8792773" y="3506144"/>
                  <a:pt x="8812012" y="3506144"/>
                </a:cubicBezTo>
                <a:close/>
                <a:moveTo>
                  <a:pt x="7504126" y="3506144"/>
                </a:moveTo>
                <a:cubicBezTo>
                  <a:pt x="7523365" y="3506144"/>
                  <a:pt x="7538961" y="3521740"/>
                  <a:pt x="7538961" y="3540979"/>
                </a:cubicBezTo>
                <a:cubicBezTo>
                  <a:pt x="7538961" y="3560218"/>
                  <a:pt x="7523365" y="3575814"/>
                  <a:pt x="7504126" y="3575814"/>
                </a:cubicBezTo>
                <a:cubicBezTo>
                  <a:pt x="7484887" y="3575814"/>
                  <a:pt x="7469291" y="3560218"/>
                  <a:pt x="7469291" y="3540979"/>
                </a:cubicBezTo>
                <a:cubicBezTo>
                  <a:pt x="7469291" y="3521740"/>
                  <a:pt x="7484887" y="3506144"/>
                  <a:pt x="7504126" y="3506144"/>
                </a:cubicBezTo>
                <a:close/>
                <a:moveTo>
                  <a:pt x="5760987" y="3506144"/>
                </a:moveTo>
                <a:cubicBezTo>
                  <a:pt x="5780226" y="3506144"/>
                  <a:pt x="5795822" y="3521740"/>
                  <a:pt x="5795822" y="3540979"/>
                </a:cubicBezTo>
                <a:cubicBezTo>
                  <a:pt x="5795822" y="3560218"/>
                  <a:pt x="5780226" y="3575814"/>
                  <a:pt x="5760987" y="3575814"/>
                </a:cubicBezTo>
                <a:cubicBezTo>
                  <a:pt x="5741748" y="3575814"/>
                  <a:pt x="5726152" y="3560218"/>
                  <a:pt x="5726152" y="3540979"/>
                </a:cubicBezTo>
                <a:cubicBezTo>
                  <a:pt x="5726152" y="3521740"/>
                  <a:pt x="5741748" y="3506144"/>
                  <a:pt x="5760987" y="3506144"/>
                </a:cubicBezTo>
                <a:close/>
                <a:moveTo>
                  <a:pt x="2232248" y="3504916"/>
                </a:moveTo>
                <a:cubicBezTo>
                  <a:pt x="2251486" y="3504916"/>
                  <a:pt x="2267083" y="3520512"/>
                  <a:pt x="2267083" y="3539751"/>
                </a:cubicBezTo>
                <a:cubicBezTo>
                  <a:pt x="2267083" y="3558990"/>
                  <a:pt x="2251486" y="3574586"/>
                  <a:pt x="2232248" y="3574586"/>
                </a:cubicBezTo>
                <a:cubicBezTo>
                  <a:pt x="2213008" y="3574586"/>
                  <a:pt x="2197411" y="3558990"/>
                  <a:pt x="2197411" y="3539751"/>
                </a:cubicBezTo>
                <a:cubicBezTo>
                  <a:pt x="2197411" y="3520512"/>
                  <a:pt x="2213008" y="3504916"/>
                  <a:pt x="2232248" y="3504916"/>
                </a:cubicBezTo>
                <a:close/>
                <a:moveTo>
                  <a:pt x="1343548" y="3504916"/>
                </a:moveTo>
                <a:cubicBezTo>
                  <a:pt x="1362787" y="3504916"/>
                  <a:pt x="1378385" y="3520512"/>
                  <a:pt x="1378385" y="3539751"/>
                </a:cubicBezTo>
                <a:cubicBezTo>
                  <a:pt x="1378385" y="3558990"/>
                  <a:pt x="1362787" y="3574586"/>
                  <a:pt x="1343548" y="3574586"/>
                </a:cubicBezTo>
                <a:cubicBezTo>
                  <a:pt x="1324309" y="3574586"/>
                  <a:pt x="1308714" y="3558990"/>
                  <a:pt x="1308714" y="3539751"/>
                </a:cubicBezTo>
                <a:cubicBezTo>
                  <a:pt x="1308714" y="3520512"/>
                  <a:pt x="1324309" y="3504916"/>
                  <a:pt x="1343548" y="3504916"/>
                </a:cubicBezTo>
                <a:close/>
                <a:moveTo>
                  <a:pt x="10137838" y="3086287"/>
                </a:moveTo>
                <a:cubicBezTo>
                  <a:pt x="10143946" y="3086287"/>
                  <a:pt x="10148898" y="3091239"/>
                  <a:pt x="10148898" y="3097347"/>
                </a:cubicBezTo>
                <a:cubicBezTo>
                  <a:pt x="10148898" y="3103455"/>
                  <a:pt x="10143946" y="3108407"/>
                  <a:pt x="10137838" y="3108407"/>
                </a:cubicBezTo>
                <a:cubicBezTo>
                  <a:pt x="10131730" y="3108407"/>
                  <a:pt x="10126778" y="3103455"/>
                  <a:pt x="10126778" y="3097347"/>
                </a:cubicBezTo>
                <a:cubicBezTo>
                  <a:pt x="10126778" y="3091239"/>
                  <a:pt x="10131730" y="3086287"/>
                  <a:pt x="10137838" y="3086287"/>
                </a:cubicBezTo>
                <a:close/>
                <a:moveTo>
                  <a:pt x="9249127" y="3086287"/>
                </a:moveTo>
                <a:cubicBezTo>
                  <a:pt x="9255235" y="3086287"/>
                  <a:pt x="9260187" y="3091239"/>
                  <a:pt x="9260187" y="3097347"/>
                </a:cubicBezTo>
                <a:cubicBezTo>
                  <a:pt x="9260187" y="3103455"/>
                  <a:pt x="9255235" y="3108407"/>
                  <a:pt x="9249127" y="3108407"/>
                </a:cubicBezTo>
                <a:cubicBezTo>
                  <a:pt x="9243019" y="3108407"/>
                  <a:pt x="9238067" y="3103455"/>
                  <a:pt x="9238067" y="3097347"/>
                </a:cubicBezTo>
                <a:cubicBezTo>
                  <a:pt x="9238067" y="3091239"/>
                  <a:pt x="9243019" y="3086287"/>
                  <a:pt x="9249127" y="3086287"/>
                </a:cubicBezTo>
                <a:close/>
                <a:moveTo>
                  <a:pt x="8812810" y="3086287"/>
                </a:moveTo>
                <a:cubicBezTo>
                  <a:pt x="8818918" y="3086287"/>
                  <a:pt x="8823870" y="3091239"/>
                  <a:pt x="8823870" y="3097347"/>
                </a:cubicBezTo>
                <a:cubicBezTo>
                  <a:pt x="8823870" y="3103455"/>
                  <a:pt x="8818918" y="3108407"/>
                  <a:pt x="8812810" y="3108407"/>
                </a:cubicBezTo>
                <a:cubicBezTo>
                  <a:pt x="8806702" y="3108407"/>
                  <a:pt x="8801750" y="3103455"/>
                  <a:pt x="8801750" y="3097347"/>
                </a:cubicBezTo>
                <a:cubicBezTo>
                  <a:pt x="8801750" y="3091239"/>
                  <a:pt x="8806702" y="3086287"/>
                  <a:pt x="8812810" y="3086287"/>
                </a:cubicBezTo>
                <a:close/>
                <a:moveTo>
                  <a:pt x="7505988" y="3086287"/>
                </a:moveTo>
                <a:cubicBezTo>
                  <a:pt x="7512096" y="3086287"/>
                  <a:pt x="7517048" y="3091239"/>
                  <a:pt x="7517048" y="3097347"/>
                </a:cubicBezTo>
                <a:cubicBezTo>
                  <a:pt x="7517048" y="3103455"/>
                  <a:pt x="7512096" y="3108407"/>
                  <a:pt x="7505988" y="3108407"/>
                </a:cubicBezTo>
                <a:cubicBezTo>
                  <a:pt x="7499880" y="3108407"/>
                  <a:pt x="7494928" y="3103455"/>
                  <a:pt x="7494928" y="3097347"/>
                </a:cubicBezTo>
                <a:cubicBezTo>
                  <a:pt x="7494928" y="3091239"/>
                  <a:pt x="7499880" y="3086287"/>
                  <a:pt x="7505988" y="3086287"/>
                </a:cubicBezTo>
                <a:close/>
                <a:moveTo>
                  <a:pt x="7069671" y="3086287"/>
                </a:moveTo>
                <a:cubicBezTo>
                  <a:pt x="7075779" y="3086287"/>
                  <a:pt x="7080731" y="3091239"/>
                  <a:pt x="7080731" y="3097347"/>
                </a:cubicBezTo>
                <a:cubicBezTo>
                  <a:pt x="7080731" y="3103455"/>
                  <a:pt x="7075779" y="3108407"/>
                  <a:pt x="7069671" y="3108407"/>
                </a:cubicBezTo>
                <a:cubicBezTo>
                  <a:pt x="7063563" y="3108407"/>
                  <a:pt x="7058611" y="3103455"/>
                  <a:pt x="7058611" y="3097347"/>
                </a:cubicBezTo>
                <a:cubicBezTo>
                  <a:pt x="7058611" y="3091239"/>
                  <a:pt x="7063563" y="3086287"/>
                  <a:pt x="7069671" y="3086287"/>
                </a:cubicBezTo>
                <a:close/>
                <a:moveTo>
                  <a:pt x="5762849" y="3086287"/>
                </a:moveTo>
                <a:cubicBezTo>
                  <a:pt x="5768957" y="3086287"/>
                  <a:pt x="5773909" y="3091239"/>
                  <a:pt x="5773909" y="3097347"/>
                </a:cubicBezTo>
                <a:cubicBezTo>
                  <a:pt x="5773909" y="3103455"/>
                  <a:pt x="5768957" y="3108407"/>
                  <a:pt x="5762849" y="3108407"/>
                </a:cubicBezTo>
                <a:cubicBezTo>
                  <a:pt x="5756741" y="3108407"/>
                  <a:pt x="5751789" y="3103455"/>
                  <a:pt x="5751789" y="3097347"/>
                </a:cubicBezTo>
                <a:cubicBezTo>
                  <a:pt x="5751789" y="3091239"/>
                  <a:pt x="5756741" y="3086287"/>
                  <a:pt x="5762849" y="3086287"/>
                </a:cubicBezTo>
                <a:close/>
                <a:moveTo>
                  <a:pt x="4409805" y="3086287"/>
                </a:moveTo>
                <a:cubicBezTo>
                  <a:pt x="4415913" y="3086287"/>
                  <a:pt x="4420865" y="3091239"/>
                  <a:pt x="4420865" y="3097347"/>
                </a:cubicBezTo>
                <a:cubicBezTo>
                  <a:pt x="4420865" y="3103455"/>
                  <a:pt x="4415913" y="3108407"/>
                  <a:pt x="4409805" y="3108407"/>
                </a:cubicBezTo>
                <a:cubicBezTo>
                  <a:pt x="4403697" y="3108407"/>
                  <a:pt x="4398745" y="3103455"/>
                  <a:pt x="4398745" y="3097347"/>
                </a:cubicBezTo>
                <a:cubicBezTo>
                  <a:pt x="4398745" y="3091239"/>
                  <a:pt x="4403697" y="3086287"/>
                  <a:pt x="4409805" y="3086287"/>
                </a:cubicBezTo>
                <a:close/>
                <a:moveTo>
                  <a:pt x="3974552" y="3086287"/>
                </a:moveTo>
                <a:cubicBezTo>
                  <a:pt x="3980660" y="3086287"/>
                  <a:pt x="3985612" y="3091239"/>
                  <a:pt x="3985612" y="3097347"/>
                </a:cubicBezTo>
                <a:cubicBezTo>
                  <a:pt x="3985612" y="3103455"/>
                  <a:pt x="3980660" y="3108407"/>
                  <a:pt x="3974552" y="3108407"/>
                </a:cubicBezTo>
                <a:cubicBezTo>
                  <a:pt x="3968444" y="3108407"/>
                  <a:pt x="3963492" y="3103455"/>
                  <a:pt x="3963492" y="3097347"/>
                </a:cubicBezTo>
                <a:cubicBezTo>
                  <a:pt x="3963492" y="3091239"/>
                  <a:pt x="3968444" y="3086287"/>
                  <a:pt x="3974552" y="3086287"/>
                </a:cubicBezTo>
                <a:close/>
                <a:moveTo>
                  <a:pt x="3538287" y="3086287"/>
                </a:moveTo>
                <a:cubicBezTo>
                  <a:pt x="3544395" y="3086287"/>
                  <a:pt x="3549347" y="3091239"/>
                  <a:pt x="3549347" y="3097347"/>
                </a:cubicBezTo>
                <a:cubicBezTo>
                  <a:pt x="3549347" y="3103455"/>
                  <a:pt x="3544395" y="3108407"/>
                  <a:pt x="3538287" y="3108407"/>
                </a:cubicBezTo>
                <a:cubicBezTo>
                  <a:pt x="3532179" y="3108407"/>
                  <a:pt x="3527227" y="3103455"/>
                  <a:pt x="3527227" y="3097347"/>
                </a:cubicBezTo>
                <a:cubicBezTo>
                  <a:pt x="3527227" y="3091239"/>
                  <a:pt x="3532179" y="3086287"/>
                  <a:pt x="3538287" y="3086287"/>
                </a:cubicBezTo>
                <a:close/>
                <a:moveTo>
                  <a:pt x="2666706" y="3086287"/>
                </a:moveTo>
                <a:cubicBezTo>
                  <a:pt x="2672814" y="3086287"/>
                  <a:pt x="2677766" y="3091239"/>
                  <a:pt x="2677766" y="3097347"/>
                </a:cubicBezTo>
                <a:cubicBezTo>
                  <a:pt x="2677766" y="3103455"/>
                  <a:pt x="2672814" y="3108407"/>
                  <a:pt x="2666706" y="3108407"/>
                </a:cubicBezTo>
                <a:cubicBezTo>
                  <a:pt x="2660598" y="3108407"/>
                  <a:pt x="2655645" y="3103455"/>
                  <a:pt x="2655645" y="3097347"/>
                </a:cubicBezTo>
                <a:cubicBezTo>
                  <a:pt x="2655645" y="3091239"/>
                  <a:pt x="2660598" y="3086287"/>
                  <a:pt x="2666706" y="3086287"/>
                </a:cubicBezTo>
                <a:close/>
                <a:moveTo>
                  <a:pt x="2231449" y="3086287"/>
                </a:moveTo>
                <a:cubicBezTo>
                  <a:pt x="2237558" y="3086287"/>
                  <a:pt x="2242510" y="3091239"/>
                  <a:pt x="2242510" y="3097347"/>
                </a:cubicBezTo>
                <a:cubicBezTo>
                  <a:pt x="2242510" y="3103455"/>
                  <a:pt x="2237558" y="3108407"/>
                  <a:pt x="2231449" y="3108407"/>
                </a:cubicBezTo>
                <a:cubicBezTo>
                  <a:pt x="2225341" y="3108407"/>
                  <a:pt x="2220389" y="3103455"/>
                  <a:pt x="2220389" y="3097347"/>
                </a:cubicBezTo>
                <a:cubicBezTo>
                  <a:pt x="2220389" y="3091239"/>
                  <a:pt x="2225341" y="3086287"/>
                  <a:pt x="2231449" y="3086287"/>
                </a:cubicBezTo>
                <a:close/>
                <a:moveTo>
                  <a:pt x="1795135" y="3086287"/>
                </a:moveTo>
                <a:cubicBezTo>
                  <a:pt x="1801242" y="3086287"/>
                  <a:pt x="1806194" y="3091239"/>
                  <a:pt x="1806194" y="3097347"/>
                </a:cubicBezTo>
                <a:cubicBezTo>
                  <a:pt x="1806194" y="3103455"/>
                  <a:pt x="1801242" y="3108407"/>
                  <a:pt x="1795135" y="3108407"/>
                </a:cubicBezTo>
                <a:cubicBezTo>
                  <a:pt x="1789027" y="3108407"/>
                  <a:pt x="1784074" y="3103455"/>
                  <a:pt x="1784074" y="3097347"/>
                </a:cubicBezTo>
                <a:cubicBezTo>
                  <a:pt x="1784074" y="3091239"/>
                  <a:pt x="1789027" y="3086287"/>
                  <a:pt x="1795135" y="3086287"/>
                </a:cubicBezTo>
                <a:close/>
                <a:moveTo>
                  <a:pt x="471179" y="3086287"/>
                </a:moveTo>
                <a:cubicBezTo>
                  <a:pt x="477287" y="3086287"/>
                  <a:pt x="482239" y="3091239"/>
                  <a:pt x="482239" y="3097347"/>
                </a:cubicBezTo>
                <a:cubicBezTo>
                  <a:pt x="482239" y="3103455"/>
                  <a:pt x="477287" y="3108407"/>
                  <a:pt x="471179" y="3108407"/>
                </a:cubicBezTo>
                <a:cubicBezTo>
                  <a:pt x="465071" y="3108407"/>
                  <a:pt x="460119" y="3103455"/>
                  <a:pt x="460119" y="3097347"/>
                </a:cubicBezTo>
                <a:cubicBezTo>
                  <a:pt x="460119" y="3091239"/>
                  <a:pt x="465071" y="3086287"/>
                  <a:pt x="471179" y="3086287"/>
                </a:cubicBezTo>
                <a:close/>
                <a:moveTo>
                  <a:pt x="34864" y="3086287"/>
                </a:moveTo>
                <a:cubicBezTo>
                  <a:pt x="40972" y="3086287"/>
                  <a:pt x="45924" y="3091239"/>
                  <a:pt x="45924" y="3097347"/>
                </a:cubicBezTo>
                <a:cubicBezTo>
                  <a:pt x="45924" y="3103455"/>
                  <a:pt x="40972" y="3108407"/>
                  <a:pt x="34864" y="3108407"/>
                </a:cubicBezTo>
                <a:cubicBezTo>
                  <a:pt x="28756" y="3108407"/>
                  <a:pt x="23804" y="3103455"/>
                  <a:pt x="23804" y="3097347"/>
                </a:cubicBezTo>
                <a:cubicBezTo>
                  <a:pt x="23804" y="3091239"/>
                  <a:pt x="28756" y="3086287"/>
                  <a:pt x="34864" y="3086287"/>
                </a:cubicBezTo>
                <a:close/>
                <a:moveTo>
                  <a:pt x="10573091" y="3073068"/>
                </a:moveTo>
                <a:cubicBezTo>
                  <a:pt x="10586500" y="3073068"/>
                  <a:pt x="10597370" y="3083938"/>
                  <a:pt x="10597370" y="3097347"/>
                </a:cubicBezTo>
                <a:cubicBezTo>
                  <a:pt x="10597370" y="3110756"/>
                  <a:pt x="10586500" y="3121626"/>
                  <a:pt x="10573091" y="3121626"/>
                </a:cubicBezTo>
                <a:cubicBezTo>
                  <a:pt x="10559682" y="3121626"/>
                  <a:pt x="10548812" y="3110756"/>
                  <a:pt x="10548812" y="3097347"/>
                </a:cubicBezTo>
                <a:cubicBezTo>
                  <a:pt x="10548812" y="3083938"/>
                  <a:pt x="10559682" y="3073068"/>
                  <a:pt x="10573091" y="3073068"/>
                </a:cubicBezTo>
                <a:close/>
                <a:moveTo>
                  <a:pt x="8377558" y="3073068"/>
                </a:moveTo>
                <a:cubicBezTo>
                  <a:pt x="8390967" y="3073068"/>
                  <a:pt x="8401837" y="3083938"/>
                  <a:pt x="8401837" y="3097347"/>
                </a:cubicBezTo>
                <a:cubicBezTo>
                  <a:pt x="8401837" y="3110756"/>
                  <a:pt x="8390967" y="3121626"/>
                  <a:pt x="8377558" y="3121626"/>
                </a:cubicBezTo>
                <a:cubicBezTo>
                  <a:pt x="8364149" y="3121626"/>
                  <a:pt x="8353279" y="3110756"/>
                  <a:pt x="8353279" y="3097347"/>
                </a:cubicBezTo>
                <a:cubicBezTo>
                  <a:pt x="8353279" y="3083938"/>
                  <a:pt x="8364149" y="3073068"/>
                  <a:pt x="8377558" y="3073068"/>
                </a:cubicBezTo>
                <a:close/>
                <a:moveTo>
                  <a:pt x="7941241" y="3073068"/>
                </a:moveTo>
                <a:cubicBezTo>
                  <a:pt x="7954650" y="3073068"/>
                  <a:pt x="7965520" y="3083938"/>
                  <a:pt x="7965520" y="3097347"/>
                </a:cubicBezTo>
                <a:cubicBezTo>
                  <a:pt x="7965520" y="3110756"/>
                  <a:pt x="7954650" y="3121626"/>
                  <a:pt x="7941241" y="3121626"/>
                </a:cubicBezTo>
                <a:cubicBezTo>
                  <a:pt x="7927832" y="3121626"/>
                  <a:pt x="7916962" y="3110756"/>
                  <a:pt x="7916962" y="3097347"/>
                </a:cubicBezTo>
                <a:cubicBezTo>
                  <a:pt x="7916962" y="3083938"/>
                  <a:pt x="7927832" y="3073068"/>
                  <a:pt x="7941241" y="3073068"/>
                </a:cubicBezTo>
                <a:close/>
                <a:moveTo>
                  <a:pt x="6198102" y="3073068"/>
                </a:moveTo>
                <a:cubicBezTo>
                  <a:pt x="6211511" y="3073068"/>
                  <a:pt x="6222381" y="3083938"/>
                  <a:pt x="6222381" y="3097347"/>
                </a:cubicBezTo>
                <a:cubicBezTo>
                  <a:pt x="6222381" y="3110756"/>
                  <a:pt x="6211511" y="3121626"/>
                  <a:pt x="6198102" y="3121626"/>
                </a:cubicBezTo>
                <a:cubicBezTo>
                  <a:pt x="6184693" y="3121626"/>
                  <a:pt x="6173823" y="3110756"/>
                  <a:pt x="6173823" y="3097347"/>
                </a:cubicBezTo>
                <a:cubicBezTo>
                  <a:pt x="6173823" y="3083938"/>
                  <a:pt x="6184693" y="3073068"/>
                  <a:pt x="6198102" y="3073068"/>
                </a:cubicBezTo>
                <a:close/>
                <a:moveTo>
                  <a:pt x="4846122" y="3073068"/>
                </a:moveTo>
                <a:cubicBezTo>
                  <a:pt x="4859531" y="3073068"/>
                  <a:pt x="4870401" y="3083938"/>
                  <a:pt x="4870401" y="3097347"/>
                </a:cubicBezTo>
                <a:cubicBezTo>
                  <a:pt x="4870401" y="3110756"/>
                  <a:pt x="4859531" y="3121626"/>
                  <a:pt x="4846122" y="3121626"/>
                </a:cubicBezTo>
                <a:cubicBezTo>
                  <a:pt x="4832713" y="3121626"/>
                  <a:pt x="4821843" y="3110756"/>
                  <a:pt x="4821843" y="3097347"/>
                </a:cubicBezTo>
                <a:cubicBezTo>
                  <a:pt x="4821843" y="3083938"/>
                  <a:pt x="4832713" y="3073068"/>
                  <a:pt x="4846122" y="3073068"/>
                </a:cubicBezTo>
                <a:close/>
                <a:moveTo>
                  <a:pt x="1342748" y="3073068"/>
                </a:moveTo>
                <a:cubicBezTo>
                  <a:pt x="1356159" y="3073068"/>
                  <a:pt x="1367029" y="3083938"/>
                  <a:pt x="1367029" y="3097347"/>
                </a:cubicBezTo>
                <a:cubicBezTo>
                  <a:pt x="1367029" y="3110756"/>
                  <a:pt x="1356159" y="3121626"/>
                  <a:pt x="1342748" y="3121626"/>
                </a:cubicBezTo>
                <a:cubicBezTo>
                  <a:pt x="1329341" y="3121626"/>
                  <a:pt x="1318472" y="3110756"/>
                  <a:pt x="1318472" y="3097347"/>
                </a:cubicBezTo>
                <a:cubicBezTo>
                  <a:pt x="1318472" y="3083938"/>
                  <a:pt x="1329341" y="3073068"/>
                  <a:pt x="1342748" y="3073068"/>
                </a:cubicBezTo>
                <a:close/>
                <a:moveTo>
                  <a:pt x="11009408" y="3062512"/>
                </a:moveTo>
                <a:cubicBezTo>
                  <a:pt x="11028647" y="3062512"/>
                  <a:pt x="11044243" y="3078108"/>
                  <a:pt x="11044243" y="3097347"/>
                </a:cubicBezTo>
                <a:cubicBezTo>
                  <a:pt x="11044243" y="3116586"/>
                  <a:pt x="11028647" y="3132182"/>
                  <a:pt x="11009408" y="3132182"/>
                </a:cubicBezTo>
                <a:cubicBezTo>
                  <a:pt x="10990169" y="3132182"/>
                  <a:pt x="10974573" y="3116586"/>
                  <a:pt x="10974573" y="3097347"/>
                </a:cubicBezTo>
                <a:cubicBezTo>
                  <a:pt x="10974573" y="3078108"/>
                  <a:pt x="10990169" y="3062512"/>
                  <a:pt x="11009408" y="3062512"/>
                </a:cubicBezTo>
                <a:close/>
                <a:moveTo>
                  <a:pt x="9701522" y="3062512"/>
                </a:moveTo>
                <a:cubicBezTo>
                  <a:pt x="9720761" y="3062512"/>
                  <a:pt x="9736357" y="3078108"/>
                  <a:pt x="9736357" y="3097347"/>
                </a:cubicBezTo>
                <a:cubicBezTo>
                  <a:pt x="9736357" y="3116586"/>
                  <a:pt x="9720761" y="3132182"/>
                  <a:pt x="9701522" y="3132182"/>
                </a:cubicBezTo>
                <a:cubicBezTo>
                  <a:pt x="9682283" y="3132182"/>
                  <a:pt x="9666687" y="3116586"/>
                  <a:pt x="9666687" y="3097347"/>
                </a:cubicBezTo>
                <a:cubicBezTo>
                  <a:pt x="9666687" y="3078108"/>
                  <a:pt x="9682283" y="3062512"/>
                  <a:pt x="9701522" y="3062512"/>
                </a:cubicBezTo>
                <a:close/>
                <a:moveTo>
                  <a:pt x="6634419" y="3062512"/>
                </a:moveTo>
                <a:cubicBezTo>
                  <a:pt x="6653658" y="3062512"/>
                  <a:pt x="6669254" y="3078108"/>
                  <a:pt x="6669254" y="3097347"/>
                </a:cubicBezTo>
                <a:cubicBezTo>
                  <a:pt x="6669254" y="3116586"/>
                  <a:pt x="6653658" y="3132182"/>
                  <a:pt x="6634419" y="3132182"/>
                </a:cubicBezTo>
                <a:cubicBezTo>
                  <a:pt x="6615180" y="3132182"/>
                  <a:pt x="6599584" y="3116586"/>
                  <a:pt x="6599584" y="3097347"/>
                </a:cubicBezTo>
                <a:cubicBezTo>
                  <a:pt x="6599584" y="3078108"/>
                  <a:pt x="6615180" y="3062512"/>
                  <a:pt x="6634419" y="3062512"/>
                </a:cubicBezTo>
                <a:close/>
                <a:moveTo>
                  <a:pt x="5281375" y="3062512"/>
                </a:moveTo>
                <a:cubicBezTo>
                  <a:pt x="5300614" y="3062512"/>
                  <a:pt x="5316210" y="3078108"/>
                  <a:pt x="5316210" y="3097347"/>
                </a:cubicBezTo>
                <a:cubicBezTo>
                  <a:pt x="5316210" y="3116586"/>
                  <a:pt x="5300614" y="3132182"/>
                  <a:pt x="5281375" y="3132182"/>
                </a:cubicBezTo>
                <a:cubicBezTo>
                  <a:pt x="5262136" y="3132182"/>
                  <a:pt x="5246540" y="3116586"/>
                  <a:pt x="5246540" y="3097347"/>
                </a:cubicBezTo>
                <a:cubicBezTo>
                  <a:pt x="5246540" y="3078108"/>
                  <a:pt x="5262136" y="3062512"/>
                  <a:pt x="5281375" y="3062512"/>
                </a:cubicBezTo>
                <a:close/>
                <a:moveTo>
                  <a:pt x="3103028" y="3062512"/>
                </a:moveTo>
                <a:cubicBezTo>
                  <a:pt x="3122267" y="3062512"/>
                  <a:pt x="3137864" y="3078108"/>
                  <a:pt x="3137864" y="3097347"/>
                </a:cubicBezTo>
                <a:cubicBezTo>
                  <a:pt x="3137864" y="3116586"/>
                  <a:pt x="3122267" y="3132182"/>
                  <a:pt x="3103028" y="3132182"/>
                </a:cubicBezTo>
                <a:cubicBezTo>
                  <a:pt x="3083790" y="3132182"/>
                  <a:pt x="3068193" y="3116586"/>
                  <a:pt x="3068193" y="3097347"/>
                </a:cubicBezTo>
                <a:cubicBezTo>
                  <a:pt x="3068193" y="3078108"/>
                  <a:pt x="3083790" y="3062512"/>
                  <a:pt x="3103028" y="3062512"/>
                </a:cubicBezTo>
                <a:close/>
                <a:moveTo>
                  <a:pt x="906433" y="3062512"/>
                </a:moveTo>
                <a:cubicBezTo>
                  <a:pt x="925671" y="3062512"/>
                  <a:pt x="941267" y="3078108"/>
                  <a:pt x="941267" y="3097347"/>
                </a:cubicBezTo>
                <a:cubicBezTo>
                  <a:pt x="941267" y="3116586"/>
                  <a:pt x="925671" y="3132182"/>
                  <a:pt x="906433" y="3132182"/>
                </a:cubicBezTo>
                <a:cubicBezTo>
                  <a:pt x="887193" y="3132182"/>
                  <a:pt x="871598" y="3116586"/>
                  <a:pt x="871598" y="3097347"/>
                </a:cubicBezTo>
                <a:cubicBezTo>
                  <a:pt x="871598" y="3078108"/>
                  <a:pt x="887193" y="3062512"/>
                  <a:pt x="906433" y="3062512"/>
                </a:cubicBezTo>
                <a:close/>
                <a:moveTo>
                  <a:pt x="11009408" y="2681879"/>
                </a:moveTo>
                <a:cubicBezTo>
                  <a:pt x="11015516" y="2681879"/>
                  <a:pt x="11020468" y="2686831"/>
                  <a:pt x="11020468" y="2692940"/>
                </a:cubicBezTo>
                <a:cubicBezTo>
                  <a:pt x="11020468" y="2699047"/>
                  <a:pt x="11015516" y="2703999"/>
                  <a:pt x="11009408" y="2703999"/>
                </a:cubicBezTo>
                <a:cubicBezTo>
                  <a:pt x="11003300" y="2703999"/>
                  <a:pt x="10998348" y="2699047"/>
                  <a:pt x="10998348" y="2692940"/>
                </a:cubicBezTo>
                <a:cubicBezTo>
                  <a:pt x="10998348" y="2686831"/>
                  <a:pt x="11003300" y="2681879"/>
                  <a:pt x="11009408" y="2681879"/>
                </a:cubicBezTo>
                <a:close/>
                <a:moveTo>
                  <a:pt x="10573091" y="2681879"/>
                </a:moveTo>
                <a:cubicBezTo>
                  <a:pt x="10579199" y="2681879"/>
                  <a:pt x="10584151" y="2686831"/>
                  <a:pt x="10584151" y="2692940"/>
                </a:cubicBezTo>
                <a:cubicBezTo>
                  <a:pt x="10584151" y="2699047"/>
                  <a:pt x="10579199" y="2703999"/>
                  <a:pt x="10573091" y="2703999"/>
                </a:cubicBezTo>
                <a:cubicBezTo>
                  <a:pt x="10566983" y="2703999"/>
                  <a:pt x="10562031" y="2699047"/>
                  <a:pt x="10562031" y="2692940"/>
                </a:cubicBezTo>
                <a:cubicBezTo>
                  <a:pt x="10562031" y="2686831"/>
                  <a:pt x="10566983" y="2681879"/>
                  <a:pt x="10573091" y="2681879"/>
                </a:cubicBezTo>
                <a:close/>
                <a:moveTo>
                  <a:pt x="9249127" y="2681879"/>
                </a:moveTo>
                <a:cubicBezTo>
                  <a:pt x="9255235" y="2681879"/>
                  <a:pt x="9260187" y="2686831"/>
                  <a:pt x="9260187" y="2692940"/>
                </a:cubicBezTo>
                <a:cubicBezTo>
                  <a:pt x="9260187" y="2699047"/>
                  <a:pt x="9255235" y="2703999"/>
                  <a:pt x="9249127" y="2703999"/>
                </a:cubicBezTo>
                <a:cubicBezTo>
                  <a:pt x="9243019" y="2703999"/>
                  <a:pt x="9238067" y="2699047"/>
                  <a:pt x="9238067" y="2692940"/>
                </a:cubicBezTo>
                <a:cubicBezTo>
                  <a:pt x="9238067" y="2686831"/>
                  <a:pt x="9243019" y="2681879"/>
                  <a:pt x="9249127" y="2681879"/>
                </a:cubicBezTo>
                <a:close/>
                <a:moveTo>
                  <a:pt x="8812810" y="2681879"/>
                </a:moveTo>
                <a:cubicBezTo>
                  <a:pt x="8818918" y="2681879"/>
                  <a:pt x="8823870" y="2686831"/>
                  <a:pt x="8823870" y="2692940"/>
                </a:cubicBezTo>
                <a:cubicBezTo>
                  <a:pt x="8823870" y="2699047"/>
                  <a:pt x="8818918" y="2703999"/>
                  <a:pt x="8812810" y="2703999"/>
                </a:cubicBezTo>
                <a:cubicBezTo>
                  <a:pt x="8806702" y="2703999"/>
                  <a:pt x="8801750" y="2699047"/>
                  <a:pt x="8801750" y="2692940"/>
                </a:cubicBezTo>
                <a:cubicBezTo>
                  <a:pt x="8801750" y="2686831"/>
                  <a:pt x="8806702" y="2681879"/>
                  <a:pt x="8812810" y="2681879"/>
                </a:cubicBezTo>
                <a:close/>
                <a:moveTo>
                  <a:pt x="8377558" y="2681879"/>
                </a:moveTo>
                <a:cubicBezTo>
                  <a:pt x="8383666" y="2681879"/>
                  <a:pt x="8388618" y="2686831"/>
                  <a:pt x="8388618" y="2692940"/>
                </a:cubicBezTo>
                <a:cubicBezTo>
                  <a:pt x="8388618" y="2699047"/>
                  <a:pt x="8383666" y="2703999"/>
                  <a:pt x="8377558" y="2703999"/>
                </a:cubicBezTo>
                <a:cubicBezTo>
                  <a:pt x="8371450" y="2703999"/>
                  <a:pt x="8366498" y="2699047"/>
                  <a:pt x="8366498" y="2692940"/>
                </a:cubicBezTo>
                <a:cubicBezTo>
                  <a:pt x="8366498" y="2686831"/>
                  <a:pt x="8371450" y="2681879"/>
                  <a:pt x="8377558" y="2681879"/>
                </a:cubicBezTo>
                <a:close/>
                <a:moveTo>
                  <a:pt x="7505988" y="2681879"/>
                </a:moveTo>
                <a:cubicBezTo>
                  <a:pt x="7512096" y="2681879"/>
                  <a:pt x="7517048" y="2686831"/>
                  <a:pt x="7517048" y="2692940"/>
                </a:cubicBezTo>
                <a:cubicBezTo>
                  <a:pt x="7517048" y="2699047"/>
                  <a:pt x="7512096" y="2703999"/>
                  <a:pt x="7505988" y="2703999"/>
                </a:cubicBezTo>
                <a:cubicBezTo>
                  <a:pt x="7499880" y="2703999"/>
                  <a:pt x="7494928" y="2699047"/>
                  <a:pt x="7494928" y="2692940"/>
                </a:cubicBezTo>
                <a:cubicBezTo>
                  <a:pt x="7494928" y="2686831"/>
                  <a:pt x="7499880" y="2681879"/>
                  <a:pt x="7505988" y="2681879"/>
                </a:cubicBezTo>
                <a:close/>
                <a:moveTo>
                  <a:pt x="7069671" y="2681879"/>
                </a:moveTo>
                <a:cubicBezTo>
                  <a:pt x="7075779" y="2681879"/>
                  <a:pt x="7080731" y="2686831"/>
                  <a:pt x="7080731" y="2692940"/>
                </a:cubicBezTo>
                <a:cubicBezTo>
                  <a:pt x="7080731" y="2699047"/>
                  <a:pt x="7075779" y="2703999"/>
                  <a:pt x="7069671" y="2703999"/>
                </a:cubicBezTo>
                <a:cubicBezTo>
                  <a:pt x="7063563" y="2703999"/>
                  <a:pt x="7058611" y="2699047"/>
                  <a:pt x="7058611" y="2692940"/>
                </a:cubicBezTo>
                <a:cubicBezTo>
                  <a:pt x="7058611" y="2686831"/>
                  <a:pt x="7063563" y="2681879"/>
                  <a:pt x="7069671" y="2681879"/>
                </a:cubicBezTo>
                <a:close/>
                <a:moveTo>
                  <a:pt x="6634419" y="2681879"/>
                </a:moveTo>
                <a:cubicBezTo>
                  <a:pt x="6640527" y="2681879"/>
                  <a:pt x="6645479" y="2686831"/>
                  <a:pt x="6645479" y="2692940"/>
                </a:cubicBezTo>
                <a:cubicBezTo>
                  <a:pt x="6645479" y="2699047"/>
                  <a:pt x="6640527" y="2703999"/>
                  <a:pt x="6634419" y="2703999"/>
                </a:cubicBezTo>
                <a:cubicBezTo>
                  <a:pt x="6628311" y="2703999"/>
                  <a:pt x="6623359" y="2699047"/>
                  <a:pt x="6623359" y="2692940"/>
                </a:cubicBezTo>
                <a:cubicBezTo>
                  <a:pt x="6623359" y="2686831"/>
                  <a:pt x="6628311" y="2681879"/>
                  <a:pt x="6634419" y="2681879"/>
                </a:cubicBezTo>
                <a:close/>
                <a:moveTo>
                  <a:pt x="5281375" y="2681879"/>
                </a:moveTo>
                <a:cubicBezTo>
                  <a:pt x="5287483" y="2681879"/>
                  <a:pt x="5292435" y="2686831"/>
                  <a:pt x="5292435" y="2692940"/>
                </a:cubicBezTo>
                <a:cubicBezTo>
                  <a:pt x="5292435" y="2699048"/>
                  <a:pt x="5287483" y="2703999"/>
                  <a:pt x="5281375" y="2703999"/>
                </a:cubicBezTo>
                <a:cubicBezTo>
                  <a:pt x="5275267" y="2703999"/>
                  <a:pt x="5270315" y="2699048"/>
                  <a:pt x="5270315" y="2692940"/>
                </a:cubicBezTo>
                <a:cubicBezTo>
                  <a:pt x="5270315" y="2686831"/>
                  <a:pt x="5275267" y="2681879"/>
                  <a:pt x="5281375" y="2681879"/>
                </a:cubicBezTo>
                <a:close/>
                <a:moveTo>
                  <a:pt x="3974552" y="2681879"/>
                </a:moveTo>
                <a:cubicBezTo>
                  <a:pt x="3980660" y="2681879"/>
                  <a:pt x="3985612" y="2686831"/>
                  <a:pt x="3985612" y="2692940"/>
                </a:cubicBezTo>
                <a:cubicBezTo>
                  <a:pt x="3985612" y="2699048"/>
                  <a:pt x="3980660" y="2703999"/>
                  <a:pt x="3974552" y="2703999"/>
                </a:cubicBezTo>
                <a:cubicBezTo>
                  <a:pt x="3968444" y="2703999"/>
                  <a:pt x="3963492" y="2699048"/>
                  <a:pt x="3963492" y="2692940"/>
                </a:cubicBezTo>
                <a:cubicBezTo>
                  <a:pt x="3963492" y="2686831"/>
                  <a:pt x="3968444" y="2681879"/>
                  <a:pt x="3974552" y="2681879"/>
                </a:cubicBezTo>
                <a:close/>
                <a:moveTo>
                  <a:pt x="3538257" y="2681879"/>
                </a:moveTo>
                <a:cubicBezTo>
                  <a:pt x="3544365" y="2681879"/>
                  <a:pt x="3549317" y="2686831"/>
                  <a:pt x="3549317" y="2692940"/>
                </a:cubicBezTo>
                <a:cubicBezTo>
                  <a:pt x="3549317" y="2699048"/>
                  <a:pt x="3544365" y="2703999"/>
                  <a:pt x="3538257" y="2703999"/>
                </a:cubicBezTo>
                <a:cubicBezTo>
                  <a:pt x="3532149" y="2703999"/>
                  <a:pt x="3527197" y="2699048"/>
                  <a:pt x="3527197" y="2692940"/>
                </a:cubicBezTo>
                <a:cubicBezTo>
                  <a:pt x="3527197" y="2686831"/>
                  <a:pt x="3532149" y="2681879"/>
                  <a:pt x="3538257" y="2681879"/>
                </a:cubicBezTo>
                <a:close/>
                <a:moveTo>
                  <a:pt x="2231428" y="2681879"/>
                </a:moveTo>
                <a:cubicBezTo>
                  <a:pt x="2237537" y="2681879"/>
                  <a:pt x="2242488" y="2686831"/>
                  <a:pt x="2242488" y="2692940"/>
                </a:cubicBezTo>
                <a:cubicBezTo>
                  <a:pt x="2242488" y="2699048"/>
                  <a:pt x="2237537" y="2703999"/>
                  <a:pt x="2231428" y="2703999"/>
                </a:cubicBezTo>
                <a:cubicBezTo>
                  <a:pt x="2225320" y="2703999"/>
                  <a:pt x="2220368" y="2699048"/>
                  <a:pt x="2220368" y="2692940"/>
                </a:cubicBezTo>
                <a:cubicBezTo>
                  <a:pt x="2220368" y="2686831"/>
                  <a:pt x="2225320" y="2681879"/>
                  <a:pt x="2231428" y="2681879"/>
                </a:cubicBezTo>
                <a:close/>
                <a:moveTo>
                  <a:pt x="1795114" y="2681879"/>
                </a:moveTo>
                <a:cubicBezTo>
                  <a:pt x="1801221" y="2681879"/>
                  <a:pt x="1806173" y="2686831"/>
                  <a:pt x="1806173" y="2692940"/>
                </a:cubicBezTo>
                <a:cubicBezTo>
                  <a:pt x="1806173" y="2699048"/>
                  <a:pt x="1801221" y="2703999"/>
                  <a:pt x="1795114" y="2703999"/>
                </a:cubicBezTo>
                <a:cubicBezTo>
                  <a:pt x="1789005" y="2703999"/>
                  <a:pt x="1784053" y="2699048"/>
                  <a:pt x="1784053" y="2692940"/>
                </a:cubicBezTo>
                <a:cubicBezTo>
                  <a:pt x="1784053" y="2686831"/>
                  <a:pt x="1789005" y="2681879"/>
                  <a:pt x="1795114" y="2681879"/>
                </a:cubicBezTo>
                <a:close/>
                <a:moveTo>
                  <a:pt x="906403" y="2681879"/>
                </a:moveTo>
                <a:cubicBezTo>
                  <a:pt x="912511" y="2681879"/>
                  <a:pt x="917463" y="2686831"/>
                  <a:pt x="917463" y="2692940"/>
                </a:cubicBezTo>
                <a:cubicBezTo>
                  <a:pt x="917463" y="2699048"/>
                  <a:pt x="912511" y="2703999"/>
                  <a:pt x="906403" y="2703999"/>
                </a:cubicBezTo>
                <a:cubicBezTo>
                  <a:pt x="900294" y="2703999"/>
                  <a:pt x="895343" y="2699048"/>
                  <a:pt x="895343" y="2692940"/>
                </a:cubicBezTo>
                <a:cubicBezTo>
                  <a:pt x="895343" y="2686831"/>
                  <a:pt x="900294" y="2681879"/>
                  <a:pt x="906403" y="2681879"/>
                </a:cubicBezTo>
                <a:close/>
                <a:moveTo>
                  <a:pt x="9701522" y="2668660"/>
                </a:moveTo>
                <a:cubicBezTo>
                  <a:pt x="9714931" y="2668660"/>
                  <a:pt x="9725801" y="2679530"/>
                  <a:pt x="9725801" y="2692940"/>
                </a:cubicBezTo>
                <a:cubicBezTo>
                  <a:pt x="9725801" y="2706349"/>
                  <a:pt x="9714931" y="2717219"/>
                  <a:pt x="9701522" y="2717219"/>
                </a:cubicBezTo>
                <a:cubicBezTo>
                  <a:pt x="9688113" y="2717219"/>
                  <a:pt x="9677243" y="2706349"/>
                  <a:pt x="9677243" y="2692940"/>
                </a:cubicBezTo>
                <a:cubicBezTo>
                  <a:pt x="9677243" y="2679530"/>
                  <a:pt x="9688113" y="2668660"/>
                  <a:pt x="9701522" y="2668660"/>
                </a:cubicBezTo>
                <a:close/>
                <a:moveTo>
                  <a:pt x="6198102" y="2668660"/>
                </a:moveTo>
                <a:cubicBezTo>
                  <a:pt x="6211511" y="2668660"/>
                  <a:pt x="6222381" y="2679530"/>
                  <a:pt x="6222381" y="2692940"/>
                </a:cubicBezTo>
                <a:cubicBezTo>
                  <a:pt x="6222381" y="2706349"/>
                  <a:pt x="6211511" y="2717219"/>
                  <a:pt x="6198102" y="2717219"/>
                </a:cubicBezTo>
                <a:cubicBezTo>
                  <a:pt x="6184693" y="2717219"/>
                  <a:pt x="6173823" y="2706349"/>
                  <a:pt x="6173823" y="2692940"/>
                </a:cubicBezTo>
                <a:cubicBezTo>
                  <a:pt x="6173823" y="2679530"/>
                  <a:pt x="6184693" y="2668660"/>
                  <a:pt x="6198102" y="2668660"/>
                </a:cubicBezTo>
                <a:close/>
                <a:moveTo>
                  <a:pt x="4846122" y="2668660"/>
                </a:moveTo>
                <a:cubicBezTo>
                  <a:pt x="4859531" y="2668660"/>
                  <a:pt x="4870401" y="2679530"/>
                  <a:pt x="4870401" y="2692940"/>
                </a:cubicBezTo>
                <a:cubicBezTo>
                  <a:pt x="4870401" y="2706349"/>
                  <a:pt x="4859531" y="2717219"/>
                  <a:pt x="4846122" y="2717219"/>
                </a:cubicBezTo>
                <a:cubicBezTo>
                  <a:pt x="4832713" y="2717219"/>
                  <a:pt x="4821843" y="2706349"/>
                  <a:pt x="4821843" y="2692940"/>
                </a:cubicBezTo>
                <a:cubicBezTo>
                  <a:pt x="4821843" y="2679530"/>
                  <a:pt x="4832713" y="2668660"/>
                  <a:pt x="4846122" y="2668660"/>
                </a:cubicBezTo>
                <a:close/>
                <a:moveTo>
                  <a:pt x="3103002" y="2668660"/>
                </a:moveTo>
                <a:cubicBezTo>
                  <a:pt x="3116411" y="2668660"/>
                  <a:pt x="3127281" y="2679530"/>
                  <a:pt x="3127281" y="2692940"/>
                </a:cubicBezTo>
                <a:cubicBezTo>
                  <a:pt x="3127281" y="2706349"/>
                  <a:pt x="3116411" y="2717219"/>
                  <a:pt x="3103002" y="2717219"/>
                </a:cubicBezTo>
                <a:cubicBezTo>
                  <a:pt x="3089593" y="2717219"/>
                  <a:pt x="3078723" y="2706349"/>
                  <a:pt x="3078723" y="2692940"/>
                </a:cubicBezTo>
                <a:cubicBezTo>
                  <a:pt x="3078723" y="2679530"/>
                  <a:pt x="3089593" y="2668660"/>
                  <a:pt x="3103002" y="2668660"/>
                </a:cubicBezTo>
                <a:close/>
                <a:moveTo>
                  <a:pt x="2666683" y="2668660"/>
                </a:moveTo>
                <a:cubicBezTo>
                  <a:pt x="2680092" y="2668660"/>
                  <a:pt x="2690962" y="2679530"/>
                  <a:pt x="2690962" y="2692940"/>
                </a:cubicBezTo>
                <a:cubicBezTo>
                  <a:pt x="2690962" y="2706349"/>
                  <a:pt x="2680092" y="2717219"/>
                  <a:pt x="2666683" y="2717219"/>
                </a:cubicBezTo>
                <a:cubicBezTo>
                  <a:pt x="2653274" y="2717219"/>
                  <a:pt x="2642404" y="2706349"/>
                  <a:pt x="2642404" y="2692940"/>
                </a:cubicBezTo>
                <a:cubicBezTo>
                  <a:pt x="2642404" y="2679530"/>
                  <a:pt x="2653274" y="2668660"/>
                  <a:pt x="2666683" y="2668660"/>
                </a:cubicBezTo>
                <a:close/>
                <a:moveTo>
                  <a:pt x="471151" y="2668660"/>
                </a:moveTo>
                <a:cubicBezTo>
                  <a:pt x="484560" y="2668660"/>
                  <a:pt x="495430" y="2679530"/>
                  <a:pt x="495430" y="2692940"/>
                </a:cubicBezTo>
                <a:cubicBezTo>
                  <a:pt x="495430" y="2706349"/>
                  <a:pt x="484560" y="2717220"/>
                  <a:pt x="471151" y="2717220"/>
                </a:cubicBezTo>
                <a:cubicBezTo>
                  <a:pt x="457742" y="2717220"/>
                  <a:pt x="446872" y="2706349"/>
                  <a:pt x="446872" y="2692940"/>
                </a:cubicBezTo>
                <a:cubicBezTo>
                  <a:pt x="446872" y="2679530"/>
                  <a:pt x="457742" y="2668660"/>
                  <a:pt x="471151" y="2668660"/>
                </a:cubicBezTo>
                <a:close/>
                <a:moveTo>
                  <a:pt x="10137839" y="2658104"/>
                </a:moveTo>
                <a:cubicBezTo>
                  <a:pt x="10157078" y="2658104"/>
                  <a:pt x="10172674" y="2673700"/>
                  <a:pt x="10172674" y="2692940"/>
                </a:cubicBezTo>
                <a:cubicBezTo>
                  <a:pt x="10172674" y="2712178"/>
                  <a:pt x="10157078" y="2727776"/>
                  <a:pt x="10137839" y="2727776"/>
                </a:cubicBezTo>
                <a:cubicBezTo>
                  <a:pt x="10118600" y="2727776"/>
                  <a:pt x="10103004" y="2712178"/>
                  <a:pt x="10103004" y="2692940"/>
                </a:cubicBezTo>
                <a:cubicBezTo>
                  <a:pt x="10103004" y="2673700"/>
                  <a:pt x="10118600" y="2658104"/>
                  <a:pt x="10137839" y="2658104"/>
                </a:cubicBezTo>
                <a:close/>
                <a:moveTo>
                  <a:pt x="7941241" y="2658104"/>
                </a:moveTo>
                <a:cubicBezTo>
                  <a:pt x="7960480" y="2658104"/>
                  <a:pt x="7976076" y="2673700"/>
                  <a:pt x="7976076" y="2692940"/>
                </a:cubicBezTo>
                <a:cubicBezTo>
                  <a:pt x="7976076" y="2712178"/>
                  <a:pt x="7960480" y="2727774"/>
                  <a:pt x="7941241" y="2727774"/>
                </a:cubicBezTo>
                <a:cubicBezTo>
                  <a:pt x="7922002" y="2727774"/>
                  <a:pt x="7906406" y="2712178"/>
                  <a:pt x="7906406" y="2692940"/>
                </a:cubicBezTo>
                <a:cubicBezTo>
                  <a:pt x="7906406" y="2673700"/>
                  <a:pt x="7922002" y="2658104"/>
                  <a:pt x="7941241" y="2658104"/>
                </a:cubicBezTo>
                <a:close/>
                <a:moveTo>
                  <a:pt x="5762849" y="2658104"/>
                </a:moveTo>
                <a:cubicBezTo>
                  <a:pt x="5782088" y="2658104"/>
                  <a:pt x="5797684" y="2673700"/>
                  <a:pt x="5797684" y="2692940"/>
                </a:cubicBezTo>
                <a:cubicBezTo>
                  <a:pt x="5797684" y="2712178"/>
                  <a:pt x="5782088" y="2727774"/>
                  <a:pt x="5762849" y="2727774"/>
                </a:cubicBezTo>
                <a:cubicBezTo>
                  <a:pt x="5743610" y="2727774"/>
                  <a:pt x="5728014" y="2712178"/>
                  <a:pt x="5728014" y="2692940"/>
                </a:cubicBezTo>
                <a:cubicBezTo>
                  <a:pt x="5728014" y="2673700"/>
                  <a:pt x="5743610" y="2658104"/>
                  <a:pt x="5762849" y="2658104"/>
                </a:cubicBezTo>
                <a:close/>
                <a:moveTo>
                  <a:pt x="4409805" y="2658104"/>
                </a:moveTo>
                <a:cubicBezTo>
                  <a:pt x="4429044" y="2658104"/>
                  <a:pt x="4444640" y="2673700"/>
                  <a:pt x="4444640" y="2692940"/>
                </a:cubicBezTo>
                <a:cubicBezTo>
                  <a:pt x="4444640" y="2712179"/>
                  <a:pt x="4429044" y="2727776"/>
                  <a:pt x="4409805" y="2727776"/>
                </a:cubicBezTo>
                <a:cubicBezTo>
                  <a:pt x="4390566" y="2727776"/>
                  <a:pt x="4374970" y="2712179"/>
                  <a:pt x="4374970" y="2692940"/>
                </a:cubicBezTo>
                <a:cubicBezTo>
                  <a:pt x="4374970" y="2673700"/>
                  <a:pt x="4390566" y="2658104"/>
                  <a:pt x="4409805" y="2658104"/>
                </a:cubicBezTo>
                <a:close/>
                <a:moveTo>
                  <a:pt x="1342719" y="2658104"/>
                </a:moveTo>
                <a:cubicBezTo>
                  <a:pt x="1361960" y="2658104"/>
                  <a:pt x="1377555" y="2673700"/>
                  <a:pt x="1377555" y="2692940"/>
                </a:cubicBezTo>
                <a:cubicBezTo>
                  <a:pt x="1377555" y="2712179"/>
                  <a:pt x="1361960" y="2727776"/>
                  <a:pt x="1342719" y="2727776"/>
                </a:cubicBezTo>
                <a:cubicBezTo>
                  <a:pt x="1323481" y="2727776"/>
                  <a:pt x="1307885" y="2712179"/>
                  <a:pt x="1307885" y="2692940"/>
                </a:cubicBezTo>
                <a:cubicBezTo>
                  <a:pt x="1307885" y="2673700"/>
                  <a:pt x="1323481" y="2658104"/>
                  <a:pt x="1342719" y="2658104"/>
                </a:cubicBezTo>
                <a:close/>
                <a:moveTo>
                  <a:pt x="34835" y="2658104"/>
                </a:moveTo>
                <a:cubicBezTo>
                  <a:pt x="54074" y="2658104"/>
                  <a:pt x="69670" y="2673700"/>
                  <a:pt x="69670" y="2692940"/>
                </a:cubicBezTo>
                <a:cubicBezTo>
                  <a:pt x="69670" y="2712179"/>
                  <a:pt x="54074" y="2727776"/>
                  <a:pt x="34835" y="2727776"/>
                </a:cubicBezTo>
                <a:cubicBezTo>
                  <a:pt x="15596" y="2727776"/>
                  <a:pt x="0" y="2712179"/>
                  <a:pt x="0" y="2692940"/>
                </a:cubicBezTo>
                <a:cubicBezTo>
                  <a:pt x="0" y="2673700"/>
                  <a:pt x="15596" y="2658104"/>
                  <a:pt x="34835" y="2658104"/>
                </a:cubicBezTo>
                <a:close/>
                <a:moveTo>
                  <a:pt x="11007546" y="2239476"/>
                </a:moveTo>
                <a:cubicBezTo>
                  <a:pt x="11013654" y="2239476"/>
                  <a:pt x="11018606" y="2244429"/>
                  <a:pt x="11018606" y="2250537"/>
                </a:cubicBezTo>
                <a:cubicBezTo>
                  <a:pt x="11018606" y="2256644"/>
                  <a:pt x="11013654" y="2261597"/>
                  <a:pt x="11007546" y="2261597"/>
                </a:cubicBezTo>
                <a:cubicBezTo>
                  <a:pt x="11001438" y="2261597"/>
                  <a:pt x="10996486" y="2256644"/>
                  <a:pt x="10996486" y="2250537"/>
                </a:cubicBezTo>
                <a:cubicBezTo>
                  <a:pt x="10996486" y="2244429"/>
                  <a:pt x="11001438" y="2239476"/>
                  <a:pt x="11007546" y="2239476"/>
                </a:cubicBezTo>
                <a:close/>
                <a:moveTo>
                  <a:pt x="9247265" y="2239476"/>
                </a:moveTo>
                <a:cubicBezTo>
                  <a:pt x="9253373" y="2239476"/>
                  <a:pt x="9258325" y="2244429"/>
                  <a:pt x="9258325" y="2250537"/>
                </a:cubicBezTo>
                <a:cubicBezTo>
                  <a:pt x="9258325" y="2256644"/>
                  <a:pt x="9253373" y="2261596"/>
                  <a:pt x="9247265" y="2261596"/>
                </a:cubicBezTo>
                <a:cubicBezTo>
                  <a:pt x="9241157" y="2261596"/>
                  <a:pt x="9236205" y="2256644"/>
                  <a:pt x="9236205" y="2250537"/>
                </a:cubicBezTo>
                <a:cubicBezTo>
                  <a:pt x="9236205" y="2244429"/>
                  <a:pt x="9241157" y="2239476"/>
                  <a:pt x="9247265" y="2239476"/>
                </a:cubicBezTo>
                <a:close/>
                <a:moveTo>
                  <a:pt x="8375695" y="2239476"/>
                </a:moveTo>
                <a:cubicBezTo>
                  <a:pt x="8381803" y="2239476"/>
                  <a:pt x="8386755" y="2244429"/>
                  <a:pt x="8386755" y="2250537"/>
                </a:cubicBezTo>
                <a:cubicBezTo>
                  <a:pt x="8386755" y="2256644"/>
                  <a:pt x="8381803" y="2261596"/>
                  <a:pt x="8375695" y="2261596"/>
                </a:cubicBezTo>
                <a:cubicBezTo>
                  <a:pt x="8369587" y="2261596"/>
                  <a:pt x="8364635" y="2256644"/>
                  <a:pt x="8364635" y="2250537"/>
                </a:cubicBezTo>
                <a:cubicBezTo>
                  <a:pt x="8364635" y="2244429"/>
                  <a:pt x="8369587" y="2239476"/>
                  <a:pt x="8375695" y="2239476"/>
                </a:cubicBezTo>
                <a:close/>
                <a:moveTo>
                  <a:pt x="7504126" y="2239476"/>
                </a:moveTo>
                <a:cubicBezTo>
                  <a:pt x="7510234" y="2239476"/>
                  <a:pt x="7515186" y="2244429"/>
                  <a:pt x="7515186" y="2250537"/>
                </a:cubicBezTo>
                <a:cubicBezTo>
                  <a:pt x="7515186" y="2256644"/>
                  <a:pt x="7510234" y="2261596"/>
                  <a:pt x="7504126" y="2261596"/>
                </a:cubicBezTo>
                <a:cubicBezTo>
                  <a:pt x="7498018" y="2261596"/>
                  <a:pt x="7493066" y="2256644"/>
                  <a:pt x="7493066" y="2250537"/>
                </a:cubicBezTo>
                <a:cubicBezTo>
                  <a:pt x="7493066" y="2244429"/>
                  <a:pt x="7498018" y="2239476"/>
                  <a:pt x="7504126" y="2239476"/>
                </a:cubicBezTo>
                <a:close/>
                <a:moveTo>
                  <a:pt x="7068873" y="2239476"/>
                </a:moveTo>
                <a:cubicBezTo>
                  <a:pt x="7074981" y="2239476"/>
                  <a:pt x="7079933" y="2244429"/>
                  <a:pt x="7079933" y="2250537"/>
                </a:cubicBezTo>
                <a:cubicBezTo>
                  <a:pt x="7079933" y="2256644"/>
                  <a:pt x="7074981" y="2261596"/>
                  <a:pt x="7068873" y="2261596"/>
                </a:cubicBezTo>
                <a:cubicBezTo>
                  <a:pt x="7062765" y="2261596"/>
                  <a:pt x="7057813" y="2256644"/>
                  <a:pt x="7057813" y="2250537"/>
                </a:cubicBezTo>
                <a:cubicBezTo>
                  <a:pt x="7057813" y="2244429"/>
                  <a:pt x="7062765" y="2239476"/>
                  <a:pt x="7068873" y="2239476"/>
                </a:cubicBezTo>
                <a:close/>
                <a:moveTo>
                  <a:pt x="1796978" y="2238251"/>
                </a:moveTo>
                <a:cubicBezTo>
                  <a:pt x="1803086" y="2238251"/>
                  <a:pt x="1808038" y="2243201"/>
                  <a:pt x="1808038" y="2249308"/>
                </a:cubicBezTo>
                <a:cubicBezTo>
                  <a:pt x="1808038" y="2255418"/>
                  <a:pt x="1803086" y="2260371"/>
                  <a:pt x="1796978" y="2260371"/>
                </a:cubicBezTo>
                <a:cubicBezTo>
                  <a:pt x="1790871" y="2260371"/>
                  <a:pt x="1785918" y="2255418"/>
                  <a:pt x="1785918" y="2249308"/>
                </a:cubicBezTo>
                <a:cubicBezTo>
                  <a:pt x="1785918" y="2243201"/>
                  <a:pt x="1790871" y="2238251"/>
                  <a:pt x="1796978" y="2238251"/>
                </a:cubicBezTo>
                <a:close/>
                <a:moveTo>
                  <a:pt x="36700" y="2238251"/>
                </a:moveTo>
                <a:cubicBezTo>
                  <a:pt x="42808" y="2238251"/>
                  <a:pt x="47760" y="2243201"/>
                  <a:pt x="47760" y="2249308"/>
                </a:cubicBezTo>
                <a:cubicBezTo>
                  <a:pt x="47760" y="2255418"/>
                  <a:pt x="42808" y="2260371"/>
                  <a:pt x="36700" y="2260371"/>
                </a:cubicBezTo>
                <a:cubicBezTo>
                  <a:pt x="30592" y="2260371"/>
                  <a:pt x="25640" y="2255418"/>
                  <a:pt x="25640" y="2249308"/>
                </a:cubicBezTo>
                <a:cubicBezTo>
                  <a:pt x="25640" y="2243201"/>
                  <a:pt x="30592" y="2238251"/>
                  <a:pt x="36700" y="2238251"/>
                </a:cubicBezTo>
                <a:close/>
                <a:moveTo>
                  <a:pt x="3975351" y="2238249"/>
                </a:moveTo>
                <a:cubicBezTo>
                  <a:pt x="3981459" y="2238249"/>
                  <a:pt x="3986411" y="2243201"/>
                  <a:pt x="3986411" y="2249308"/>
                </a:cubicBezTo>
                <a:cubicBezTo>
                  <a:pt x="3986411" y="2255418"/>
                  <a:pt x="3981459" y="2260369"/>
                  <a:pt x="3975351" y="2260369"/>
                </a:cubicBezTo>
                <a:cubicBezTo>
                  <a:pt x="3969243" y="2260369"/>
                  <a:pt x="3964291" y="2255418"/>
                  <a:pt x="3964291" y="2249308"/>
                </a:cubicBezTo>
                <a:cubicBezTo>
                  <a:pt x="3964291" y="2243201"/>
                  <a:pt x="3969243" y="2238249"/>
                  <a:pt x="3975351" y="2238249"/>
                </a:cubicBezTo>
                <a:close/>
                <a:moveTo>
                  <a:pt x="3103803" y="2238249"/>
                </a:moveTo>
                <a:cubicBezTo>
                  <a:pt x="3109911" y="2238249"/>
                  <a:pt x="3114863" y="2243201"/>
                  <a:pt x="3114863" y="2249308"/>
                </a:cubicBezTo>
                <a:cubicBezTo>
                  <a:pt x="3114863" y="2255418"/>
                  <a:pt x="3109911" y="2260369"/>
                  <a:pt x="3103803" y="2260369"/>
                </a:cubicBezTo>
                <a:cubicBezTo>
                  <a:pt x="3097695" y="2260369"/>
                  <a:pt x="3092743" y="2255418"/>
                  <a:pt x="3092743" y="2249308"/>
                </a:cubicBezTo>
                <a:cubicBezTo>
                  <a:pt x="3092743" y="2243201"/>
                  <a:pt x="3097695" y="2238249"/>
                  <a:pt x="3103803" y="2238249"/>
                </a:cubicBezTo>
                <a:close/>
                <a:moveTo>
                  <a:pt x="10572293" y="2226258"/>
                </a:moveTo>
                <a:cubicBezTo>
                  <a:pt x="10585702" y="2226258"/>
                  <a:pt x="10596572" y="2237128"/>
                  <a:pt x="10596572" y="2250537"/>
                </a:cubicBezTo>
                <a:cubicBezTo>
                  <a:pt x="10596572" y="2263945"/>
                  <a:pt x="10585702" y="2274816"/>
                  <a:pt x="10572293" y="2274816"/>
                </a:cubicBezTo>
                <a:cubicBezTo>
                  <a:pt x="10558884" y="2274816"/>
                  <a:pt x="10548014" y="2263945"/>
                  <a:pt x="10548014" y="2250537"/>
                </a:cubicBezTo>
                <a:cubicBezTo>
                  <a:pt x="10548014" y="2237128"/>
                  <a:pt x="10558884" y="2226258"/>
                  <a:pt x="10572293" y="2226258"/>
                </a:cubicBezTo>
                <a:close/>
                <a:moveTo>
                  <a:pt x="10135976" y="2226258"/>
                </a:moveTo>
                <a:cubicBezTo>
                  <a:pt x="10149385" y="2226258"/>
                  <a:pt x="10160255" y="2237128"/>
                  <a:pt x="10160255" y="2250537"/>
                </a:cubicBezTo>
                <a:cubicBezTo>
                  <a:pt x="10160255" y="2263945"/>
                  <a:pt x="10149385" y="2274816"/>
                  <a:pt x="10135976" y="2274816"/>
                </a:cubicBezTo>
                <a:cubicBezTo>
                  <a:pt x="10122567" y="2274816"/>
                  <a:pt x="10111697" y="2263945"/>
                  <a:pt x="10111697" y="2250537"/>
                </a:cubicBezTo>
                <a:cubicBezTo>
                  <a:pt x="10111697" y="2237128"/>
                  <a:pt x="10122567" y="2226258"/>
                  <a:pt x="10135976" y="2226258"/>
                </a:cubicBezTo>
                <a:close/>
                <a:moveTo>
                  <a:pt x="7940443" y="2226258"/>
                </a:moveTo>
                <a:cubicBezTo>
                  <a:pt x="7953852" y="2226258"/>
                  <a:pt x="7964722" y="2237128"/>
                  <a:pt x="7964722" y="2250537"/>
                </a:cubicBezTo>
                <a:cubicBezTo>
                  <a:pt x="7964722" y="2263945"/>
                  <a:pt x="7953852" y="2274816"/>
                  <a:pt x="7940443" y="2274816"/>
                </a:cubicBezTo>
                <a:cubicBezTo>
                  <a:pt x="7927034" y="2274816"/>
                  <a:pt x="7916164" y="2263945"/>
                  <a:pt x="7916164" y="2250537"/>
                </a:cubicBezTo>
                <a:cubicBezTo>
                  <a:pt x="7916164" y="2237128"/>
                  <a:pt x="7927034" y="2226258"/>
                  <a:pt x="7940443" y="2226258"/>
                </a:cubicBezTo>
                <a:close/>
                <a:moveTo>
                  <a:pt x="6632556" y="2226258"/>
                </a:moveTo>
                <a:cubicBezTo>
                  <a:pt x="6645965" y="2226258"/>
                  <a:pt x="6656835" y="2237128"/>
                  <a:pt x="6656835" y="2250537"/>
                </a:cubicBezTo>
                <a:cubicBezTo>
                  <a:pt x="6656835" y="2263945"/>
                  <a:pt x="6645965" y="2274815"/>
                  <a:pt x="6632556" y="2274815"/>
                </a:cubicBezTo>
                <a:cubicBezTo>
                  <a:pt x="6619147" y="2274815"/>
                  <a:pt x="6608277" y="2263945"/>
                  <a:pt x="6608277" y="2250537"/>
                </a:cubicBezTo>
                <a:cubicBezTo>
                  <a:pt x="6608277" y="2237128"/>
                  <a:pt x="6619147" y="2226258"/>
                  <a:pt x="6632556" y="2226258"/>
                </a:cubicBezTo>
                <a:close/>
                <a:moveTo>
                  <a:pt x="6197304" y="2226258"/>
                </a:moveTo>
                <a:cubicBezTo>
                  <a:pt x="6210713" y="2226258"/>
                  <a:pt x="6221583" y="2237128"/>
                  <a:pt x="6221583" y="2250537"/>
                </a:cubicBezTo>
                <a:cubicBezTo>
                  <a:pt x="6221583" y="2263945"/>
                  <a:pt x="6210713" y="2274815"/>
                  <a:pt x="6197304" y="2274815"/>
                </a:cubicBezTo>
                <a:cubicBezTo>
                  <a:pt x="6183895" y="2274815"/>
                  <a:pt x="6173025" y="2263945"/>
                  <a:pt x="6173025" y="2250537"/>
                </a:cubicBezTo>
                <a:cubicBezTo>
                  <a:pt x="6173025" y="2237128"/>
                  <a:pt x="6183895" y="2226258"/>
                  <a:pt x="6197304" y="2226258"/>
                </a:cubicBezTo>
                <a:close/>
                <a:moveTo>
                  <a:pt x="5760987" y="2226258"/>
                </a:moveTo>
                <a:cubicBezTo>
                  <a:pt x="5774396" y="2226258"/>
                  <a:pt x="5785266" y="2237128"/>
                  <a:pt x="5785266" y="2250537"/>
                </a:cubicBezTo>
                <a:cubicBezTo>
                  <a:pt x="5785266" y="2263945"/>
                  <a:pt x="5774396" y="2274815"/>
                  <a:pt x="5760987" y="2274815"/>
                </a:cubicBezTo>
                <a:cubicBezTo>
                  <a:pt x="5747578" y="2274815"/>
                  <a:pt x="5736708" y="2263945"/>
                  <a:pt x="5736708" y="2250537"/>
                </a:cubicBezTo>
                <a:cubicBezTo>
                  <a:pt x="5736708" y="2237128"/>
                  <a:pt x="5747578" y="2226258"/>
                  <a:pt x="5760987" y="2226258"/>
                </a:cubicBezTo>
                <a:close/>
                <a:moveTo>
                  <a:pt x="4846920" y="2225031"/>
                </a:moveTo>
                <a:cubicBezTo>
                  <a:pt x="4860329" y="2225031"/>
                  <a:pt x="4871199" y="2235901"/>
                  <a:pt x="4871199" y="2249308"/>
                </a:cubicBezTo>
                <a:cubicBezTo>
                  <a:pt x="4871199" y="2262719"/>
                  <a:pt x="4860329" y="2273588"/>
                  <a:pt x="4846920" y="2273588"/>
                </a:cubicBezTo>
                <a:cubicBezTo>
                  <a:pt x="4833511" y="2273588"/>
                  <a:pt x="4822641" y="2262719"/>
                  <a:pt x="4822641" y="2249308"/>
                </a:cubicBezTo>
                <a:cubicBezTo>
                  <a:pt x="4822641" y="2235901"/>
                  <a:pt x="4833511" y="2225031"/>
                  <a:pt x="4846920" y="2225031"/>
                </a:cubicBezTo>
                <a:close/>
                <a:moveTo>
                  <a:pt x="4411668" y="2225031"/>
                </a:moveTo>
                <a:cubicBezTo>
                  <a:pt x="4425077" y="2225031"/>
                  <a:pt x="4435947" y="2235901"/>
                  <a:pt x="4435947" y="2249308"/>
                </a:cubicBezTo>
                <a:cubicBezTo>
                  <a:pt x="4435947" y="2262719"/>
                  <a:pt x="4425077" y="2273588"/>
                  <a:pt x="4411668" y="2273588"/>
                </a:cubicBezTo>
                <a:cubicBezTo>
                  <a:pt x="4398259" y="2273588"/>
                  <a:pt x="4387389" y="2262719"/>
                  <a:pt x="4387389" y="2249308"/>
                </a:cubicBezTo>
                <a:cubicBezTo>
                  <a:pt x="4387389" y="2235901"/>
                  <a:pt x="4398259" y="2225031"/>
                  <a:pt x="4411668" y="2225031"/>
                </a:cubicBezTo>
                <a:close/>
                <a:moveTo>
                  <a:pt x="2668548" y="2225031"/>
                </a:moveTo>
                <a:cubicBezTo>
                  <a:pt x="2681957" y="2225031"/>
                  <a:pt x="2692827" y="2235901"/>
                  <a:pt x="2692827" y="2249308"/>
                </a:cubicBezTo>
                <a:cubicBezTo>
                  <a:pt x="2692827" y="2262719"/>
                  <a:pt x="2681957" y="2273588"/>
                  <a:pt x="2668548" y="2273588"/>
                </a:cubicBezTo>
                <a:cubicBezTo>
                  <a:pt x="2655139" y="2273588"/>
                  <a:pt x="2644269" y="2262719"/>
                  <a:pt x="2644269" y="2249308"/>
                </a:cubicBezTo>
                <a:cubicBezTo>
                  <a:pt x="2644269" y="2235901"/>
                  <a:pt x="2655139" y="2225031"/>
                  <a:pt x="2668548" y="2225031"/>
                </a:cubicBezTo>
                <a:close/>
                <a:moveTo>
                  <a:pt x="1343521" y="2225031"/>
                </a:moveTo>
                <a:cubicBezTo>
                  <a:pt x="1356931" y="2225031"/>
                  <a:pt x="1367801" y="2235901"/>
                  <a:pt x="1367801" y="2249308"/>
                </a:cubicBezTo>
                <a:cubicBezTo>
                  <a:pt x="1367801" y="2262719"/>
                  <a:pt x="1356931" y="2273588"/>
                  <a:pt x="1343521" y="2273588"/>
                </a:cubicBezTo>
                <a:cubicBezTo>
                  <a:pt x="1330113" y="2273588"/>
                  <a:pt x="1319244" y="2262719"/>
                  <a:pt x="1319244" y="2249308"/>
                </a:cubicBezTo>
                <a:cubicBezTo>
                  <a:pt x="1319244" y="2235901"/>
                  <a:pt x="1330113" y="2225031"/>
                  <a:pt x="1343521" y="2225031"/>
                </a:cubicBezTo>
                <a:close/>
                <a:moveTo>
                  <a:pt x="908269" y="2225031"/>
                </a:moveTo>
                <a:cubicBezTo>
                  <a:pt x="921678" y="2225031"/>
                  <a:pt x="932548" y="2235901"/>
                  <a:pt x="932548" y="2249308"/>
                </a:cubicBezTo>
                <a:cubicBezTo>
                  <a:pt x="932548" y="2262719"/>
                  <a:pt x="921678" y="2273588"/>
                  <a:pt x="908269" y="2273588"/>
                </a:cubicBezTo>
                <a:cubicBezTo>
                  <a:pt x="894859" y="2273588"/>
                  <a:pt x="883990" y="2262719"/>
                  <a:pt x="883990" y="2249308"/>
                </a:cubicBezTo>
                <a:cubicBezTo>
                  <a:pt x="883990" y="2235901"/>
                  <a:pt x="894859" y="2225031"/>
                  <a:pt x="908269" y="2225031"/>
                </a:cubicBezTo>
                <a:close/>
                <a:moveTo>
                  <a:pt x="471952" y="2225031"/>
                </a:moveTo>
                <a:cubicBezTo>
                  <a:pt x="485361" y="2225031"/>
                  <a:pt x="496231" y="2235901"/>
                  <a:pt x="496231" y="2249308"/>
                </a:cubicBezTo>
                <a:cubicBezTo>
                  <a:pt x="496231" y="2262719"/>
                  <a:pt x="485361" y="2273588"/>
                  <a:pt x="471952" y="2273588"/>
                </a:cubicBezTo>
                <a:cubicBezTo>
                  <a:pt x="458543" y="2273588"/>
                  <a:pt x="447673" y="2262719"/>
                  <a:pt x="447673" y="2249308"/>
                </a:cubicBezTo>
                <a:cubicBezTo>
                  <a:pt x="447673" y="2235901"/>
                  <a:pt x="458543" y="2225031"/>
                  <a:pt x="471952" y="2225031"/>
                </a:cubicBezTo>
                <a:close/>
                <a:moveTo>
                  <a:pt x="9700724" y="2215702"/>
                </a:moveTo>
                <a:cubicBezTo>
                  <a:pt x="9719963" y="2215702"/>
                  <a:pt x="9735559" y="2231298"/>
                  <a:pt x="9735559" y="2250537"/>
                </a:cubicBezTo>
                <a:cubicBezTo>
                  <a:pt x="9735559" y="2269776"/>
                  <a:pt x="9719963" y="2285372"/>
                  <a:pt x="9700724" y="2285372"/>
                </a:cubicBezTo>
                <a:cubicBezTo>
                  <a:pt x="9681485" y="2285372"/>
                  <a:pt x="9665889" y="2269776"/>
                  <a:pt x="9665889" y="2250537"/>
                </a:cubicBezTo>
                <a:cubicBezTo>
                  <a:pt x="9665889" y="2231298"/>
                  <a:pt x="9681485" y="2215702"/>
                  <a:pt x="9700724" y="2215702"/>
                </a:cubicBezTo>
                <a:close/>
                <a:moveTo>
                  <a:pt x="8812012" y="2215702"/>
                </a:moveTo>
                <a:cubicBezTo>
                  <a:pt x="8831251" y="2215702"/>
                  <a:pt x="8846847" y="2231298"/>
                  <a:pt x="8846847" y="2250537"/>
                </a:cubicBezTo>
                <a:cubicBezTo>
                  <a:pt x="8846847" y="2269776"/>
                  <a:pt x="8831251" y="2285372"/>
                  <a:pt x="8812012" y="2285372"/>
                </a:cubicBezTo>
                <a:cubicBezTo>
                  <a:pt x="8792773" y="2285372"/>
                  <a:pt x="8777177" y="2269776"/>
                  <a:pt x="8777177" y="2250537"/>
                </a:cubicBezTo>
                <a:cubicBezTo>
                  <a:pt x="8777177" y="2231298"/>
                  <a:pt x="8792773" y="2215702"/>
                  <a:pt x="8812012" y="2215702"/>
                </a:cubicBezTo>
                <a:close/>
                <a:moveTo>
                  <a:pt x="5283237" y="2214474"/>
                </a:moveTo>
                <a:cubicBezTo>
                  <a:pt x="5302476" y="2214474"/>
                  <a:pt x="5318072" y="2230071"/>
                  <a:pt x="5318072" y="2249308"/>
                </a:cubicBezTo>
                <a:cubicBezTo>
                  <a:pt x="5318072" y="2268548"/>
                  <a:pt x="5302476" y="2284143"/>
                  <a:pt x="5283237" y="2284143"/>
                </a:cubicBezTo>
                <a:cubicBezTo>
                  <a:pt x="5263998" y="2284143"/>
                  <a:pt x="5248402" y="2268548"/>
                  <a:pt x="5248402" y="2249308"/>
                </a:cubicBezTo>
                <a:cubicBezTo>
                  <a:pt x="5248402" y="2230071"/>
                  <a:pt x="5263998" y="2214474"/>
                  <a:pt x="5283237" y="2214474"/>
                </a:cubicBezTo>
                <a:close/>
                <a:moveTo>
                  <a:pt x="3540122" y="2214474"/>
                </a:moveTo>
                <a:cubicBezTo>
                  <a:pt x="3559361" y="2214474"/>
                  <a:pt x="3574958" y="2230071"/>
                  <a:pt x="3574958" y="2249308"/>
                </a:cubicBezTo>
                <a:cubicBezTo>
                  <a:pt x="3574958" y="2268548"/>
                  <a:pt x="3559361" y="2284145"/>
                  <a:pt x="3540122" y="2284145"/>
                </a:cubicBezTo>
                <a:cubicBezTo>
                  <a:pt x="3520883" y="2284145"/>
                  <a:pt x="3505287" y="2268548"/>
                  <a:pt x="3505287" y="2249308"/>
                </a:cubicBezTo>
                <a:cubicBezTo>
                  <a:pt x="3505287" y="2230071"/>
                  <a:pt x="3520883" y="2214474"/>
                  <a:pt x="3540122" y="2214474"/>
                </a:cubicBezTo>
                <a:close/>
                <a:moveTo>
                  <a:pt x="2232229" y="2214474"/>
                </a:moveTo>
                <a:cubicBezTo>
                  <a:pt x="2251469" y="2214474"/>
                  <a:pt x="2267065" y="2230071"/>
                  <a:pt x="2267065" y="2249308"/>
                </a:cubicBezTo>
                <a:cubicBezTo>
                  <a:pt x="2267065" y="2268548"/>
                  <a:pt x="2251469" y="2284145"/>
                  <a:pt x="2232229" y="2284145"/>
                </a:cubicBezTo>
                <a:cubicBezTo>
                  <a:pt x="2212992" y="2284145"/>
                  <a:pt x="2197396" y="2268548"/>
                  <a:pt x="2197396" y="2249308"/>
                </a:cubicBezTo>
                <a:cubicBezTo>
                  <a:pt x="2197396" y="2230071"/>
                  <a:pt x="2212992" y="2214474"/>
                  <a:pt x="2232229" y="2214474"/>
                </a:cubicBezTo>
                <a:close/>
                <a:moveTo>
                  <a:pt x="10550146" y="1800583"/>
                </a:moveTo>
                <a:cubicBezTo>
                  <a:pt x="10556254" y="1800583"/>
                  <a:pt x="10561206" y="1805535"/>
                  <a:pt x="10561206" y="1811643"/>
                </a:cubicBezTo>
                <a:cubicBezTo>
                  <a:pt x="10561206" y="1817751"/>
                  <a:pt x="10556254" y="1822703"/>
                  <a:pt x="10550146" y="1822703"/>
                </a:cubicBezTo>
                <a:cubicBezTo>
                  <a:pt x="10544038" y="1822703"/>
                  <a:pt x="10539086" y="1817751"/>
                  <a:pt x="10539086" y="1811643"/>
                </a:cubicBezTo>
                <a:cubicBezTo>
                  <a:pt x="10539086" y="1805535"/>
                  <a:pt x="10544038" y="1800583"/>
                  <a:pt x="10550146" y="1800583"/>
                </a:cubicBezTo>
                <a:close/>
                <a:moveTo>
                  <a:pt x="10113829" y="1800583"/>
                </a:moveTo>
                <a:cubicBezTo>
                  <a:pt x="10119937" y="1800583"/>
                  <a:pt x="10124889" y="1805535"/>
                  <a:pt x="10124889" y="1811643"/>
                </a:cubicBezTo>
                <a:cubicBezTo>
                  <a:pt x="10124889" y="1817751"/>
                  <a:pt x="10119937" y="1822703"/>
                  <a:pt x="10113829" y="1822703"/>
                </a:cubicBezTo>
                <a:cubicBezTo>
                  <a:pt x="10107721" y="1822703"/>
                  <a:pt x="10102769" y="1817751"/>
                  <a:pt x="10102769" y="1811643"/>
                </a:cubicBezTo>
                <a:cubicBezTo>
                  <a:pt x="10102769" y="1805535"/>
                  <a:pt x="10107721" y="1800583"/>
                  <a:pt x="10113829" y="1800583"/>
                </a:cubicBezTo>
                <a:close/>
                <a:moveTo>
                  <a:pt x="9678577" y="1800583"/>
                </a:moveTo>
                <a:cubicBezTo>
                  <a:pt x="9684685" y="1800583"/>
                  <a:pt x="9689637" y="1805535"/>
                  <a:pt x="9689637" y="1811643"/>
                </a:cubicBezTo>
                <a:cubicBezTo>
                  <a:pt x="9689637" y="1817751"/>
                  <a:pt x="9684685" y="1822703"/>
                  <a:pt x="9678577" y="1822703"/>
                </a:cubicBezTo>
                <a:cubicBezTo>
                  <a:pt x="9672469" y="1822703"/>
                  <a:pt x="9667517" y="1817751"/>
                  <a:pt x="9667517" y="1811643"/>
                </a:cubicBezTo>
                <a:cubicBezTo>
                  <a:pt x="9667517" y="1805535"/>
                  <a:pt x="9672469" y="1800583"/>
                  <a:pt x="9678577" y="1800583"/>
                </a:cubicBezTo>
                <a:close/>
                <a:moveTo>
                  <a:pt x="5281375" y="1795845"/>
                </a:moveTo>
                <a:cubicBezTo>
                  <a:pt x="5287483" y="1795845"/>
                  <a:pt x="5292435" y="1800797"/>
                  <a:pt x="5292435" y="1806906"/>
                </a:cubicBezTo>
                <a:cubicBezTo>
                  <a:pt x="5292435" y="1813014"/>
                  <a:pt x="5287483" y="1817965"/>
                  <a:pt x="5281375" y="1817965"/>
                </a:cubicBezTo>
                <a:cubicBezTo>
                  <a:pt x="5275267" y="1817965"/>
                  <a:pt x="5270315" y="1813014"/>
                  <a:pt x="5270315" y="1806906"/>
                </a:cubicBezTo>
                <a:cubicBezTo>
                  <a:pt x="5270315" y="1800797"/>
                  <a:pt x="5275267" y="1795845"/>
                  <a:pt x="5281375" y="1795845"/>
                </a:cubicBezTo>
                <a:close/>
                <a:moveTo>
                  <a:pt x="4846122" y="1795845"/>
                </a:moveTo>
                <a:cubicBezTo>
                  <a:pt x="4852230" y="1795845"/>
                  <a:pt x="4857182" y="1800797"/>
                  <a:pt x="4857182" y="1806906"/>
                </a:cubicBezTo>
                <a:cubicBezTo>
                  <a:pt x="4857182" y="1813014"/>
                  <a:pt x="4852230" y="1817965"/>
                  <a:pt x="4846122" y="1817965"/>
                </a:cubicBezTo>
                <a:cubicBezTo>
                  <a:pt x="4840014" y="1817965"/>
                  <a:pt x="4835062" y="1813014"/>
                  <a:pt x="4835062" y="1806906"/>
                </a:cubicBezTo>
                <a:cubicBezTo>
                  <a:pt x="4835062" y="1800797"/>
                  <a:pt x="4840014" y="1795845"/>
                  <a:pt x="4846122" y="1795845"/>
                </a:cubicBezTo>
                <a:close/>
                <a:moveTo>
                  <a:pt x="3974552" y="1795845"/>
                </a:moveTo>
                <a:cubicBezTo>
                  <a:pt x="3980660" y="1795845"/>
                  <a:pt x="3985612" y="1800797"/>
                  <a:pt x="3985612" y="1806906"/>
                </a:cubicBezTo>
                <a:cubicBezTo>
                  <a:pt x="3985612" y="1813014"/>
                  <a:pt x="3980660" y="1817965"/>
                  <a:pt x="3974552" y="1817965"/>
                </a:cubicBezTo>
                <a:cubicBezTo>
                  <a:pt x="3968444" y="1817965"/>
                  <a:pt x="3963492" y="1813014"/>
                  <a:pt x="3963492" y="1806906"/>
                </a:cubicBezTo>
                <a:cubicBezTo>
                  <a:pt x="3963492" y="1800797"/>
                  <a:pt x="3968444" y="1795845"/>
                  <a:pt x="3974552" y="1795845"/>
                </a:cubicBezTo>
                <a:close/>
                <a:moveTo>
                  <a:pt x="7941241" y="1795845"/>
                </a:moveTo>
                <a:cubicBezTo>
                  <a:pt x="7947349" y="1795845"/>
                  <a:pt x="7952301" y="1800797"/>
                  <a:pt x="7952301" y="1806905"/>
                </a:cubicBezTo>
                <a:cubicBezTo>
                  <a:pt x="7952301" y="1813013"/>
                  <a:pt x="7947349" y="1817965"/>
                  <a:pt x="7941241" y="1817965"/>
                </a:cubicBezTo>
                <a:cubicBezTo>
                  <a:pt x="7935133" y="1817965"/>
                  <a:pt x="7930181" y="1813013"/>
                  <a:pt x="7930181" y="1806905"/>
                </a:cubicBezTo>
                <a:cubicBezTo>
                  <a:pt x="7930181" y="1800797"/>
                  <a:pt x="7935133" y="1795845"/>
                  <a:pt x="7941241" y="1795845"/>
                </a:cubicBezTo>
                <a:close/>
                <a:moveTo>
                  <a:pt x="7505988" y="1795845"/>
                </a:moveTo>
                <a:cubicBezTo>
                  <a:pt x="7512096" y="1795845"/>
                  <a:pt x="7517048" y="1800797"/>
                  <a:pt x="7517048" y="1806905"/>
                </a:cubicBezTo>
                <a:cubicBezTo>
                  <a:pt x="7517048" y="1813013"/>
                  <a:pt x="7512096" y="1817965"/>
                  <a:pt x="7505988" y="1817965"/>
                </a:cubicBezTo>
                <a:cubicBezTo>
                  <a:pt x="7499880" y="1817965"/>
                  <a:pt x="7494928" y="1813013"/>
                  <a:pt x="7494928" y="1806905"/>
                </a:cubicBezTo>
                <a:cubicBezTo>
                  <a:pt x="7494928" y="1800797"/>
                  <a:pt x="7499880" y="1795845"/>
                  <a:pt x="7505988" y="1795845"/>
                </a:cubicBezTo>
                <a:close/>
                <a:moveTo>
                  <a:pt x="6634419" y="1795845"/>
                </a:moveTo>
                <a:cubicBezTo>
                  <a:pt x="6640527" y="1795845"/>
                  <a:pt x="6645479" y="1800797"/>
                  <a:pt x="6645479" y="1806905"/>
                </a:cubicBezTo>
                <a:cubicBezTo>
                  <a:pt x="6645479" y="1813013"/>
                  <a:pt x="6640527" y="1817965"/>
                  <a:pt x="6634419" y="1817965"/>
                </a:cubicBezTo>
                <a:cubicBezTo>
                  <a:pt x="6628311" y="1817965"/>
                  <a:pt x="6623359" y="1813013"/>
                  <a:pt x="6623359" y="1806905"/>
                </a:cubicBezTo>
                <a:cubicBezTo>
                  <a:pt x="6623359" y="1800797"/>
                  <a:pt x="6628311" y="1795845"/>
                  <a:pt x="6634419" y="1795845"/>
                </a:cubicBezTo>
                <a:close/>
                <a:moveTo>
                  <a:pt x="6198102" y="1795845"/>
                </a:moveTo>
                <a:cubicBezTo>
                  <a:pt x="6204210" y="1795845"/>
                  <a:pt x="6209162" y="1800797"/>
                  <a:pt x="6209162" y="1806905"/>
                </a:cubicBezTo>
                <a:cubicBezTo>
                  <a:pt x="6209162" y="1813013"/>
                  <a:pt x="6204210" y="1817965"/>
                  <a:pt x="6198102" y="1817965"/>
                </a:cubicBezTo>
                <a:cubicBezTo>
                  <a:pt x="6191994" y="1817965"/>
                  <a:pt x="6187042" y="1813013"/>
                  <a:pt x="6187042" y="1806905"/>
                </a:cubicBezTo>
                <a:cubicBezTo>
                  <a:pt x="6187042" y="1800797"/>
                  <a:pt x="6191994" y="1795845"/>
                  <a:pt x="6198102" y="1795845"/>
                </a:cubicBezTo>
                <a:close/>
                <a:moveTo>
                  <a:pt x="5762849" y="1795845"/>
                </a:moveTo>
                <a:cubicBezTo>
                  <a:pt x="5768957" y="1795845"/>
                  <a:pt x="5773909" y="1800797"/>
                  <a:pt x="5773909" y="1806905"/>
                </a:cubicBezTo>
                <a:cubicBezTo>
                  <a:pt x="5773909" y="1813013"/>
                  <a:pt x="5768957" y="1817965"/>
                  <a:pt x="5762849" y="1817965"/>
                </a:cubicBezTo>
                <a:cubicBezTo>
                  <a:pt x="5756741" y="1817965"/>
                  <a:pt x="5751789" y="1813013"/>
                  <a:pt x="5751789" y="1806905"/>
                </a:cubicBezTo>
                <a:cubicBezTo>
                  <a:pt x="5751789" y="1800797"/>
                  <a:pt x="5756741" y="1795845"/>
                  <a:pt x="5762849" y="1795845"/>
                </a:cubicBezTo>
                <a:close/>
                <a:moveTo>
                  <a:pt x="494092" y="1791106"/>
                </a:moveTo>
                <a:cubicBezTo>
                  <a:pt x="500200" y="1791106"/>
                  <a:pt x="505152" y="1796058"/>
                  <a:pt x="505152" y="1802166"/>
                </a:cubicBezTo>
                <a:cubicBezTo>
                  <a:pt x="505152" y="1808275"/>
                  <a:pt x="500200" y="1813226"/>
                  <a:pt x="494092" y="1813226"/>
                </a:cubicBezTo>
                <a:cubicBezTo>
                  <a:pt x="487984" y="1813226"/>
                  <a:pt x="483032" y="1808275"/>
                  <a:pt x="483032" y="1802166"/>
                </a:cubicBezTo>
                <a:cubicBezTo>
                  <a:pt x="483032" y="1796058"/>
                  <a:pt x="487984" y="1791106"/>
                  <a:pt x="494092" y="1791106"/>
                </a:cubicBezTo>
                <a:close/>
                <a:moveTo>
                  <a:pt x="58840" y="1791106"/>
                </a:moveTo>
                <a:cubicBezTo>
                  <a:pt x="64948" y="1791106"/>
                  <a:pt x="69900" y="1796058"/>
                  <a:pt x="69900" y="1802166"/>
                </a:cubicBezTo>
                <a:cubicBezTo>
                  <a:pt x="69900" y="1808275"/>
                  <a:pt x="64948" y="1813226"/>
                  <a:pt x="58840" y="1813226"/>
                </a:cubicBezTo>
                <a:cubicBezTo>
                  <a:pt x="52732" y="1813226"/>
                  <a:pt x="47780" y="1808275"/>
                  <a:pt x="47780" y="1802166"/>
                </a:cubicBezTo>
                <a:cubicBezTo>
                  <a:pt x="47780" y="1796058"/>
                  <a:pt x="52732" y="1791106"/>
                  <a:pt x="58840" y="1791106"/>
                </a:cubicBezTo>
                <a:close/>
                <a:moveTo>
                  <a:pt x="2237229" y="1791106"/>
                </a:moveTo>
                <a:cubicBezTo>
                  <a:pt x="2243337" y="1791106"/>
                  <a:pt x="2248289" y="1796058"/>
                  <a:pt x="2248289" y="1802166"/>
                </a:cubicBezTo>
                <a:cubicBezTo>
                  <a:pt x="2248289" y="1808275"/>
                  <a:pt x="2243337" y="1813226"/>
                  <a:pt x="2237229" y="1813226"/>
                </a:cubicBezTo>
                <a:cubicBezTo>
                  <a:pt x="2231121" y="1813226"/>
                  <a:pt x="2226169" y="1808275"/>
                  <a:pt x="2226169" y="1802166"/>
                </a:cubicBezTo>
                <a:cubicBezTo>
                  <a:pt x="2226169" y="1796058"/>
                  <a:pt x="2231121" y="1791106"/>
                  <a:pt x="2237229" y="1791106"/>
                </a:cubicBezTo>
                <a:close/>
                <a:moveTo>
                  <a:pt x="1801977" y="1791106"/>
                </a:moveTo>
                <a:cubicBezTo>
                  <a:pt x="1808085" y="1791106"/>
                  <a:pt x="1813037" y="1796058"/>
                  <a:pt x="1813037" y="1802166"/>
                </a:cubicBezTo>
                <a:cubicBezTo>
                  <a:pt x="1813037" y="1808275"/>
                  <a:pt x="1808085" y="1813226"/>
                  <a:pt x="1801977" y="1813226"/>
                </a:cubicBezTo>
                <a:cubicBezTo>
                  <a:pt x="1795869" y="1813226"/>
                  <a:pt x="1790917" y="1808275"/>
                  <a:pt x="1790917" y="1802166"/>
                </a:cubicBezTo>
                <a:cubicBezTo>
                  <a:pt x="1790917" y="1796058"/>
                  <a:pt x="1795869" y="1791106"/>
                  <a:pt x="1801977" y="1791106"/>
                </a:cubicBezTo>
                <a:close/>
                <a:moveTo>
                  <a:pt x="1365661" y="1791106"/>
                </a:moveTo>
                <a:cubicBezTo>
                  <a:pt x="1371769" y="1791106"/>
                  <a:pt x="1376721" y="1796058"/>
                  <a:pt x="1376721" y="1802166"/>
                </a:cubicBezTo>
                <a:cubicBezTo>
                  <a:pt x="1376721" y="1808275"/>
                  <a:pt x="1371769" y="1813226"/>
                  <a:pt x="1365661" y="1813226"/>
                </a:cubicBezTo>
                <a:cubicBezTo>
                  <a:pt x="1359554" y="1813226"/>
                  <a:pt x="1354601" y="1808275"/>
                  <a:pt x="1354601" y="1802166"/>
                </a:cubicBezTo>
                <a:cubicBezTo>
                  <a:pt x="1354601" y="1796058"/>
                  <a:pt x="1359554" y="1791106"/>
                  <a:pt x="1365661" y="1791106"/>
                </a:cubicBezTo>
                <a:close/>
                <a:moveTo>
                  <a:pt x="9242260" y="1787364"/>
                </a:moveTo>
                <a:cubicBezTo>
                  <a:pt x="9255669" y="1787364"/>
                  <a:pt x="9266539" y="1798234"/>
                  <a:pt x="9266539" y="1811643"/>
                </a:cubicBezTo>
                <a:cubicBezTo>
                  <a:pt x="9266539" y="1825052"/>
                  <a:pt x="9255669" y="1835922"/>
                  <a:pt x="9242260" y="1835922"/>
                </a:cubicBezTo>
                <a:cubicBezTo>
                  <a:pt x="9228851" y="1835922"/>
                  <a:pt x="9217981" y="1825052"/>
                  <a:pt x="9217981" y="1811643"/>
                </a:cubicBezTo>
                <a:cubicBezTo>
                  <a:pt x="9217981" y="1798234"/>
                  <a:pt x="9228851" y="1787364"/>
                  <a:pt x="9242260" y="1787364"/>
                </a:cubicBezTo>
                <a:close/>
                <a:moveTo>
                  <a:pt x="4409805" y="1782626"/>
                </a:moveTo>
                <a:cubicBezTo>
                  <a:pt x="4423214" y="1782626"/>
                  <a:pt x="4434084" y="1793497"/>
                  <a:pt x="4434084" y="1806906"/>
                </a:cubicBezTo>
                <a:cubicBezTo>
                  <a:pt x="4434084" y="1820315"/>
                  <a:pt x="4423214" y="1831184"/>
                  <a:pt x="4409805" y="1831184"/>
                </a:cubicBezTo>
                <a:cubicBezTo>
                  <a:pt x="4396396" y="1831184"/>
                  <a:pt x="4385526" y="1820315"/>
                  <a:pt x="4385526" y="1806906"/>
                </a:cubicBezTo>
                <a:cubicBezTo>
                  <a:pt x="4385526" y="1793497"/>
                  <a:pt x="4396396" y="1782626"/>
                  <a:pt x="4409805" y="1782626"/>
                </a:cubicBezTo>
                <a:close/>
                <a:moveTo>
                  <a:pt x="3538260" y="1782626"/>
                </a:moveTo>
                <a:cubicBezTo>
                  <a:pt x="3551669" y="1782626"/>
                  <a:pt x="3562539" y="1793497"/>
                  <a:pt x="3562539" y="1806906"/>
                </a:cubicBezTo>
                <a:cubicBezTo>
                  <a:pt x="3562539" y="1820315"/>
                  <a:pt x="3551669" y="1831184"/>
                  <a:pt x="3538260" y="1831184"/>
                </a:cubicBezTo>
                <a:cubicBezTo>
                  <a:pt x="3524851" y="1831184"/>
                  <a:pt x="3513981" y="1820315"/>
                  <a:pt x="3513981" y="1806906"/>
                </a:cubicBezTo>
                <a:cubicBezTo>
                  <a:pt x="3513981" y="1793497"/>
                  <a:pt x="3524851" y="1782626"/>
                  <a:pt x="3538260" y="1782626"/>
                </a:cubicBezTo>
                <a:close/>
                <a:moveTo>
                  <a:pt x="3103005" y="1782626"/>
                </a:moveTo>
                <a:cubicBezTo>
                  <a:pt x="3116414" y="1782626"/>
                  <a:pt x="3127285" y="1793497"/>
                  <a:pt x="3127285" y="1806906"/>
                </a:cubicBezTo>
                <a:cubicBezTo>
                  <a:pt x="3127285" y="1820315"/>
                  <a:pt x="3116414" y="1831184"/>
                  <a:pt x="3103005" y="1831184"/>
                </a:cubicBezTo>
                <a:cubicBezTo>
                  <a:pt x="3089596" y="1831184"/>
                  <a:pt x="3078726" y="1820315"/>
                  <a:pt x="3078726" y="1806906"/>
                </a:cubicBezTo>
                <a:cubicBezTo>
                  <a:pt x="3078726" y="1793497"/>
                  <a:pt x="3089596" y="1782626"/>
                  <a:pt x="3103005" y="1782626"/>
                </a:cubicBezTo>
                <a:close/>
                <a:moveTo>
                  <a:pt x="10985399" y="1776808"/>
                </a:moveTo>
                <a:cubicBezTo>
                  <a:pt x="11004638" y="1776808"/>
                  <a:pt x="11020234" y="1792404"/>
                  <a:pt x="11020234" y="1811643"/>
                </a:cubicBezTo>
                <a:cubicBezTo>
                  <a:pt x="11020234" y="1830882"/>
                  <a:pt x="11004638" y="1846478"/>
                  <a:pt x="10985399" y="1846478"/>
                </a:cubicBezTo>
                <a:cubicBezTo>
                  <a:pt x="10966160" y="1846478"/>
                  <a:pt x="10950564" y="1830882"/>
                  <a:pt x="10950564" y="1811643"/>
                </a:cubicBezTo>
                <a:cubicBezTo>
                  <a:pt x="10950564" y="1792404"/>
                  <a:pt x="10966160" y="1776808"/>
                  <a:pt x="10985399" y="1776808"/>
                </a:cubicBezTo>
                <a:close/>
                <a:moveTo>
                  <a:pt x="8807007" y="1776808"/>
                </a:moveTo>
                <a:cubicBezTo>
                  <a:pt x="8826246" y="1776808"/>
                  <a:pt x="8841842" y="1792404"/>
                  <a:pt x="8841842" y="1811643"/>
                </a:cubicBezTo>
                <a:cubicBezTo>
                  <a:pt x="8841842" y="1830882"/>
                  <a:pt x="8826246" y="1846478"/>
                  <a:pt x="8807007" y="1846478"/>
                </a:cubicBezTo>
                <a:cubicBezTo>
                  <a:pt x="8787768" y="1846478"/>
                  <a:pt x="8772172" y="1830882"/>
                  <a:pt x="8772172" y="1811643"/>
                </a:cubicBezTo>
                <a:cubicBezTo>
                  <a:pt x="8772172" y="1792404"/>
                  <a:pt x="8787768" y="1776808"/>
                  <a:pt x="8807007" y="1776808"/>
                </a:cubicBezTo>
                <a:close/>
                <a:moveTo>
                  <a:pt x="2666686" y="1772070"/>
                </a:moveTo>
                <a:cubicBezTo>
                  <a:pt x="2685925" y="1772070"/>
                  <a:pt x="2701521" y="1787667"/>
                  <a:pt x="2701521" y="1806906"/>
                </a:cubicBezTo>
                <a:cubicBezTo>
                  <a:pt x="2701521" y="1826145"/>
                  <a:pt x="2685925" y="1841741"/>
                  <a:pt x="2666686" y="1841741"/>
                </a:cubicBezTo>
                <a:cubicBezTo>
                  <a:pt x="2647447" y="1841741"/>
                  <a:pt x="2631851" y="1826145"/>
                  <a:pt x="2631851" y="1806906"/>
                </a:cubicBezTo>
                <a:cubicBezTo>
                  <a:pt x="2631851" y="1787667"/>
                  <a:pt x="2647447" y="1772070"/>
                  <a:pt x="2666686" y="1772070"/>
                </a:cubicBezTo>
                <a:close/>
                <a:moveTo>
                  <a:pt x="8377558" y="1772069"/>
                </a:moveTo>
                <a:cubicBezTo>
                  <a:pt x="8396797" y="1772069"/>
                  <a:pt x="8412393" y="1787665"/>
                  <a:pt x="8412393" y="1806905"/>
                </a:cubicBezTo>
                <a:cubicBezTo>
                  <a:pt x="8412393" y="1826144"/>
                  <a:pt x="8396797" y="1841740"/>
                  <a:pt x="8377558" y="1841740"/>
                </a:cubicBezTo>
                <a:cubicBezTo>
                  <a:pt x="8358319" y="1841740"/>
                  <a:pt x="8342723" y="1826144"/>
                  <a:pt x="8342723" y="1806905"/>
                </a:cubicBezTo>
                <a:cubicBezTo>
                  <a:pt x="8342723" y="1787665"/>
                  <a:pt x="8358319" y="1772069"/>
                  <a:pt x="8377558" y="1772069"/>
                </a:cubicBezTo>
                <a:close/>
                <a:moveTo>
                  <a:pt x="7069672" y="1772069"/>
                </a:moveTo>
                <a:cubicBezTo>
                  <a:pt x="7088911" y="1772069"/>
                  <a:pt x="7104507" y="1787665"/>
                  <a:pt x="7104507" y="1806905"/>
                </a:cubicBezTo>
                <a:cubicBezTo>
                  <a:pt x="7104507" y="1826144"/>
                  <a:pt x="7088911" y="1841740"/>
                  <a:pt x="7069672" y="1841740"/>
                </a:cubicBezTo>
                <a:cubicBezTo>
                  <a:pt x="7050433" y="1841740"/>
                  <a:pt x="7034837" y="1826144"/>
                  <a:pt x="7034837" y="1806905"/>
                </a:cubicBezTo>
                <a:cubicBezTo>
                  <a:pt x="7034837" y="1787665"/>
                  <a:pt x="7050433" y="1772069"/>
                  <a:pt x="7069672" y="1772069"/>
                </a:cubicBezTo>
                <a:close/>
                <a:moveTo>
                  <a:pt x="930409" y="1767330"/>
                </a:moveTo>
                <a:cubicBezTo>
                  <a:pt x="949648" y="1767330"/>
                  <a:pt x="965244" y="1782928"/>
                  <a:pt x="965244" y="1802166"/>
                </a:cubicBezTo>
                <a:cubicBezTo>
                  <a:pt x="965244" y="1821405"/>
                  <a:pt x="949648" y="1837002"/>
                  <a:pt x="930409" y="1837002"/>
                </a:cubicBezTo>
                <a:cubicBezTo>
                  <a:pt x="911170" y="1837002"/>
                  <a:pt x="895574" y="1821405"/>
                  <a:pt x="895574" y="1802166"/>
                </a:cubicBezTo>
                <a:cubicBezTo>
                  <a:pt x="895574" y="1782928"/>
                  <a:pt x="911170" y="1767330"/>
                  <a:pt x="930409" y="1767330"/>
                </a:cubicBezTo>
                <a:close/>
                <a:moveTo>
                  <a:pt x="10548284" y="1358180"/>
                </a:moveTo>
                <a:cubicBezTo>
                  <a:pt x="10554392" y="1358180"/>
                  <a:pt x="10559344" y="1363133"/>
                  <a:pt x="10559344" y="1369241"/>
                </a:cubicBezTo>
                <a:cubicBezTo>
                  <a:pt x="10559344" y="1375349"/>
                  <a:pt x="10554392" y="1380300"/>
                  <a:pt x="10548284" y="1380300"/>
                </a:cubicBezTo>
                <a:cubicBezTo>
                  <a:pt x="10542176" y="1380300"/>
                  <a:pt x="10537224" y="1375349"/>
                  <a:pt x="10537224" y="1369241"/>
                </a:cubicBezTo>
                <a:cubicBezTo>
                  <a:pt x="10537224" y="1363133"/>
                  <a:pt x="10542176" y="1358180"/>
                  <a:pt x="10548284" y="1358180"/>
                </a:cubicBezTo>
                <a:close/>
                <a:moveTo>
                  <a:pt x="10113031" y="1358180"/>
                </a:moveTo>
                <a:cubicBezTo>
                  <a:pt x="10119139" y="1358180"/>
                  <a:pt x="10124091" y="1363132"/>
                  <a:pt x="10124091" y="1369240"/>
                </a:cubicBezTo>
                <a:cubicBezTo>
                  <a:pt x="10124091" y="1375349"/>
                  <a:pt x="10119139" y="1380300"/>
                  <a:pt x="10113031" y="1380300"/>
                </a:cubicBezTo>
                <a:cubicBezTo>
                  <a:pt x="10106923" y="1380300"/>
                  <a:pt x="10101971" y="1375349"/>
                  <a:pt x="10101971" y="1369240"/>
                </a:cubicBezTo>
                <a:cubicBezTo>
                  <a:pt x="10101971" y="1363132"/>
                  <a:pt x="10106923" y="1358180"/>
                  <a:pt x="10113031" y="1358180"/>
                </a:cubicBezTo>
                <a:close/>
                <a:moveTo>
                  <a:pt x="7940443" y="1353447"/>
                </a:moveTo>
                <a:cubicBezTo>
                  <a:pt x="7946551" y="1353447"/>
                  <a:pt x="7951503" y="1358399"/>
                  <a:pt x="7951503" y="1364507"/>
                </a:cubicBezTo>
                <a:cubicBezTo>
                  <a:pt x="7951503" y="1370614"/>
                  <a:pt x="7946551" y="1375567"/>
                  <a:pt x="7940443" y="1375567"/>
                </a:cubicBezTo>
                <a:cubicBezTo>
                  <a:pt x="7934335" y="1375567"/>
                  <a:pt x="7929383" y="1370614"/>
                  <a:pt x="7929383" y="1364507"/>
                </a:cubicBezTo>
                <a:cubicBezTo>
                  <a:pt x="7929383" y="1358399"/>
                  <a:pt x="7934335" y="1353447"/>
                  <a:pt x="7940443" y="1353447"/>
                </a:cubicBezTo>
                <a:close/>
                <a:moveTo>
                  <a:pt x="7504126" y="1353447"/>
                </a:moveTo>
                <a:cubicBezTo>
                  <a:pt x="7510234" y="1353447"/>
                  <a:pt x="7515186" y="1358399"/>
                  <a:pt x="7515186" y="1364507"/>
                </a:cubicBezTo>
                <a:cubicBezTo>
                  <a:pt x="7515186" y="1370614"/>
                  <a:pt x="7510234" y="1375566"/>
                  <a:pt x="7504126" y="1375566"/>
                </a:cubicBezTo>
                <a:cubicBezTo>
                  <a:pt x="7498018" y="1375566"/>
                  <a:pt x="7493066" y="1370614"/>
                  <a:pt x="7493066" y="1364507"/>
                </a:cubicBezTo>
                <a:cubicBezTo>
                  <a:pt x="7493066" y="1358399"/>
                  <a:pt x="7498018" y="1353447"/>
                  <a:pt x="7504126" y="1353447"/>
                </a:cubicBezTo>
                <a:close/>
                <a:moveTo>
                  <a:pt x="7068873" y="1353445"/>
                </a:moveTo>
                <a:cubicBezTo>
                  <a:pt x="7074981" y="1353445"/>
                  <a:pt x="7079933" y="1358398"/>
                  <a:pt x="7079933" y="1364506"/>
                </a:cubicBezTo>
                <a:cubicBezTo>
                  <a:pt x="7079933" y="1370614"/>
                  <a:pt x="7074981" y="1375566"/>
                  <a:pt x="7068873" y="1375566"/>
                </a:cubicBezTo>
                <a:cubicBezTo>
                  <a:pt x="7062765" y="1375566"/>
                  <a:pt x="7057813" y="1370614"/>
                  <a:pt x="7057813" y="1364506"/>
                </a:cubicBezTo>
                <a:cubicBezTo>
                  <a:pt x="7057813" y="1358398"/>
                  <a:pt x="7062765" y="1353445"/>
                  <a:pt x="7068873" y="1353445"/>
                </a:cubicBezTo>
                <a:close/>
                <a:moveTo>
                  <a:pt x="6632556" y="1353445"/>
                </a:moveTo>
                <a:cubicBezTo>
                  <a:pt x="6638664" y="1353445"/>
                  <a:pt x="6643616" y="1358398"/>
                  <a:pt x="6643616" y="1364506"/>
                </a:cubicBezTo>
                <a:cubicBezTo>
                  <a:pt x="6643616" y="1370614"/>
                  <a:pt x="6638664" y="1375566"/>
                  <a:pt x="6632556" y="1375566"/>
                </a:cubicBezTo>
                <a:cubicBezTo>
                  <a:pt x="6626448" y="1375566"/>
                  <a:pt x="6621496" y="1370614"/>
                  <a:pt x="6621496" y="1364506"/>
                </a:cubicBezTo>
                <a:cubicBezTo>
                  <a:pt x="6621496" y="1358398"/>
                  <a:pt x="6626448" y="1353445"/>
                  <a:pt x="6632556" y="1353445"/>
                </a:cubicBezTo>
                <a:close/>
                <a:moveTo>
                  <a:pt x="5760987" y="1353445"/>
                </a:moveTo>
                <a:cubicBezTo>
                  <a:pt x="5767095" y="1353445"/>
                  <a:pt x="5772047" y="1358398"/>
                  <a:pt x="5772047" y="1364505"/>
                </a:cubicBezTo>
                <a:cubicBezTo>
                  <a:pt x="5772047" y="1370614"/>
                  <a:pt x="5767095" y="1375566"/>
                  <a:pt x="5760987" y="1375566"/>
                </a:cubicBezTo>
                <a:cubicBezTo>
                  <a:pt x="5754879" y="1375566"/>
                  <a:pt x="5749927" y="1370614"/>
                  <a:pt x="5749927" y="1364505"/>
                </a:cubicBezTo>
                <a:cubicBezTo>
                  <a:pt x="5749927" y="1358398"/>
                  <a:pt x="5754879" y="1353445"/>
                  <a:pt x="5760987" y="1353445"/>
                </a:cubicBezTo>
                <a:close/>
                <a:moveTo>
                  <a:pt x="3540126" y="1352228"/>
                </a:moveTo>
                <a:cubicBezTo>
                  <a:pt x="3546234" y="1352228"/>
                  <a:pt x="3551186" y="1357180"/>
                  <a:pt x="3551186" y="1363288"/>
                </a:cubicBezTo>
                <a:cubicBezTo>
                  <a:pt x="3551186" y="1369396"/>
                  <a:pt x="3546234" y="1374347"/>
                  <a:pt x="3540126" y="1374347"/>
                </a:cubicBezTo>
                <a:cubicBezTo>
                  <a:pt x="3534018" y="1374347"/>
                  <a:pt x="3529066" y="1369396"/>
                  <a:pt x="3529066" y="1363288"/>
                </a:cubicBezTo>
                <a:cubicBezTo>
                  <a:pt x="3529066" y="1357180"/>
                  <a:pt x="3534018" y="1352228"/>
                  <a:pt x="3540126" y="1352228"/>
                </a:cubicBezTo>
                <a:close/>
                <a:moveTo>
                  <a:pt x="3103807" y="1352228"/>
                </a:moveTo>
                <a:cubicBezTo>
                  <a:pt x="3109914" y="1352228"/>
                  <a:pt x="3114866" y="1357180"/>
                  <a:pt x="3114866" y="1363289"/>
                </a:cubicBezTo>
                <a:cubicBezTo>
                  <a:pt x="3114866" y="1369396"/>
                  <a:pt x="3109914" y="1374347"/>
                  <a:pt x="3103807" y="1374347"/>
                </a:cubicBezTo>
                <a:cubicBezTo>
                  <a:pt x="3097698" y="1374347"/>
                  <a:pt x="3092746" y="1369396"/>
                  <a:pt x="3092746" y="1363289"/>
                </a:cubicBezTo>
                <a:cubicBezTo>
                  <a:pt x="3092746" y="1357180"/>
                  <a:pt x="3097698" y="1352228"/>
                  <a:pt x="3103807" y="1352228"/>
                </a:cubicBezTo>
                <a:close/>
                <a:moveTo>
                  <a:pt x="4411667" y="1352227"/>
                </a:moveTo>
                <a:cubicBezTo>
                  <a:pt x="4417775" y="1352227"/>
                  <a:pt x="4422727" y="1357179"/>
                  <a:pt x="4422727" y="1363288"/>
                </a:cubicBezTo>
                <a:cubicBezTo>
                  <a:pt x="4422727" y="1369396"/>
                  <a:pt x="4417775" y="1374347"/>
                  <a:pt x="4411667" y="1374347"/>
                </a:cubicBezTo>
                <a:cubicBezTo>
                  <a:pt x="4405559" y="1374347"/>
                  <a:pt x="4400607" y="1369396"/>
                  <a:pt x="4400607" y="1363288"/>
                </a:cubicBezTo>
                <a:cubicBezTo>
                  <a:pt x="4400607" y="1357179"/>
                  <a:pt x="4405559" y="1352227"/>
                  <a:pt x="4411667" y="1352227"/>
                </a:cubicBezTo>
                <a:close/>
                <a:moveTo>
                  <a:pt x="3975351" y="1352227"/>
                </a:moveTo>
                <a:cubicBezTo>
                  <a:pt x="3981459" y="1352227"/>
                  <a:pt x="3986411" y="1357180"/>
                  <a:pt x="3986411" y="1363288"/>
                </a:cubicBezTo>
                <a:cubicBezTo>
                  <a:pt x="3986411" y="1369396"/>
                  <a:pt x="3981459" y="1374347"/>
                  <a:pt x="3975351" y="1374347"/>
                </a:cubicBezTo>
                <a:cubicBezTo>
                  <a:pt x="3969243" y="1374347"/>
                  <a:pt x="3964291" y="1369396"/>
                  <a:pt x="3964291" y="1363288"/>
                </a:cubicBezTo>
                <a:cubicBezTo>
                  <a:pt x="3964291" y="1357180"/>
                  <a:pt x="3969243" y="1352227"/>
                  <a:pt x="3975351" y="1352227"/>
                </a:cubicBezTo>
                <a:close/>
                <a:moveTo>
                  <a:pt x="5283237" y="1352227"/>
                </a:moveTo>
                <a:cubicBezTo>
                  <a:pt x="5289345" y="1352227"/>
                  <a:pt x="5294297" y="1357179"/>
                  <a:pt x="5294297" y="1363288"/>
                </a:cubicBezTo>
                <a:cubicBezTo>
                  <a:pt x="5294297" y="1369396"/>
                  <a:pt x="5289345" y="1374346"/>
                  <a:pt x="5283237" y="1374346"/>
                </a:cubicBezTo>
                <a:cubicBezTo>
                  <a:pt x="5277129" y="1374346"/>
                  <a:pt x="5272177" y="1369396"/>
                  <a:pt x="5272177" y="1363288"/>
                </a:cubicBezTo>
                <a:cubicBezTo>
                  <a:pt x="5272177" y="1357179"/>
                  <a:pt x="5277129" y="1352227"/>
                  <a:pt x="5283237" y="1352227"/>
                </a:cubicBezTo>
                <a:close/>
                <a:moveTo>
                  <a:pt x="931209" y="1347483"/>
                </a:moveTo>
                <a:cubicBezTo>
                  <a:pt x="937316" y="1347483"/>
                  <a:pt x="942268" y="1352435"/>
                  <a:pt x="942268" y="1358544"/>
                </a:cubicBezTo>
                <a:cubicBezTo>
                  <a:pt x="942268" y="1364652"/>
                  <a:pt x="937316" y="1369604"/>
                  <a:pt x="931209" y="1369604"/>
                </a:cubicBezTo>
                <a:cubicBezTo>
                  <a:pt x="925100" y="1369604"/>
                  <a:pt x="920148" y="1364652"/>
                  <a:pt x="920148" y="1358544"/>
                </a:cubicBezTo>
                <a:cubicBezTo>
                  <a:pt x="920148" y="1352435"/>
                  <a:pt x="925100" y="1347483"/>
                  <a:pt x="931209" y="1347483"/>
                </a:cubicBezTo>
                <a:close/>
                <a:moveTo>
                  <a:pt x="495956" y="1347483"/>
                </a:moveTo>
                <a:cubicBezTo>
                  <a:pt x="502064" y="1347483"/>
                  <a:pt x="507016" y="1352436"/>
                  <a:pt x="507016" y="1358544"/>
                </a:cubicBezTo>
                <a:cubicBezTo>
                  <a:pt x="507016" y="1364652"/>
                  <a:pt x="502064" y="1369605"/>
                  <a:pt x="495956" y="1369605"/>
                </a:cubicBezTo>
                <a:cubicBezTo>
                  <a:pt x="489848" y="1369605"/>
                  <a:pt x="484896" y="1364652"/>
                  <a:pt x="484896" y="1358544"/>
                </a:cubicBezTo>
                <a:cubicBezTo>
                  <a:pt x="484896" y="1352436"/>
                  <a:pt x="489848" y="1347483"/>
                  <a:pt x="495956" y="1347483"/>
                </a:cubicBezTo>
                <a:close/>
                <a:moveTo>
                  <a:pt x="10984601" y="1344962"/>
                </a:moveTo>
                <a:cubicBezTo>
                  <a:pt x="10998010" y="1344962"/>
                  <a:pt x="11008880" y="1355832"/>
                  <a:pt x="11008880" y="1369241"/>
                </a:cubicBezTo>
                <a:cubicBezTo>
                  <a:pt x="11008880" y="1382650"/>
                  <a:pt x="10998010" y="1393519"/>
                  <a:pt x="10984601" y="1393519"/>
                </a:cubicBezTo>
                <a:cubicBezTo>
                  <a:pt x="10971192" y="1393519"/>
                  <a:pt x="10960322" y="1382650"/>
                  <a:pt x="10960322" y="1369241"/>
                </a:cubicBezTo>
                <a:cubicBezTo>
                  <a:pt x="10960322" y="1355832"/>
                  <a:pt x="10971192" y="1344962"/>
                  <a:pt x="10984601" y="1344962"/>
                </a:cubicBezTo>
                <a:close/>
                <a:moveTo>
                  <a:pt x="9676715" y="1344961"/>
                </a:moveTo>
                <a:cubicBezTo>
                  <a:pt x="9690124" y="1344961"/>
                  <a:pt x="9700994" y="1355831"/>
                  <a:pt x="9700994" y="1369240"/>
                </a:cubicBezTo>
                <a:cubicBezTo>
                  <a:pt x="9700994" y="1382649"/>
                  <a:pt x="9690124" y="1393519"/>
                  <a:pt x="9676715" y="1393519"/>
                </a:cubicBezTo>
                <a:cubicBezTo>
                  <a:pt x="9663306" y="1393519"/>
                  <a:pt x="9652436" y="1382649"/>
                  <a:pt x="9652436" y="1369240"/>
                </a:cubicBezTo>
                <a:cubicBezTo>
                  <a:pt x="9652436" y="1355831"/>
                  <a:pt x="9663306" y="1344961"/>
                  <a:pt x="9676715" y="1344961"/>
                </a:cubicBezTo>
                <a:close/>
                <a:moveTo>
                  <a:pt x="9241462" y="1344961"/>
                </a:moveTo>
                <a:cubicBezTo>
                  <a:pt x="9254871" y="1344961"/>
                  <a:pt x="9265741" y="1355831"/>
                  <a:pt x="9265741" y="1369240"/>
                </a:cubicBezTo>
                <a:cubicBezTo>
                  <a:pt x="9265741" y="1382649"/>
                  <a:pt x="9254871" y="1393519"/>
                  <a:pt x="9241462" y="1393519"/>
                </a:cubicBezTo>
                <a:cubicBezTo>
                  <a:pt x="9228053" y="1393519"/>
                  <a:pt x="9217183" y="1382649"/>
                  <a:pt x="9217183" y="1369240"/>
                </a:cubicBezTo>
                <a:cubicBezTo>
                  <a:pt x="9217183" y="1355831"/>
                  <a:pt x="9228053" y="1344961"/>
                  <a:pt x="9241462" y="1344961"/>
                </a:cubicBezTo>
                <a:close/>
                <a:moveTo>
                  <a:pt x="8805145" y="1344960"/>
                </a:moveTo>
                <a:cubicBezTo>
                  <a:pt x="8818554" y="1344960"/>
                  <a:pt x="8829424" y="1355830"/>
                  <a:pt x="8829424" y="1369239"/>
                </a:cubicBezTo>
                <a:cubicBezTo>
                  <a:pt x="8829424" y="1382649"/>
                  <a:pt x="8818554" y="1393519"/>
                  <a:pt x="8805145" y="1393519"/>
                </a:cubicBezTo>
                <a:cubicBezTo>
                  <a:pt x="8791736" y="1393519"/>
                  <a:pt x="8780866" y="1382649"/>
                  <a:pt x="8780866" y="1369239"/>
                </a:cubicBezTo>
                <a:cubicBezTo>
                  <a:pt x="8780866" y="1355830"/>
                  <a:pt x="8791736" y="1344960"/>
                  <a:pt x="8805145" y="1344960"/>
                </a:cubicBezTo>
                <a:close/>
                <a:moveTo>
                  <a:pt x="8375696" y="1340227"/>
                </a:moveTo>
                <a:cubicBezTo>
                  <a:pt x="8389105" y="1340227"/>
                  <a:pt x="8399975" y="1351097"/>
                  <a:pt x="8399975" y="1364507"/>
                </a:cubicBezTo>
                <a:cubicBezTo>
                  <a:pt x="8399975" y="1377916"/>
                  <a:pt x="8389105" y="1388786"/>
                  <a:pt x="8375696" y="1388786"/>
                </a:cubicBezTo>
                <a:cubicBezTo>
                  <a:pt x="8362287" y="1388786"/>
                  <a:pt x="8351417" y="1377916"/>
                  <a:pt x="8351417" y="1364507"/>
                </a:cubicBezTo>
                <a:cubicBezTo>
                  <a:pt x="8351417" y="1351097"/>
                  <a:pt x="8362287" y="1340227"/>
                  <a:pt x="8375696" y="1340227"/>
                </a:cubicBezTo>
                <a:close/>
                <a:moveTo>
                  <a:pt x="2668551" y="1339009"/>
                </a:moveTo>
                <a:cubicBezTo>
                  <a:pt x="2681960" y="1339009"/>
                  <a:pt x="2692830" y="1349879"/>
                  <a:pt x="2692830" y="1363289"/>
                </a:cubicBezTo>
                <a:cubicBezTo>
                  <a:pt x="2692830" y="1376698"/>
                  <a:pt x="2681960" y="1387569"/>
                  <a:pt x="2668551" y="1387569"/>
                </a:cubicBezTo>
                <a:cubicBezTo>
                  <a:pt x="2655142" y="1387569"/>
                  <a:pt x="2644272" y="1376698"/>
                  <a:pt x="2644272" y="1363289"/>
                </a:cubicBezTo>
                <a:cubicBezTo>
                  <a:pt x="2644272" y="1349879"/>
                  <a:pt x="2655142" y="1339009"/>
                  <a:pt x="2668551" y="1339009"/>
                </a:cubicBezTo>
                <a:close/>
                <a:moveTo>
                  <a:pt x="59640" y="1334265"/>
                </a:moveTo>
                <a:cubicBezTo>
                  <a:pt x="73049" y="1334265"/>
                  <a:pt x="83919" y="1345135"/>
                  <a:pt x="83919" y="1358544"/>
                </a:cubicBezTo>
                <a:cubicBezTo>
                  <a:pt x="83919" y="1371954"/>
                  <a:pt x="73049" y="1382824"/>
                  <a:pt x="59640" y="1382824"/>
                </a:cubicBezTo>
                <a:cubicBezTo>
                  <a:pt x="46231" y="1382824"/>
                  <a:pt x="35361" y="1371954"/>
                  <a:pt x="35361" y="1358544"/>
                </a:cubicBezTo>
                <a:cubicBezTo>
                  <a:pt x="35361" y="1345135"/>
                  <a:pt x="46231" y="1334265"/>
                  <a:pt x="59640" y="1334265"/>
                </a:cubicBezTo>
                <a:close/>
                <a:moveTo>
                  <a:pt x="1802775" y="1334264"/>
                </a:moveTo>
                <a:cubicBezTo>
                  <a:pt x="1816185" y="1334264"/>
                  <a:pt x="1827055" y="1345134"/>
                  <a:pt x="1827055" y="1358544"/>
                </a:cubicBezTo>
                <a:cubicBezTo>
                  <a:pt x="1827055" y="1371953"/>
                  <a:pt x="1816185" y="1382823"/>
                  <a:pt x="1802775" y="1382823"/>
                </a:cubicBezTo>
                <a:cubicBezTo>
                  <a:pt x="1789367" y="1382823"/>
                  <a:pt x="1778497" y="1371953"/>
                  <a:pt x="1778497" y="1358544"/>
                </a:cubicBezTo>
                <a:cubicBezTo>
                  <a:pt x="1778497" y="1345134"/>
                  <a:pt x="1789367" y="1334264"/>
                  <a:pt x="1802775" y="1334264"/>
                </a:cubicBezTo>
                <a:close/>
                <a:moveTo>
                  <a:pt x="1367525" y="1334264"/>
                </a:moveTo>
                <a:cubicBezTo>
                  <a:pt x="1380934" y="1334264"/>
                  <a:pt x="1391804" y="1345134"/>
                  <a:pt x="1391804" y="1358544"/>
                </a:cubicBezTo>
                <a:cubicBezTo>
                  <a:pt x="1391804" y="1371953"/>
                  <a:pt x="1380934" y="1382823"/>
                  <a:pt x="1367525" y="1382823"/>
                </a:cubicBezTo>
                <a:cubicBezTo>
                  <a:pt x="1354116" y="1382823"/>
                  <a:pt x="1343246" y="1371953"/>
                  <a:pt x="1343246" y="1358544"/>
                </a:cubicBezTo>
                <a:cubicBezTo>
                  <a:pt x="1343246" y="1345134"/>
                  <a:pt x="1354116" y="1334264"/>
                  <a:pt x="1367525" y="1334264"/>
                </a:cubicBezTo>
                <a:close/>
                <a:moveTo>
                  <a:pt x="2239092" y="1334264"/>
                </a:moveTo>
                <a:cubicBezTo>
                  <a:pt x="2252501" y="1334264"/>
                  <a:pt x="2263371" y="1345134"/>
                  <a:pt x="2263371" y="1358544"/>
                </a:cubicBezTo>
                <a:cubicBezTo>
                  <a:pt x="2263371" y="1371953"/>
                  <a:pt x="2252501" y="1382823"/>
                  <a:pt x="2239092" y="1382823"/>
                </a:cubicBezTo>
                <a:cubicBezTo>
                  <a:pt x="2225683" y="1382823"/>
                  <a:pt x="2214813" y="1371953"/>
                  <a:pt x="2214813" y="1358544"/>
                </a:cubicBezTo>
                <a:cubicBezTo>
                  <a:pt x="2214813" y="1345134"/>
                  <a:pt x="2225683" y="1334264"/>
                  <a:pt x="2239092" y="1334264"/>
                </a:cubicBezTo>
                <a:close/>
                <a:moveTo>
                  <a:pt x="6197304" y="1329670"/>
                </a:moveTo>
                <a:cubicBezTo>
                  <a:pt x="6216543" y="1329670"/>
                  <a:pt x="6232139" y="1345266"/>
                  <a:pt x="6232139" y="1364506"/>
                </a:cubicBezTo>
                <a:cubicBezTo>
                  <a:pt x="6232139" y="1383745"/>
                  <a:pt x="6216543" y="1399340"/>
                  <a:pt x="6197304" y="1399340"/>
                </a:cubicBezTo>
                <a:cubicBezTo>
                  <a:pt x="6178065" y="1399340"/>
                  <a:pt x="6162469" y="1383745"/>
                  <a:pt x="6162469" y="1364506"/>
                </a:cubicBezTo>
                <a:cubicBezTo>
                  <a:pt x="6162469" y="1345266"/>
                  <a:pt x="6178065" y="1329670"/>
                  <a:pt x="6197304" y="1329670"/>
                </a:cubicBezTo>
                <a:close/>
                <a:moveTo>
                  <a:pt x="4846920" y="1328451"/>
                </a:moveTo>
                <a:cubicBezTo>
                  <a:pt x="4866159" y="1328451"/>
                  <a:pt x="4881755" y="1344048"/>
                  <a:pt x="4881755" y="1363288"/>
                </a:cubicBezTo>
                <a:cubicBezTo>
                  <a:pt x="4881755" y="1382526"/>
                  <a:pt x="4866159" y="1398123"/>
                  <a:pt x="4846920" y="1398123"/>
                </a:cubicBezTo>
                <a:cubicBezTo>
                  <a:pt x="4827681" y="1398123"/>
                  <a:pt x="4812085" y="1382526"/>
                  <a:pt x="4812085" y="1363288"/>
                </a:cubicBezTo>
                <a:cubicBezTo>
                  <a:pt x="4812085" y="1344048"/>
                  <a:pt x="4827681" y="1328451"/>
                  <a:pt x="4846920" y="1328451"/>
                </a:cubicBezTo>
                <a:close/>
                <a:moveTo>
                  <a:pt x="10985399" y="914547"/>
                </a:moveTo>
                <a:cubicBezTo>
                  <a:pt x="10991507" y="914547"/>
                  <a:pt x="10996459" y="919500"/>
                  <a:pt x="10996459" y="925608"/>
                </a:cubicBezTo>
                <a:cubicBezTo>
                  <a:pt x="10996459" y="931715"/>
                  <a:pt x="10991507" y="936667"/>
                  <a:pt x="10985399" y="936667"/>
                </a:cubicBezTo>
                <a:cubicBezTo>
                  <a:pt x="10979291" y="936667"/>
                  <a:pt x="10974339" y="931715"/>
                  <a:pt x="10974339" y="925608"/>
                </a:cubicBezTo>
                <a:cubicBezTo>
                  <a:pt x="10974339" y="919500"/>
                  <a:pt x="10979291" y="914547"/>
                  <a:pt x="10985399" y="914547"/>
                </a:cubicBezTo>
                <a:close/>
                <a:moveTo>
                  <a:pt x="10550146" y="914547"/>
                </a:moveTo>
                <a:cubicBezTo>
                  <a:pt x="10556254" y="914547"/>
                  <a:pt x="10561206" y="919499"/>
                  <a:pt x="10561206" y="925608"/>
                </a:cubicBezTo>
                <a:cubicBezTo>
                  <a:pt x="10561206" y="931715"/>
                  <a:pt x="10556254" y="936667"/>
                  <a:pt x="10550146" y="936667"/>
                </a:cubicBezTo>
                <a:cubicBezTo>
                  <a:pt x="10544038" y="936667"/>
                  <a:pt x="10539086" y="931715"/>
                  <a:pt x="10539086" y="925608"/>
                </a:cubicBezTo>
                <a:cubicBezTo>
                  <a:pt x="10539086" y="919499"/>
                  <a:pt x="10544038" y="914547"/>
                  <a:pt x="10550146" y="914547"/>
                </a:cubicBezTo>
                <a:close/>
                <a:moveTo>
                  <a:pt x="9678577" y="914547"/>
                </a:moveTo>
                <a:cubicBezTo>
                  <a:pt x="9684685" y="914547"/>
                  <a:pt x="9689637" y="919499"/>
                  <a:pt x="9689637" y="925607"/>
                </a:cubicBezTo>
                <a:cubicBezTo>
                  <a:pt x="9689637" y="931715"/>
                  <a:pt x="9684685" y="936667"/>
                  <a:pt x="9678577" y="936667"/>
                </a:cubicBezTo>
                <a:cubicBezTo>
                  <a:pt x="9672469" y="936667"/>
                  <a:pt x="9667517" y="931715"/>
                  <a:pt x="9667517" y="925607"/>
                </a:cubicBezTo>
                <a:cubicBezTo>
                  <a:pt x="9667517" y="919499"/>
                  <a:pt x="9672469" y="914547"/>
                  <a:pt x="9678577" y="914547"/>
                </a:cubicBezTo>
                <a:close/>
                <a:moveTo>
                  <a:pt x="9242260" y="914547"/>
                </a:moveTo>
                <a:cubicBezTo>
                  <a:pt x="9248368" y="914547"/>
                  <a:pt x="9253320" y="919499"/>
                  <a:pt x="9253320" y="925607"/>
                </a:cubicBezTo>
                <a:cubicBezTo>
                  <a:pt x="9253320" y="931715"/>
                  <a:pt x="9248368" y="936667"/>
                  <a:pt x="9242260" y="936667"/>
                </a:cubicBezTo>
                <a:cubicBezTo>
                  <a:pt x="9236152" y="936667"/>
                  <a:pt x="9231200" y="931715"/>
                  <a:pt x="9231200" y="925607"/>
                </a:cubicBezTo>
                <a:cubicBezTo>
                  <a:pt x="9231200" y="919499"/>
                  <a:pt x="9236152" y="914547"/>
                  <a:pt x="9242260" y="914547"/>
                </a:cubicBezTo>
                <a:close/>
                <a:moveTo>
                  <a:pt x="8807007" y="914547"/>
                </a:moveTo>
                <a:cubicBezTo>
                  <a:pt x="8813115" y="914547"/>
                  <a:pt x="8818067" y="919499"/>
                  <a:pt x="8818067" y="925607"/>
                </a:cubicBezTo>
                <a:cubicBezTo>
                  <a:pt x="8818067" y="931715"/>
                  <a:pt x="8813115" y="936667"/>
                  <a:pt x="8807007" y="936667"/>
                </a:cubicBezTo>
                <a:cubicBezTo>
                  <a:pt x="8800899" y="936667"/>
                  <a:pt x="8795947" y="931715"/>
                  <a:pt x="8795947" y="925607"/>
                </a:cubicBezTo>
                <a:cubicBezTo>
                  <a:pt x="8795947" y="919499"/>
                  <a:pt x="8800899" y="914547"/>
                  <a:pt x="8807007" y="914547"/>
                </a:cubicBezTo>
                <a:close/>
                <a:moveTo>
                  <a:pt x="3103009" y="909823"/>
                </a:moveTo>
                <a:cubicBezTo>
                  <a:pt x="3109117" y="909823"/>
                  <a:pt x="3114068" y="914773"/>
                  <a:pt x="3114068" y="920880"/>
                </a:cubicBezTo>
                <a:cubicBezTo>
                  <a:pt x="3114068" y="926988"/>
                  <a:pt x="3109117" y="931939"/>
                  <a:pt x="3103009" y="931939"/>
                </a:cubicBezTo>
                <a:cubicBezTo>
                  <a:pt x="3096901" y="931939"/>
                  <a:pt x="3091949" y="926988"/>
                  <a:pt x="3091949" y="920880"/>
                </a:cubicBezTo>
                <a:cubicBezTo>
                  <a:pt x="3091949" y="914773"/>
                  <a:pt x="3096901" y="909823"/>
                  <a:pt x="3103009" y="909823"/>
                </a:cubicBezTo>
                <a:close/>
                <a:moveTo>
                  <a:pt x="5281375" y="909821"/>
                </a:moveTo>
                <a:cubicBezTo>
                  <a:pt x="5287483" y="909821"/>
                  <a:pt x="5292435" y="914772"/>
                  <a:pt x="5292435" y="920879"/>
                </a:cubicBezTo>
                <a:cubicBezTo>
                  <a:pt x="5292435" y="926988"/>
                  <a:pt x="5287483" y="931939"/>
                  <a:pt x="5281375" y="931939"/>
                </a:cubicBezTo>
                <a:cubicBezTo>
                  <a:pt x="5275267" y="931939"/>
                  <a:pt x="5270315" y="926988"/>
                  <a:pt x="5270315" y="920879"/>
                </a:cubicBezTo>
                <a:cubicBezTo>
                  <a:pt x="5270315" y="914772"/>
                  <a:pt x="5275267" y="909821"/>
                  <a:pt x="5281375" y="909821"/>
                </a:cubicBezTo>
                <a:close/>
                <a:moveTo>
                  <a:pt x="4846122" y="909821"/>
                </a:moveTo>
                <a:cubicBezTo>
                  <a:pt x="4852230" y="909821"/>
                  <a:pt x="4857182" y="914773"/>
                  <a:pt x="4857182" y="920879"/>
                </a:cubicBezTo>
                <a:cubicBezTo>
                  <a:pt x="4857182" y="926988"/>
                  <a:pt x="4852230" y="931939"/>
                  <a:pt x="4846122" y="931939"/>
                </a:cubicBezTo>
                <a:cubicBezTo>
                  <a:pt x="4840014" y="931939"/>
                  <a:pt x="4835062" y="926988"/>
                  <a:pt x="4835062" y="920879"/>
                </a:cubicBezTo>
                <a:cubicBezTo>
                  <a:pt x="4835062" y="914773"/>
                  <a:pt x="4840014" y="909821"/>
                  <a:pt x="4846122" y="909821"/>
                </a:cubicBezTo>
                <a:close/>
                <a:moveTo>
                  <a:pt x="4409805" y="909821"/>
                </a:moveTo>
                <a:cubicBezTo>
                  <a:pt x="4415913" y="909821"/>
                  <a:pt x="4420865" y="914773"/>
                  <a:pt x="4420865" y="920880"/>
                </a:cubicBezTo>
                <a:cubicBezTo>
                  <a:pt x="4420865" y="926988"/>
                  <a:pt x="4415913" y="931939"/>
                  <a:pt x="4409805" y="931939"/>
                </a:cubicBezTo>
                <a:cubicBezTo>
                  <a:pt x="4403697" y="931939"/>
                  <a:pt x="4398745" y="926988"/>
                  <a:pt x="4398745" y="920880"/>
                </a:cubicBezTo>
                <a:cubicBezTo>
                  <a:pt x="4398745" y="914773"/>
                  <a:pt x="4403697" y="909821"/>
                  <a:pt x="4409805" y="909821"/>
                </a:cubicBezTo>
                <a:close/>
                <a:moveTo>
                  <a:pt x="3538264" y="909821"/>
                </a:moveTo>
                <a:cubicBezTo>
                  <a:pt x="3544372" y="909821"/>
                  <a:pt x="3549324" y="914773"/>
                  <a:pt x="3549324" y="920880"/>
                </a:cubicBezTo>
                <a:cubicBezTo>
                  <a:pt x="3549324" y="926988"/>
                  <a:pt x="3544372" y="931939"/>
                  <a:pt x="3538264" y="931939"/>
                </a:cubicBezTo>
                <a:cubicBezTo>
                  <a:pt x="3532156" y="931939"/>
                  <a:pt x="3527204" y="926988"/>
                  <a:pt x="3527204" y="920880"/>
                </a:cubicBezTo>
                <a:cubicBezTo>
                  <a:pt x="3527204" y="914773"/>
                  <a:pt x="3532156" y="909821"/>
                  <a:pt x="3538264" y="909821"/>
                </a:cubicBezTo>
                <a:close/>
                <a:moveTo>
                  <a:pt x="7069671" y="909812"/>
                </a:moveTo>
                <a:cubicBezTo>
                  <a:pt x="7075779" y="909812"/>
                  <a:pt x="7080731" y="914763"/>
                  <a:pt x="7080731" y="920872"/>
                </a:cubicBezTo>
                <a:cubicBezTo>
                  <a:pt x="7080731" y="926979"/>
                  <a:pt x="7075779" y="931931"/>
                  <a:pt x="7069671" y="931931"/>
                </a:cubicBezTo>
                <a:cubicBezTo>
                  <a:pt x="7063563" y="931931"/>
                  <a:pt x="7058611" y="926979"/>
                  <a:pt x="7058611" y="920872"/>
                </a:cubicBezTo>
                <a:cubicBezTo>
                  <a:pt x="7058611" y="914763"/>
                  <a:pt x="7063563" y="909812"/>
                  <a:pt x="7069671" y="909812"/>
                </a:cubicBezTo>
                <a:close/>
                <a:moveTo>
                  <a:pt x="6198102" y="909811"/>
                </a:moveTo>
                <a:cubicBezTo>
                  <a:pt x="6204210" y="909811"/>
                  <a:pt x="6209162" y="914763"/>
                  <a:pt x="6209162" y="920871"/>
                </a:cubicBezTo>
                <a:cubicBezTo>
                  <a:pt x="6209162" y="926979"/>
                  <a:pt x="6204210" y="931931"/>
                  <a:pt x="6198102" y="931931"/>
                </a:cubicBezTo>
                <a:cubicBezTo>
                  <a:pt x="6191994" y="931931"/>
                  <a:pt x="6187042" y="926979"/>
                  <a:pt x="6187042" y="920871"/>
                </a:cubicBezTo>
                <a:cubicBezTo>
                  <a:pt x="6187042" y="914763"/>
                  <a:pt x="6191994" y="909811"/>
                  <a:pt x="6198102" y="909811"/>
                </a:cubicBezTo>
                <a:close/>
                <a:moveTo>
                  <a:pt x="5762849" y="909811"/>
                </a:moveTo>
                <a:cubicBezTo>
                  <a:pt x="5768957" y="909811"/>
                  <a:pt x="5773909" y="914762"/>
                  <a:pt x="5773909" y="920871"/>
                </a:cubicBezTo>
                <a:cubicBezTo>
                  <a:pt x="5773909" y="926978"/>
                  <a:pt x="5768957" y="931931"/>
                  <a:pt x="5762849" y="931931"/>
                </a:cubicBezTo>
                <a:cubicBezTo>
                  <a:pt x="5756741" y="931931"/>
                  <a:pt x="5751789" y="926978"/>
                  <a:pt x="5751789" y="920871"/>
                </a:cubicBezTo>
                <a:cubicBezTo>
                  <a:pt x="5751789" y="914762"/>
                  <a:pt x="5756741" y="909811"/>
                  <a:pt x="5762849" y="909811"/>
                </a:cubicBezTo>
                <a:close/>
                <a:moveTo>
                  <a:pt x="1365662" y="905078"/>
                </a:moveTo>
                <a:cubicBezTo>
                  <a:pt x="1371770" y="905078"/>
                  <a:pt x="1376722" y="910030"/>
                  <a:pt x="1376722" y="916138"/>
                </a:cubicBezTo>
                <a:cubicBezTo>
                  <a:pt x="1376722" y="922245"/>
                  <a:pt x="1371770" y="927197"/>
                  <a:pt x="1365662" y="927197"/>
                </a:cubicBezTo>
                <a:cubicBezTo>
                  <a:pt x="1359554" y="927197"/>
                  <a:pt x="1354602" y="922245"/>
                  <a:pt x="1354602" y="916138"/>
                </a:cubicBezTo>
                <a:cubicBezTo>
                  <a:pt x="1354602" y="910030"/>
                  <a:pt x="1359554" y="905078"/>
                  <a:pt x="1365662" y="905078"/>
                </a:cubicBezTo>
                <a:close/>
                <a:moveTo>
                  <a:pt x="930410" y="905078"/>
                </a:moveTo>
                <a:cubicBezTo>
                  <a:pt x="936517" y="905078"/>
                  <a:pt x="941469" y="910030"/>
                  <a:pt x="941469" y="916138"/>
                </a:cubicBezTo>
                <a:cubicBezTo>
                  <a:pt x="941469" y="922245"/>
                  <a:pt x="936517" y="927198"/>
                  <a:pt x="930410" y="927198"/>
                </a:cubicBezTo>
                <a:cubicBezTo>
                  <a:pt x="924301" y="927198"/>
                  <a:pt x="919349" y="922245"/>
                  <a:pt x="919349" y="916138"/>
                </a:cubicBezTo>
                <a:cubicBezTo>
                  <a:pt x="919349" y="910030"/>
                  <a:pt x="924301" y="905078"/>
                  <a:pt x="930410" y="905078"/>
                </a:cubicBezTo>
                <a:close/>
                <a:moveTo>
                  <a:pt x="494094" y="905078"/>
                </a:moveTo>
                <a:cubicBezTo>
                  <a:pt x="500202" y="905078"/>
                  <a:pt x="505154" y="910030"/>
                  <a:pt x="505154" y="916138"/>
                </a:cubicBezTo>
                <a:cubicBezTo>
                  <a:pt x="505154" y="922245"/>
                  <a:pt x="500202" y="927198"/>
                  <a:pt x="494094" y="927198"/>
                </a:cubicBezTo>
                <a:cubicBezTo>
                  <a:pt x="487986" y="927198"/>
                  <a:pt x="483034" y="922245"/>
                  <a:pt x="483034" y="916138"/>
                </a:cubicBezTo>
                <a:cubicBezTo>
                  <a:pt x="483034" y="910030"/>
                  <a:pt x="487986" y="905078"/>
                  <a:pt x="494094" y="905078"/>
                </a:cubicBezTo>
                <a:close/>
                <a:moveTo>
                  <a:pt x="7941241" y="896594"/>
                </a:moveTo>
                <a:cubicBezTo>
                  <a:pt x="7954650" y="896594"/>
                  <a:pt x="7965520" y="907463"/>
                  <a:pt x="7965520" y="920872"/>
                </a:cubicBezTo>
                <a:cubicBezTo>
                  <a:pt x="7965520" y="934280"/>
                  <a:pt x="7954650" y="945150"/>
                  <a:pt x="7941241" y="945150"/>
                </a:cubicBezTo>
                <a:cubicBezTo>
                  <a:pt x="7927832" y="945150"/>
                  <a:pt x="7916962" y="934280"/>
                  <a:pt x="7916962" y="920872"/>
                </a:cubicBezTo>
                <a:cubicBezTo>
                  <a:pt x="7916962" y="907463"/>
                  <a:pt x="7927832" y="896594"/>
                  <a:pt x="7941241" y="896594"/>
                </a:cubicBezTo>
                <a:close/>
                <a:moveTo>
                  <a:pt x="7505988" y="896593"/>
                </a:moveTo>
                <a:cubicBezTo>
                  <a:pt x="7519397" y="896593"/>
                  <a:pt x="7530267" y="907462"/>
                  <a:pt x="7530267" y="920872"/>
                </a:cubicBezTo>
                <a:cubicBezTo>
                  <a:pt x="7530267" y="934280"/>
                  <a:pt x="7519397" y="945150"/>
                  <a:pt x="7505988" y="945150"/>
                </a:cubicBezTo>
                <a:cubicBezTo>
                  <a:pt x="7492579" y="945150"/>
                  <a:pt x="7481709" y="934280"/>
                  <a:pt x="7481709" y="920872"/>
                </a:cubicBezTo>
                <a:cubicBezTo>
                  <a:pt x="7481709" y="907462"/>
                  <a:pt x="7492579" y="896593"/>
                  <a:pt x="7505988" y="896593"/>
                </a:cubicBezTo>
                <a:close/>
                <a:moveTo>
                  <a:pt x="6634419" y="896593"/>
                </a:moveTo>
                <a:cubicBezTo>
                  <a:pt x="6647828" y="896593"/>
                  <a:pt x="6658698" y="907462"/>
                  <a:pt x="6658698" y="920872"/>
                </a:cubicBezTo>
                <a:cubicBezTo>
                  <a:pt x="6658698" y="934280"/>
                  <a:pt x="6647828" y="945150"/>
                  <a:pt x="6634419" y="945150"/>
                </a:cubicBezTo>
                <a:cubicBezTo>
                  <a:pt x="6621010" y="945150"/>
                  <a:pt x="6610140" y="934280"/>
                  <a:pt x="6610140" y="920872"/>
                </a:cubicBezTo>
                <a:cubicBezTo>
                  <a:pt x="6610140" y="907462"/>
                  <a:pt x="6621010" y="896593"/>
                  <a:pt x="6634419" y="896593"/>
                </a:cubicBezTo>
                <a:close/>
                <a:moveTo>
                  <a:pt x="1801977" y="891858"/>
                </a:moveTo>
                <a:cubicBezTo>
                  <a:pt x="1815387" y="891858"/>
                  <a:pt x="1826257" y="902728"/>
                  <a:pt x="1826257" y="916138"/>
                </a:cubicBezTo>
                <a:cubicBezTo>
                  <a:pt x="1826257" y="929546"/>
                  <a:pt x="1815387" y="940416"/>
                  <a:pt x="1801977" y="940416"/>
                </a:cubicBezTo>
                <a:cubicBezTo>
                  <a:pt x="1788569" y="940416"/>
                  <a:pt x="1777698" y="929546"/>
                  <a:pt x="1777698" y="916138"/>
                </a:cubicBezTo>
                <a:cubicBezTo>
                  <a:pt x="1777698" y="902728"/>
                  <a:pt x="1788569" y="891858"/>
                  <a:pt x="1801977" y="891858"/>
                </a:cubicBezTo>
                <a:close/>
                <a:moveTo>
                  <a:pt x="10113830" y="890772"/>
                </a:moveTo>
                <a:cubicBezTo>
                  <a:pt x="10133069" y="890772"/>
                  <a:pt x="10148665" y="906368"/>
                  <a:pt x="10148665" y="925607"/>
                </a:cubicBezTo>
                <a:cubicBezTo>
                  <a:pt x="10148665" y="944846"/>
                  <a:pt x="10133069" y="960442"/>
                  <a:pt x="10113830" y="960442"/>
                </a:cubicBezTo>
                <a:cubicBezTo>
                  <a:pt x="10094591" y="960442"/>
                  <a:pt x="10078995" y="944846"/>
                  <a:pt x="10078995" y="925607"/>
                </a:cubicBezTo>
                <a:cubicBezTo>
                  <a:pt x="10078995" y="906368"/>
                  <a:pt x="10094591" y="890772"/>
                  <a:pt x="10113830" y="890772"/>
                </a:cubicBezTo>
                <a:close/>
                <a:moveTo>
                  <a:pt x="2666689" y="886046"/>
                </a:moveTo>
                <a:cubicBezTo>
                  <a:pt x="2685928" y="886046"/>
                  <a:pt x="2701524" y="901643"/>
                  <a:pt x="2701524" y="920880"/>
                </a:cubicBezTo>
                <a:cubicBezTo>
                  <a:pt x="2701524" y="940118"/>
                  <a:pt x="2685928" y="955718"/>
                  <a:pt x="2666689" y="955718"/>
                </a:cubicBezTo>
                <a:cubicBezTo>
                  <a:pt x="2647449" y="955718"/>
                  <a:pt x="2631853" y="940118"/>
                  <a:pt x="2631853" y="920880"/>
                </a:cubicBezTo>
                <a:cubicBezTo>
                  <a:pt x="2631853" y="901643"/>
                  <a:pt x="2647449" y="886046"/>
                  <a:pt x="2666689" y="886046"/>
                </a:cubicBezTo>
                <a:close/>
                <a:moveTo>
                  <a:pt x="3974553" y="886045"/>
                </a:moveTo>
                <a:cubicBezTo>
                  <a:pt x="3993792" y="886045"/>
                  <a:pt x="4009388" y="901641"/>
                  <a:pt x="4009388" y="920880"/>
                </a:cubicBezTo>
                <a:cubicBezTo>
                  <a:pt x="4009388" y="940118"/>
                  <a:pt x="3993792" y="955717"/>
                  <a:pt x="3974553" y="955717"/>
                </a:cubicBezTo>
                <a:cubicBezTo>
                  <a:pt x="3955314" y="955717"/>
                  <a:pt x="3939718" y="940118"/>
                  <a:pt x="3939718" y="920880"/>
                </a:cubicBezTo>
                <a:cubicBezTo>
                  <a:pt x="3939718" y="901641"/>
                  <a:pt x="3955314" y="886045"/>
                  <a:pt x="3974553" y="886045"/>
                </a:cubicBezTo>
                <a:close/>
                <a:moveTo>
                  <a:pt x="8377558" y="886037"/>
                </a:moveTo>
                <a:cubicBezTo>
                  <a:pt x="8396797" y="886037"/>
                  <a:pt x="8412393" y="901633"/>
                  <a:pt x="8412393" y="920872"/>
                </a:cubicBezTo>
                <a:cubicBezTo>
                  <a:pt x="8412393" y="940110"/>
                  <a:pt x="8396797" y="955708"/>
                  <a:pt x="8377558" y="955708"/>
                </a:cubicBezTo>
                <a:cubicBezTo>
                  <a:pt x="8358319" y="955708"/>
                  <a:pt x="8342723" y="940110"/>
                  <a:pt x="8342723" y="920872"/>
                </a:cubicBezTo>
                <a:cubicBezTo>
                  <a:pt x="8342723" y="901633"/>
                  <a:pt x="8358319" y="886037"/>
                  <a:pt x="8377558" y="886037"/>
                </a:cubicBezTo>
                <a:close/>
                <a:moveTo>
                  <a:pt x="58842" y="881303"/>
                </a:moveTo>
                <a:cubicBezTo>
                  <a:pt x="78081" y="881303"/>
                  <a:pt x="93677" y="896899"/>
                  <a:pt x="93677" y="916138"/>
                </a:cubicBezTo>
                <a:cubicBezTo>
                  <a:pt x="93677" y="935375"/>
                  <a:pt x="78081" y="950975"/>
                  <a:pt x="58842" y="950975"/>
                </a:cubicBezTo>
                <a:cubicBezTo>
                  <a:pt x="39603" y="950975"/>
                  <a:pt x="24007" y="935375"/>
                  <a:pt x="24007" y="916138"/>
                </a:cubicBezTo>
                <a:cubicBezTo>
                  <a:pt x="24007" y="896899"/>
                  <a:pt x="39603" y="881303"/>
                  <a:pt x="58842" y="881303"/>
                </a:cubicBezTo>
                <a:close/>
                <a:moveTo>
                  <a:pt x="2237230" y="881302"/>
                </a:moveTo>
                <a:cubicBezTo>
                  <a:pt x="2256469" y="881302"/>
                  <a:pt x="2272065" y="896898"/>
                  <a:pt x="2272065" y="916138"/>
                </a:cubicBezTo>
                <a:cubicBezTo>
                  <a:pt x="2272065" y="935374"/>
                  <a:pt x="2256469" y="950973"/>
                  <a:pt x="2237230" y="950973"/>
                </a:cubicBezTo>
                <a:cubicBezTo>
                  <a:pt x="2217991" y="950973"/>
                  <a:pt x="2202394" y="935374"/>
                  <a:pt x="2202394" y="916138"/>
                </a:cubicBezTo>
                <a:cubicBezTo>
                  <a:pt x="2202394" y="896898"/>
                  <a:pt x="2217991" y="881302"/>
                  <a:pt x="2237230" y="881302"/>
                </a:cubicBezTo>
                <a:close/>
                <a:moveTo>
                  <a:pt x="11007546" y="467408"/>
                </a:moveTo>
                <a:cubicBezTo>
                  <a:pt x="11013654" y="467408"/>
                  <a:pt x="11018606" y="472360"/>
                  <a:pt x="11018606" y="478468"/>
                </a:cubicBezTo>
                <a:cubicBezTo>
                  <a:pt x="11018606" y="484576"/>
                  <a:pt x="11013654" y="489528"/>
                  <a:pt x="11007546" y="489528"/>
                </a:cubicBezTo>
                <a:cubicBezTo>
                  <a:pt x="11001438" y="489528"/>
                  <a:pt x="10996486" y="484576"/>
                  <a:pt x="10996486" y="478468"/>
                </a:cubicBezTo>
                <a:cubicBezTo>
                  <a:pt x="10996486" y="472360"/>
                  <a:pt x="11001438" y="467408"/>
                  <a:pt x="11007546" y="467408"/>
                </a:cubicBezTo>
                <a:close/>
                <a:moveTo>
                  <a:pt x="9247265" y="467408"/>
                </a:moveTo>
                <a:cubicBezTo>
                  <a:pt x="9253373" y="467408"/>
                  <a:pt x="9258325" y="472360"/>
                  <a:pt x="9258325" y="478468"/>
                </a:cubicBezTo>
                <a:cubicBezTo>
                  <a:pt x="9258325" y="484576"/>
                  <a:pt x="9253373" y="489528"/>
                  <a:pt x="9247265" y="489528"/>
                </a:cubicBezTo>
                <a:cubicBezTo>
                  <a:pt x="9241157" y="489528"/>
                  <a:pt x="9236205" y="484576"/>
                  <a:pt x="9236205" y="478468"/>
                </a:cubicBezTo>
                <a:cubicBezTo>
                  <a:pt x="9236205" y="472360"/>
                  <a:pt x="9241157" y="467408"/>
                  <a:pt x="9247265" y="467408"/>
                </a:cubicBezTo>
                <a:close/>
                <a:moveTo>
                  <a:pt x="7940443" y="467407"/>
                </a:moveTo>
                <a:cubicBezTo>
                  <a:pt x="7946551" y="467407"/>
                  <a:pt x="7951503" y="472359"/>
                  <a:pt x="7951503" y="478467"/>
                </a:cubicBezTo>
                <a:cubicBezTo>
                  <a:pt x="7951503" y="484575"/>
                  <a:pt x="7946551" y="489527"/>
                  <a:pt x="7940443" y="489527"/>
                </a:cubicBezTo>
                <a:cubicBezTo>
                  <a:pt x="7934335" y="489527"/>
                  <a:pt x="7929383" y="484575"/>
                  <a:pt x="7929383" y="478467"/>
                </a:cubicBezTo>
                <a:cubicBezTo>
                  <a:pt x="7929383" y="472359"/>
                  <a:pt x="7934335" y="467407"/>
                  <a:pt x="7940443" y="467407"/>
                </a:cubicBezTo>
                <a:close/>
                <a:moveTo>
                  <a:pt x="7068873" y="467407"/>
                </a:moveTo>
                <a:cubicBezTo>
                  <a:pt x="7074981" y="467407"/>
                  <a:pt x="7079933" y="472359"/>
                  <a:pt x="7079933" y="478467"/>
                </a:cubicBezTo>
                <a:cubicBezTo>
                  <a:pt x="7079933" y="484575"/>
                  <a:pt x="7074981" y="489527"/>
                  <a:pt x="7068873" y="489527"/>
                </a:cubicBezTo>
                <a:cubicBezTo>
                  <a:pt x="7062765" y="489527"/>
                  <a:pt x="7057813" y="484575"/>
                  <a:pt x="7057813" y="478467"/>
                </a:cubicBezTo>
                <a:cubicBezTo>
                  <a:pt x="7057813" y="472359"/>
                  <a:pt x="7062765" y="467407"/>
                  <a:pt x="7068873" y="467407"/>
                </a:cubicBezTo>
                <a:close/>
                <a:moveTo>
                  <a:pt x="36706" y="466192"/>
                </a:moveTo>
                <a:cubicBezTo>
                  <a:pt x="42814" y="466192"/>
                  <a:pt x="47766" y="471143"/>
                  <a:pt x="47766" y="477251"/>
                </a:cubicBezTo>
                <a:cubicBezTo>
                  <a:pt x="47766" y="483359"/>
                  <a:pt x="42814" y="488311"/>
                  <a:pt x="36706" y="488311"/>
                </a:cubicBezTo>
                <a:cubicBezTo>
                  <a:pt x="30598" y="488311"/>
                  <a:pt x="25646" y="483359"/>
                  <a:pt x="25646" y="477251"/>
                </a:cubicBezTo>
                <a:cubicBezTo>
                  <a:pt x="25646" y="471143"/>
                  <a:pt x="30598" y="466192"/>
                  <a:pt x="36706" y="466192"/>
                </a:cubicBezTo>
                <a:close/>
                <a:moveTo>
                  <a:pt x="1796982" y="466191"/>
                </a:moveTo>
                <a:cubicBezTo>
                  <a:pt x="1803091" y="466191"/>
                  <a:pt x="1808042" y="471142"/>
                  <a:pt x="1808042" y="477251"/>
                </a:cubicBezTo>
                <a:cubicBezTo>
                  <a:pt x="1808042" y="483358"/>
                  <a:pt x="1803091" y="488310"/>
                  <a:pt x="1796982" y="488310"/>
                </a:cubicBezTo>
                <a:cubicBezTo>
                  <a:pt x="1790876" y="488310"/>
                  <a:pt x="1785923" y="483358"/>
                  <a:pt x="1785923" y="477251"/>
                </a:cubicBezTo>
                <a:cubicBezTo>
                  <a:pt x="1785923" y="471142"/>
                  <a:pt x="1790876" y="466191"/>
                  <a:pt x="1796982" y="466191"/>
                </a:cubicBezTo>
                <a:close/>
                <a:moveTo>
                  <a:pt x="2668553" y="466190"/>
                </a:moveTo>
                <a:cubicBezTo>
                  <a:pt x="2674661" y="466190"/>
                  <a:pt x="2679613" y="471142"/>
                  <a:pt x="2679613" y="477250"/>
                </a:cubicBezTo>
                <a:cubicBezTo>
                  <a:pt x="2679613" y="483358"/>
                  <a:pt x="2674661" y="488310"/>
                  <a:pt x="2668553" y="488310"/>
                </a:cubicBezTo>
                <a:cubicBezTo>
                  <a:pt x="2662445" y="488310"/>
                  <a:pt x="2657492" y="483358"/>
                  <a:pt x="2657492" y="477250"/>
                </a:cubicBezTo>
                <a:cubicBezTo>
                  <a:pt x="2657492" y="471142"/>
                  <a:pt x="2662445" y="466190"/>
                  <a:pt x="2668553" y="466190"/>
                </a:cubicBezTo>
                <a:close/>
                <a:moveTo>
                  <a:pt x="3975351" y="466190"/>
                </a:moveTo>
                <a:cubicBezTo>
                  <a:pt x="3981459" y="466190"/>
                  <a:pt x="3986411" y="471142"/>
                  <a:pt x="3986411" y="477250"/>
                </a:cubicBezTo>
                <a:cubicBezTo>
                  <a:pt x="3986411" y="483358"/>
                  <a:pt x="3981459" y="488309"/>
                  <a:pt x="3975351" y="488309"/>
                </a:cubicBezTo>
                <a:cubicBezTo>
                  <a:pt x="3969243" y="488309"/>
                  <a:pt x="3964291" y="483358"/>
                  <a:pt x="3964291" y="477250"/>
                </a:cubicBezTo>
                <a:cubicBezTo>
                  <a:pt x="3964291" y="471142"/>
                  <a:pt x="3969243" y="466190"/>
                  <a:pt x="3975351" y="466190"/>
                </a:cubicBezTo>
                <a:close/>
                <a:moveTo>
                  <a:pt x="3540129" y="466190"/>
                </a:moveTo>
                <a:cubicBezTo>
                  <a:pt x="3546236" y="466190"/>
                  <a:pt x="3551188" y="471142"/>
                  <a:pt x="3551188" y="477250"/>
                </a:cubicBezTo>
                <a:cubicBezTo>
                  <a:pt x="3551188" y="483358"/>
                  <a:pt x="3546236" y="488309"/>
                  <a:pt x="3540129" y="488309"/>
                </a:cubicBezTo>
                <a:cubicBezTo>
                  <a:pt x="3534020" y="488309"/>
                  <a:pt x="3529068" y="483358"/>
                  <a:pt x="3529068" y="477250"/>
                </a:cubicBezTo>
                <a:cubicBezTo>
                  <a:pt x="3529068" y="471142"/>
                  <a:pt x="3534020" y="466190"/>
                  <a:pt x="3540129" y="466190"/>
                </a:cubicBezTo>
                <a:close/>
                <a:moveTo>
                  <a:pt x="10572293" y="454190"/>
                </a:moveTo>
                <a:cubicBezTo>
                  <a:pt x="10585702" y="454190"/>
                  <a:pt x="10596572" y="465060"/>
                  <a:pt x="10596572" y="478469"/>
                </a:cubicBezTo>
                <a:cubicBezTo>
                  <a:pt x="10596572" y="491878"/>
                  <a:pt x="10585702" y="502748"/>
                  <a:pt x="10572293" y="502748"/>
                </a:cubicBezTo>
                <a:cubicBezTo>
                  <a:pt x="10558884" y="502748"/>
                  <a:pt x="10548014" y="491878"/>
                  <a:pt x="10548014" y="478469"/>
                </a:cubicBezTo>
                <a:cubicBezTo>
                  <a:pt x="10548014" y="465060"/>
                  <a:pt x="10558884" y="454190"/>
                  <a:pt x="10572293" y="454190"/>
                </a:cubicBezTo>
                <a:close/>
                <a:moveTo>
                  <a:pt x="10135976" y="454190"/>
                </a:moveTo>
                <a:cubicBezTo>
                  <a:pt x="10149385" y="454190"/>
                  <a:pt x="10160255" y="465060"/>
                  <a:pt x="10160255" y="478469"/>
                </a:cubicBezTo>
                <a:cubicBezTo>
                  <a:pt x="10160255" y="491878"/>
                  <a:pt x="10149385" y="502748"/>
                  <a:pt x="10135976" y="502748"/>
                </a:cubicBezTo>
                <a:cubicBezTo>
                  <a:pt x="10122567" y="502748"/>
                  <a:pt x="10111697" y="491878"/>
                  <a:pt x="10111697" y="478469"/>
                </a:cubicBezTo>
                <a:cubicBezTo>
                  <a:pt x="10111697" y="465060"/>
                  <a:pt x="10122567" y="454190"/>
                  <a:pt x="10135976" y="454190"/>
                </a:cubicBezTo>
                <a:close/>
                <a:moveTo>
                  <a:pt x="9700724" y="454190"/>
                </a:moveTo>
                <a:cubicBezTo>
                  <a:pt x="9714133" y="454190"/>
                  <a:pt x="9725003" y="465060"/>
                  <a:pt x="9725003" y="478469"/>
                </a:cubicBezTo>
                <a:cubicBezTo>
                  <a:pt x="9725003" y="491878"/>
                  <a:pt x="9714133" y="502748"/>
                  <a:pt x="9700724" y="502748"/>
                </a:cubicBezTo>
                <a:cubicBezTo>
                  <a:pt x="9687315" y="502748"/>
                  <a:pt x="9676445" y="491878"/>
                  <a:pt x="9676445" y="478469"/>
                </a:cubicBezTo>
                <a:cubicBezTo>
                  <a:pt x="9676445" y="465060"/>
                  <a:pt x="9687315" y="454190"/>
                  <a:pt x="9700724" y="454190"/>
                </a:cubicBezTo>
                <a:close/>
                <a:moveTo>
                  <a:pt x="8375696" y="454189"/>
                </a:moveTo>
                <a:cubicBezTo>
                  <a:pt x="8389105" y="454189"/>
                  <a:pt x="8399975" y="465060"/>
                  <a:pt x="8399975" y="478468"/>
                </a:cubicBezTo>
                <a:cubicBezTo>
                  <a:pt x="8399975" y="491877"/>
                  <a:pt x="8389105" y="502747"/>
                  <a:pt x="8375696" y="502747"/>
                </a:cubicBezTo>
                <a:cubicBezTo>
                  <a:pt x="8362287" y="502747"/>
                  <a:pt x="8351417" y="491877"/>
                  <a:pt x="8351417" y="478468"/>
                </a:cubicBezTo>
                <a:cubicBezTo>
                  <a:pt x="8351417" y="465060"/>
                  <a:pt x="8362287" y="454189"/>
                  <a:pt x="8375696" y="454189"/>
                </a:cubicBezTo>
                <a:close/>
                <a:moveTo>
                  <a:pt x="6632556" y="454189"/>
                </a:moveTo>
                <a:cubicBezTo>
                  <a:pt x="6645965" y="454189"/>
                  <a:pt x="6656835" y="465059"/>
                  <a:pt x="6656835" y="478468"/>
                </a:cubicBezTo>
                <a:cubicBezTo>
                  <a:pt x="6656835" y="491877"/>
                  <a:pt x="6645965" y="502747"/>
                  <a:pt x="6632556" y="502747"/>
                </a:cubicBezTo>
                <a:cubicBezTo>
                  <a:pt x="6619147" y="502747"/>
                  <a:pt x="6608277" y="491877"/>
                  <a:pt x="6608277" y="478468"/>
                </a:cubicBezTo>
                <a:cubicBezTo>
                  <a:pt x="6608277" y="465059"/>
                  <a:pt x="6619147" y="454189"/>
                  <a:pt x="6632556" y="454189"/>
                </a:cubicBezTo>
                <a:close/>
                <a:moveTo>
                  <a:pt x="6197304" y="454189"/>
                </a:moveTo>
                <a:cubicBezTo>
                  <a:pt x="6210713" y="454189"/>
                  <a:pt x="6221583" y="465058"/>
                  <a:pt x="6221583" y="478467"/>
                </a:cubicBezTo>
                <a:cubicBezTo>
                  <a:pt x="6221583" y="491877"/>
                  <a:pt x="6210713" y="502747"/>
                  <a:pt x="6197304" y="502747"/>
                </a:cubicBezTo>
                <a:cubicBezTo>
                  <a:pt x="6183895" y="502747"/>
                  <a:pt x="6173025" y="491877"/>
                  <a:pt x="6173025" y="478467"/>
                </a:cubicBezTo>
                <a:cubicBezTo>
                  <a:pt x="6173025" y="465058"/>
                  <a:pt x="6183895" y="454189"/>
                  <a:pt x="6197304" y="454189"/>
                </a:cubicBezTo>
                <a:close/>
                <a:moveTo>
                  <a:pt x="908275" y="452972"/>
                </a:moveTo>
                <a:cubicBezTo>
                  <a:pt x="921683" y="452972"/>
                  <a:pt x="932553" y="463842"/>
                  <a:pt x="932553" y="477251"/>
                </a:cubicBezTo>
                <a:cubicBezTo>
                  <a:pt x="932553" y="490659"/>
                  <a:pt x="921683" y="501529"/>
                  <a:pt x="908275" y="501529"/>
                </a:cubicBezTo>
                <a:cubicBezTo>
                  <a:pt x="894865" y="501529"/>
                  <a:pt x="883995" y="490659"/>
                  <a:pt x="883995" y="477251"/>
                </a:cubicBezTo>
                <a:cubicBezTo>
                  <a:pt x="883995" y="463842"/>
                  <a:pt x="894865" y="452972"/>
                  <a:pt x="908275" y="452972"/>
                </a:cubicBezTo>
                <a:close/>
                <a:moveTo>
                  <a:pt x="471958" y="452972"/>
                </a:moveTo>
                <a:cubicBezTo>
                  <a:pt x="485367" y="452972"/>
                  <a:pt x="496237" y="463842"/>
                  <a:pt x="496237" y="477251"/>
                </a:cubicBezTo>
                <a:cubicBezTo>
                  <a:pt x="496237" y="490660"/>
                  <a:pt x="485367" y="501529"/>
                  <a:pt x="471958" y="501529"/>
                </a:cubicBezTo>
                <a:cubicBezTo>
                  <a:pt x="458549" y="501529"/>
                  <a:pt x="447679" y="490660"/>
                  <a:pt x="447679" y="477251"/>
                </a:cubicBezTo>
                <a:cubicBezTo>
                  <a:pt x="447679" y="463842"/>
                  <a:pt x="458549" y="452972"/>
                  <a:pt x="471958" y="452972"/>
                </a:cubicBezTo>
                <a:close/>
                <a:moveTo>
                  <a:pt x="3103809" y="452971"/>
                </a:moveTo>
                <a:cubicBezTo>
                  <a:pt x="3117218" y="452971"/>
                  <a:pt x="3128088" y="463841"/>
                  <a:pt x="3128088" y="477250"/>
                </a:cubicBezTo>
                <a:cubicBezTo>
                  <a:pt x="3128088" y="490659"/>
                  <a:pt x="3117218" y="501529"/>
                  <a:pt x="3103809" y="501529"/>
                </a:cubicBezTo>
                <a:cubicBezTo>
                  <a:pt x="3090400" y="501529"/>
                  <a:pt x="3079530" y="490659"/>
                  <a:pt x="3079530" y="477250"/>
                </a:cubicBezTo>
                <a:cubicBezTo>
                  <a:pt x="3079530" y="463841"/>
                  <a:pt x="3090400" y="452971"/>
                  <a:pt x="3103809" y="452971"/>
                </a:cubicBezTo>
                <a:close/>
                <a:moveTo>
                  <a:pt x="5283237" y="452970"/>
                </a:moveTo>
                <a:cubicBezTo>
                  <a:pt x="5296646" y="452970"/>
                  <a:pt x="5307516" y="463840"/>
                  <a:pt x="5307516" y="477249"/>
                </a:cubicBezTo>
                <a:cubicBezTo>
                  <a:pt x="5307516" y="490658"/>
                  <a:pt x="5296646" y="501527"/>
                  <a:pt x="5283237" y="501527"/>
                </a:cubicBezTo>
                <a:cubicBezTo>
                  <a:pt x="5269828" y="501527"/>
                  <a:pt x="5258958" y="490658"/>
                  <a:pt x="5258958" y="477249"/>
                </a:cubicBezTo>
                <a:cubicBezTo>
                  <a:pt x="5258958" y="463840"/>
                  <a:pt x="5269828" y="452970"/>
                  <a:pt x="5283237" y="452970"/>
                </a:cubicBezTo>
                <a:close/>
                <a:moveTo>
                  <a:pt x="4846920" y="452970"/>
                </a:moveTo>
                <a:cubicBezTo>
                  <a:pt x="4860329" y="452970"/>
                  <a:pt x="4871199" y="463841"/>
                  <a:pt x="4871199" y="477249"/>
                </a:cubicBezTo>
                <a:cubicBezTo>
                  <a:pt x="4871199" y="490658"/>
                  <a:pt x="4860329" y="501528"/>
                  <a:pt x="4846920" y="501528"/>
                </a:cubicBezTo>
                <a:cubicBezTo>
                  <a:pt x="4833511" y="501528"/>
                  <a:pt x="4822641" y="490658"/>
                  <a:pt x="4822641" y="477249"/>
                </a:cubicBezTo>
                <a:cubicBezTo>
                  <a:pt x="4822641" y="463841"/>
                  <a:pt x="4833511" y="452970"/>
                  <a:pt x="4846920" y="452970"/>
                </a:cubicBezTo>
                <a:close/>
                <a:moveTo>
                  <a:pt x="4411668" y="452970"/>
                </a:moveTo>
                <a:cubicBezTo>
                  <a:pt x="4425077" y="452970"/>
                  <a:pt x="4435947" y="463841"/>
                  <a:pt x="4435947" y="477249"/>
                </a:cubicBezTo>
                <a:cubicBezTo>
                  <a:pt x="4435947" y="490658"/>
                  <a:pt x="4425077" y="501528"/>
                  <a:pt x="4411668" y="501528"/>
                </a:cubicBezTo>
                <a:cubicBezTo>
                  <a:pt x="4398259" y="501528"/>
                  <a:pt x="4387389" y="490658"/>
                  <a:pt x="4387389" y="477249"/>
                </a:cubicBezTo>
                <a:cubicBezTo>
                  <a:pt x="4387389" y="463841"/>
                  <a:pt x="4398259" y="452970"/>
                  <a:pt x="4411668" y="452970"/>
                </a:cubicBezTo>
                <a:close/>
                <a:moveTo>
                  <a:pt x="8812012" y="443633"/>
                </a:moveTo>
                <a:cubicBezTo>
                  <a:pt x="8831251" y="443633"/>
                  <a:pt x="8846847" y="459230"/>
                  <a:pt x="8846847" y="478469"/>
                </a:cubicBezTo>
                <a:cubicBezTo>
                  <a:pt x="8846847" y="497708"/>
                  <a:pt x="8831251" y="513303"/>
                  <a:pt x="8812012" y="513303"/>
                </a:cubicBezTo>
                <a:cubicBezTo>
                  <a:pt x="8792773" y="513303"/>
                  <a:pt x="8777177" y="497708"/>
                  <a:pt x="8777177" y="478469"/>
                </a:cubicBezTo>
                <a:cubicBezTo>
                  <a:pt x="8777177" y="459230"/>
                  <a:pt x="8792773" y="443633"/>
                  <a:pt x="8812012" y="443633"/>
                </a:cubicBezTo>
                <a:close/>
                <a:moveTo>
                  <a:pt x="7504126" y="443633"/>
                </a:moveTo>
                <a:cubicBezTo>
                  <a:pt x="7523365" y="443633"/>
                  <a:pt x="7538961" y="459229"/>
                  <a:pt x="7538961" y="478468"/>
                </a:cubicBezTo>
                <a:cubicBezTo>
                  <a:pt x="7538961" y="497707"/>
                  <a:pt x="7523365" y="513303"/>
                  <a:pt x="7504126" y="513303"/>
                </a:cubicBezTo>
                <a:cubicBezTo>
                  <a:pt x="7484887" y="513303"/>
                  <a:pt x="7469291" y="497707"/>
                  <a:pt x="7469291" y="478468"/>
                </a:cubicBezTo>
                <a:cubicBezTo>
                  <a:pt x="7469291" y="459229"/>
                  <a:pt x="7484887" y="443633"/>
                  <a:pt x="7504126" y="443633"/>
                </a:cubicBezTo>
                <a:close/>
                <a:moveTo>
                  <a:pt x="5760987" y="443632"/>
                </a:moveTo>
                <a:cubicBezTo>
                  <a:pt x="5780226" y="443632"/>
                  <a:pt x="5795822" y="459228"/>
                  <a:pt x="5795822" y="478467"/>
                </a:cubicBezTo>
                <a:cubicBezTo>
                  <a:pt x="5795822" y="497706"/>
                  <a:pt x="5780226" y="513302"/>
                  <a:pt x="5760987" y="513302"/>
                </a:cubicBezTo>
                <a:cubicBezTo>
                  <a:pt x="5741748" y="513302"/>
                  <a:pt x="5726152" y="497706"/>
                  <a:pt x="5726152" y="478467"/>
                </a:cubicBezTo>
                <a:cubicBezTo>
                  <a:pt x="5726152" y="459228"/>
                  <a:pt x="5741748" y="443632"/>
                  <a:pt x="5760987" y="443632"/>
                </a:cubicBezTo>
                <a:close/>
                <a:moveTo>
                  <a:pt x="1343526" y="442416"/>
                </a:moveTo>
                <a:cubicBezTo>
                  <a:pt x="1362766" y="442416"/>
                  <a:pt x="1378362" y="458011"/>
                  <a:pt x="1378362" y="477251"/>
                </a:cubicBezTo>
                <a:cubicBezTo>
                  <a:pt x="1378362" y="496489"/>
                  <a:pt x="1362766" y="512086"/>
                  <a:pt x="1343526" y="512086"/>
                </a:cubicBezTo>
                <a:cubicBezTo>
                  <a:pt x="1324288" y="512086"/>
                  <a:pt x="1308692" y="496489"/>
                  <a:pt x="1308692" y="477251"/>
                </a:cubicBezTo>
                <a:cubicBezTo>
                  <a:pt x="1308692" y="458011"/>
                  <a:pt x="1324288" y="442416"/>
                  <a:pt x="1343526" y="442416"/>
                </a:cubicBezTo>
                <a:close/>
                <a:moveTo>
                  <a:pt x="2232235" y="442415"/>
                </a:moveTo>
                <a:cubicBezTo>
                  <a:pt x="2251473" y="442415"/>
                  <a:pt x="2267069" y="458011"/>
                  <a:pt x="2267069" y="477250"/>
                </a:cubicBezTo>
                <a:cubicBezTo>
                  <a:pt x="2267069" y="496489"/>
                  <a:pt x="2251473" y="512085"/>
                  <a:pt x="2232235" y="512085"/>
                </a:cubicBezTo>
                <a:cubicBezTo>
                  <a:pt x="2212995" y="512085"/>
                  <a:pt x="2197399" y="496489"/>
                  <a:pt x="2197399" y="477250"/>
                </a:cubicBezTo>
                <a:cubicBezTo>
                  <a:pt x="2197399" y="458011"/>
                  <a:pt x="2212995" y="442415"/>
                  <a:pt x="2232235" y="442415"/>
                </a:cubicBezTo>
                <a:close/>
                <a:moveTo>
                  <a:pt x="34844" y="23787"/>
                </a:moveTo>
                <a:cubicBezTo>
                  <a:pt x="40952" y="23787"/>
                  <a:pt x="45904" y="28739"/>
                  <a:pt x="45904" y="34847"/>
                </a:cubicBezTo>
                <a:cubicBezTo>
                  <a:pt x="45904" y="40955"/>
                  <a:pt x="40952" y="45907"/>
                  <a:pt x="34844" y="45907"/>
                </a:cubicBezTo>
                <a:cubicBezTo>
                  <a:pt x="28737" y="45907"/>
                  <a:pt x="23784" y="40955"/>
                  <a:pt x="23784" y="34847"/>
                </a:cubicBezTo>
                <a:cubicBezTo>
                  <a:pt x="23784" y="28739"/>
                  <a:pt x="28737" y="23787"/>
                  <a:pt x="34844" y="23787"/>
                </a:cubicBezTo>
                <a:close/>
                <a:moveTo>
                  <a:pt x="471160" y="23787"/>
                </a:moveTo>
                <a:cubicBezTo>
                  <a:pt x="477268" y="23787"/>
                  <a:pt x="482220" y="28739"/>
                  <a:pt x="482220" y="34847"/>
                </a:cubicBezTo>
                <a:cubicBezTo>
                  <a:pt x="482220" y="40955"/>
                  <a:pt x="477268" y="45907"/>
                  <a:pt x="471160" y="45907"/>
                </a:cubicBezTo>
                <a:cubicBezTo>
                  <a:pt x="465052" y="45907"/>
                  <a:pt x="460100" y="40955"/>
                  <a:pt x="460100" y="34847"/>
                </a:cubicBezTo>
                <a:cubicBezTo>
                  <a:pt x="460100" y="28739"/>
                  <a:pt x="465052" y="23787"/>
                  <a:pt x="471160" y="23787"/>
                </a:cubicBezTo>
                <a:close/>
                <a:moveTo>
                  <a:pt x="1795121" y="23787"/>
                </a:moveTo>
                <a:cubicBezTo>
                  <a:pt x="1801230" y="23787"/>
                  <a:pt x="1806180" y="28739"/>
                  <a:pt x="1806180" y="34847"/>
                </a:cubicBezTo>
                <a:cubicBezTo>
                  <a:pt x="1806180" y="40955"/>
                  <a:pt x="1801230" y="45907"/>
                  <a:pt x="1795121" y="45907"/>
                </a:cubicBezTo>
                <a:cubicBezTo>
                  <a:pt x="1789013" y="45907"/>
                  <a:pt x="1784061" y="40955"/>
                  <a:pt x="1784061" y="34847"/>
                </a:cubicBezTo>
                <a:cubicBezTo>
                  <a:pt x="1784061" y="28739"/>
                  <a:pt x="1789013" y="23787"/>
                  <a:pt x="1795121" y="23787"/>
                </a:cubicBezTo>
                <a:close/>
                <a:moveTo>
                  <a:pt x="2231436" y="23787"/>
                </a:moveTo>
                <a:cubicBezTo>
                  <a:pt x="2237544" y="23787"/>
                  <a:pt x="2242496" y="28739"/>
                  <a:pt x="2242496" y="34847"/>
                </a:cubicBezTo>
                <a:cubicBezTo>
                  <a:pt x="2242496" y="40954"/>
                  <a:pt x="2237544" y="45907"/>
                  <a:pt x="2231436" y="45907"/>
                </a:cubicBezTo>
                <a:cubicBezTo>
                  <a:pt x="2225327" y="45907"/>
                  <a:pt x="2220374" y="40954"/>
                  <a:pt x="2220374" y="34847"/>
                </a:cubicBezTo>
                <a:cubicBezTo>
                  <a:pt x="2220374" y="28739"/>
                  <a:pt x="2225327" y="23787"/>
                  <a:pt x="2231436" y="23787"/>
                </a:cubicBezTo>
                <a:close/>
                <a:moveTo>
                  <a:pt x="2666691" y="23786"/>
                </a:moveTo>
                <a:cubicBezTo>
                  <a:pt x="2672799" y="23786"/>
                  <a:pt x="2677751" y="28738"/>
                  <a:pt x="2677751" y="34846"/>
                </a:cubicBezTo>
                <a:cubicBezTo>
                  <a:pt x="2677751" y="40954"/>
                  <a:pt x="2672799" y="45906"/>
                  <a:pt x="2666691" y="45906"/>
                </a:cubicBezTo>
                <a:cubicBezTo>
                  <a:pt x="2660582" y="45906"/>
                  <a:pt x="2655631" y="40954"/>
                  <a:pt x="2655631" y="34846"/>
                </a:cubicBezTo>
                <a:cubicBezTo>
                  <a:pt x="2655631" y="28738"/>
                  <a:pt x="2660582" y="23786"/>
                  <a:pt x="2666691" y="23786"/>
                </a:cubicBezTo>
                <a:close/>
                <a:moveTo>
                  <a:pt x="3538267" y="23786"/>
                </a:moveTo>
                <a:cubicBezTo>
                  <a:pt x="3544375" y="23786"/>
                  <a:pt x="3549327" y="28738"/>
                  <a:pt x="3549327" y="34846"/>
                </a:cubicBezTo>
                <a:cubicBezTo>
                  <a:pt x="3549327" y="40954"/>
                  <a:pt x="3544375" y="45906"/>
                  <a:pt x="3538267" y="45906"/>
                </a:cubicBezTo>
                <a:cubicBezTo>
                  <a:pt x="3532159" y="45906"/>
                  <a:pt x="3527207" y="40954"/>
                  <a:pt x="3527207" y="34846"/>
                </a:cubicBezTo>
                <a:cubicBezTo>
                  <a:pt x="3527207" y="28738"/>
                  <a:pt x="3532159" y="23786"/>
                  <a:pt x="3538267" y="23786"/>
                </a:cubicBezTo>
                <a:close/>
                <a:moveTo>
                  <a:pt x="4409805" y="23786"/>
                </a:moveTo>
                <a:cubicBezTo>
                  <a:pt x="4415913" y="23786"/>
                  <a:pt x="4420865" y="28738"/>
                  <a:pt x="4420865" y="34846"/>
                </a:cubicBezTo>
                <a:cubicBezTo>
                  <a:pt x="4420865" y="40954"/>
                  <a:pt x="4415913" y="45906"/>
                  <a:pt x="4409805" y="45906"/>
                </a:cubicBezTo>
                <a:cubicBezTo>
                  <a:pt x="4403697" y="45906"/>
                  <a:pt x="4398745" y="40954"/>
                  <a:pt x="4398745" y="34846"/>
                </a:cubicBezTo>
                <a:cubicBezTo>
                  <a:pt x="4398745" y="28738"/>
                  <a:pt x="4403697" y="23786"/>
                  <a:pt x="4409805" y="23786"/>
                </a:cubicBezTo>
                <a:close/>
                <a:moveTo>
                  <a:pt x="3974552" y="23786"/>
                </a:moveTo>
                <a:cubicBezTo>
                  <a:pt x="3980660" y="23786"/>
                  <a:pt x="3985612" y="28738"/>
                  <a:pt x="3985612" y="34846"/>
                </a:cubicBezTo>
                <a:cubicBezTo>
                  <a:pt x="3985612" y="40954"/>
                  <a:pt x="3980660" y="45906"/>
                  <a:pt x="3974552" y="45906"/>
                </a:cubicBezTo>
                <a:cubicBezTo>
                  <a:pt x="3968444" y="45906"/>
                  <a:pt x="3963492" y="40954"/>
                  <a:pt x="3963492" y="34846"/>
                </a:cubicBezTo>
                <a:cubicBezTo>
                  <a:pt x="3963492" y="28738"/>
                  <a:pt x="3968444" y="23786"/>
                  <a:pt x="3974552" y="23786"/>
                </a:cubicBezTo>
                <a:close/>
                <a:moveTo>
                  <a:pt x="10137838" y="23775"/>
                </a:moveTo>
                <a:cubicBezTo>
                  <a:pt x="10143946" y="23775"/>
                  <a:pt x="10148898" y="28727"/>
                  <a:pt x="10148898" y="34835"/>
                </a:cubicBezTo>
                <a:cubicBezTo>
                  <a:pt x="10148898" y="40943"/>
                  <a:pt x="10143946" y="45895"/>
                  <a:pt x="10137838" y="45895"/>
                </a:cubicBezTo>
                <a:cubicBezTo>
                  <a:pt x="10131730" y="45895"/>
                  <a:pt x="10126778" y="40943"/>
                  <a:pt x="10126778" y="34835"/>
                </a:cubicBezTo>
                <a:cubicBezTo>
                  <a:pt x="10126778" y="28727"/>
                  <a:pt x="10131730" y="23775"/>
                  <a:pt x="10137838" y="23775"/>
                </a:cubicBezTo>
                <a:close/>
                <a:moveTo>
                  <a:pt x="9249127" y="23775"/>
                </a:moveTo>
                <a:cubicBezTo>
                  <a:pt x="9255235" y="23775"/>
                  <a:pt x="9260187" y="28727"/>
                  <a:pt x="9260187" y="34835"/>
                </a:cubicBezTo>
                <a:cubicBezTo>
                  <a:pt x="9260187" y="40943"/>
                  <a:pt x="9255235" y="45895"/>
                  <a:pt x="9249127" y="45895"/>
                </a:cubicBezTo>
                <a:cubicBezTo>
                  <a:pt x="9243019" y="45895"/>
                  <a:pt x="9238067" y="40943"/>
                  <a:pt x="9238067" y="34835"/>
                </a:cubicBezTo>
                <a:cubicBezTo>
                  <a:pt x="9238067" y="28727"/>
                  <a:pt x="9243019" y="23775"/>
                  <a:pt x="9249127" y="23775"/>
                </a:cubicBezTo>
                <a:close/>
                <a:moveTo>
                  <a:pt x="8812810" y="23775"/>
                </a:moveTo>
                <a:cubicBezTo>
                  <a:pt x="8818918" y="23775"/>
                  <a:pt x="8823870" y="28727"/>
                  <a:pt x="8823870" y="34835"/>
                </a:cubicBezTo>
                <a:cubicBezTo>
                  <a:pt x="8823870" y="40943"/>
                  <a:pt x="8818918" y="45895"/>
                  <a:pt x="8812810" y="45895"/>
                </a:cubicBezTo>
                <a:cubicBezTo>
                  <a:pt x="8806702" y="45895"/>
                  <a:pt x="8801750" y="40943"/>
                  <a:pt x="8801750" y="34835"/>
                </a:cubicBezTo>
                <a:cubicBezTo>
                  <a:pt x="8801750" y="28727"/>
                  <a:pt x="8806702" y="23775"/>
                  <a:pt x="8812810" y="23775"/>
                </a:cubicBezTo>
                <a:close/>
                <a:moveTo>
                  <a:pt x="7505988" y="23775"/>
                </a:moveTo>
                <a:cubicBezTo>
                  <a:pt x="7512096" y="23775"/>
                  <a:pt x="7517048" y="28727"/>
                  <a:pt x="7517048" y="34835"/>
                </a:cubicBezTo>
                <a:cubicBezTo>
                  <a:pt x="7517048" y="40943"/>
                  <a:pt x="7512096" y="45895"/>
                  <a:pt x="7505988" y="45895"/>
                </a:cubicBezTo>
                <a:cubicBezTo>
                  <a:pt x="7499880" y="45895"/>
                  <a:pt x="7494928" y="40943"/>
                  <a:pt x="7494928" y="34835"/>
                </a:cubicBezTo>
                <a:cubicBezTo>
                  <a:pt x="7494928" y="28727"/>
                  <a:pt x="7499880" y="23775"/>
                  <a:pt x="7505988" y="23775"/>
                </a:cubicBezTo>
                <a:close/>
                <a:moveTo>
                  <a:pt x="7069671" y="23775"/>
                </a:moveTo>
                <a:cubicBezTo>
                  <a:pt x="7075779" y="23775"/>
                  <a:pt x="7080731" y="28727"/>
                  <a:pt x="7080731" y="34835"/>
                </a:cubicBezTo>
                <a:cubicBezTo>
                  <a:pt x="7080731" y="40943"/>
                  <a:pt x="7075779" y="45895"/>
                  <a:pt x="7069671" y="45895"/>
                </a:cubicBezTo>
                <a:cubicBezTo>
                  <a:pt x="7063563" y="45895"/>
                  <a:pt x="7058611" y="40943"/>
                  <a:pt x="7058611" y="34835"/>
                </a:cubicBezTo>
                <a:cubicBezTo>
                  <a:pt x="7058611" y="28727"/>
                  <a:pt x="7063563" y="23775"/>
                  <a:pt x="7069671" y="23775"/>
                </a:cubicBezTo>
                <a:close/>
                <a:moveTo>
                  <a:pt x="5762849" y="23774"/>
                </a:moveTo>
                <a:cubicBezTo>
                  <a:pt x="5768957" y="23774"/>
                  <a:pt x="5773909" y="28727"/>
                  <a:pt x="5773909" y="34835"/>
                </a:cubicBezTo>
                <a:cubicBezTo>
                  <a:pt x="5773909" y="40942"/>
                  <a:pt x="5768957" y="45894"/>
                  <a:pt x="5762849" y="45894"/>
                </a:cubicBezTo>
                <a:cubicBezTo>
                  <a:pt x="5756741" y="45894"/>
                  <a:pt x="5751789" y="40942"/>
                  <a:pt x="5751789" y="34835"/>
                </a:cubicBezTo>
                <a:cubicBezTo>
                  <a:pt x="5751789" y="28727"/>
                  <a:pt x="5756741" y="23774"/>
                  <a:pt x="5762849" y="23774"/>
                </a:cubicBezTo>
                <a:close/>
                <a:moveTo>
                  <a:pt x="1342727" y="10568"/>
                </a:moveTo>
                <a:cubicBezTo>
                  <a:pt x="1356138" y="10568"/>
                  <a:pt x="1367008" y="21438"/>
                  <a:pt x="1367008" y="34847"/>
                </a:cubicBezTo>
                <a:cubicBezTo>
                  <a:pt x="1367008" y="48256"/>
                  <a:pt x="1356138" y="59126"/>
                  <a:pt x="1342727" y="59126"/>
                </a:cubicBezTo>
                <a:cubicBezTo>
                  <a:pt x="1329319" y="59126"/>
                  <a:pt x="1318449" y="48256"/>
                  <a:pt x="1318449" y="34847"/>
                </a:cubicBezTo>
                <a:cubicBezTo>
                  <a:pt x="1318449" y="21438"/>
                  <a:pt x="1329319" y="10568"/>
                  <a:pt x="1342727" y="10568"/>
                </a:cubicBezTo>
                <a:close/>
                <a:moveTo>
                  <a:pt x="4846122" y="10567"/>
                </a:moveTo>
                <a:cubicBezTo>
                  <a:pt x="4859531" y="10567"/>
                  <a:pt x="4870401" y="21437"/>
                  <a:pt x="4870401" y="34846"/>
                </a:cubicBezTo>
                <a:cubicBezTo>
                  <a:pt x="4870401" y="48255"/>
                  <a:pt x="4859531" y="59125"/>
                  <a:pt x="4846122" y="59125"/>
                </a:cubicBezTo>
                <a:cubicBezTo>
                  <a:pt x="4832713" y="59125"/>
                  <a:pt x="4821843" y="48255"/>
                  <a:pt x="4821843" y="34846"/>
                </a:cubicBezTo>
                <a:cubicBezTo>
                  <a:pt x="4821843" y="21437"/>
                  <a:pt x="4832713" y="10567"/>
                  <a:pt x="4846122" y="10567"/>
                </a:cubicBezTo>
                <a:close/>
                <a:moveTo>
                  <a:pt x="10573091" y="10556"/>
                </a:moveTo>
                <a:cubicBezTo>
                  <a:pt x="10586500" y="10556"/>
                  <a:pt x="10597370" y="21426"/>
                  <a:pt x="10597370" y="34835"/>
                </a:cubicBezTo>
                <a:cubicBezTo>
                  <a:pt x="10597370" y="48244"/>
                  <a:pt x="10586500" y="59114"/>
                  <a:pt x="10573091" y="59114"/>
                </a:cubicBezTo>
                <a:cubicBezTo>
                  <a:pt x="10559682" y="59114"/>
                  <a:pt x="10548812" y="48244"/>
                  <a:pt x="10548812" y="34835"/>
                </a:cubicBezTo>
                <a:cubicBezTo>
                  <a:pt x="10548812" y="21426"/>
                  <a:pt x="10559682" y="10556"/>
                  <a:pt x="10573091" y="10556"/>
                </a:cubicBezTo>
                <a:close/>
                <a:moveTo>
                  <a:pt x="8377558" y="10556"/>
                </a:moveTo>
                <a:cubicBezTo>
                  <a:pt x="8390967" y="10556"/>
                  <a:pt x="8401837" y="21426"/>
                  <a:pt x="8401837" y="34835"/>
                </a:cubicBezTo>
                <a:cubicBezTo>
                  <a:pt x="8401837" y="48244"/>
                  <a:pt x="8390967" y="59114"/>
                  <a:pt x="8377558" y="59114"/>
                </a:cubicBezTo>
                <a:cubicBezTo>
                  <a:pt x="8364149" y="59114"/>
                  <a:pt x="8353279" y="48244"/>
                  <a:pt x="8353279" y="34835"/>
                </a:cubicBezTo>
                <a:cubicBezTo>
                  <a:pt x="8353279" y="21426"/>
                  <a:pt x="8364149" y="10556"/>
                  <a:pt x="8377558" y="10556"/>
                </a:cubicBezTo>
                <a:close/>
                <a:moveTo>
                  <a:pt x="7941241" y="10556"/>
                </a:moveTo>
                <a:cubicBezTo>
                  <a:pt x="7954650" y="10556"/>
                  <a:pt x="7965520" y="21426"/>
                  <a:pt x="7965520" y="34835"/>
                </a:cubicBezTo>
                <a:cubicBezTo>
                  <a:pt x="7965520" y="48244"/>
                  <a:pt x="7954650" y="59114"/>
                  <a:pt x="7941241" y="59114"/>
                </a:cubicBezTo>
                <a:cubicBezTo>
                  <a:pt x="7927832" y="59114"/>
                  <a:pt x="7916962" y="48244"/>
                  <a:pt x="7916962" y="34835"/>
                </a:cubicBezTo>
                <a:cubicBezTo>
                  <a:pt x="7916962" y="21426"/>
                  <a:pt x="7927832" y="10556"/>
                  <a:pt x="7941241" y="10556"/>
                </a:cubicBezTo>
                <a:close/>
                <a:moveTo>
                  <a:pt x="6198102" y="10556"/>
                </a:moveTo>
                <a:cubicBezTo>
                  <a:pt x="6211511" y="10556"/>
                  <a:pt x="6222381" y="21426"/>
                  <a:pt x="6222381" y="34835"/>
                </a:cubicBezTo>
                <a:cubicBezTo>
                  <a:pt x="6222381" y="48244"/>
                  <a:pt x="6211511" y="59114"/>
                  <a:pt x="6198102" y="59114"/>
                </a:cubicBezTo>
                <a:cubicBezTo>
                  <a:pt x="6184693" y="59114"/>
                  <a:pt x="6173823" y="48244"/>
                  <a:pt x="6173823" y="34835"/>
                </a:cubicBezTo>
                <a:cubicBezTo>
                  <a:pt x="6173823" y="21426"/>
                  <a:pt x="6184693" y="10556"/>
                  <a:pt x="6198102" y="10556"/>
                </a:cubicBezTo>
                <a:close/>
                <a:moveTo>
                  <a:pt x="906412" y="12"/>
                </a:moveTo>
                <a:cubicBezTo>
                  <a:pt x="925652" y="12"/>
                  <a:pt x="941247" y="15608"/>
                  <a:pt x="941247" y="34847"/>
                </a:cubicBezTo>
                <a:cubicBezTo>
                  <a:pt x="941247" y="54086"/>
                  <a:pt x="925652" y="69682"/>
                  <a:pt x="906412" y="69682"/>
                </a:cubicBezTo>
                <a:cubicBezTo>
                  <a:pt x="887173" y="69682"/>
                  <a:pt x="871577" y="54086"/>
                  <a:pt x="871577" y="34847"/>
                </a:cubicBezTo>
                <a:cubicBezTo>
                  <a:pt x="871577" y="15608"/>
                  <a:pt x="887173" y="12"/>
                  <a:pt x="906412" y="12"/>
                </a:cubicBezTo>
                <a:close/>
                <a:moveTo>
                  <a:pt x="3103011" y="11"/>
                </a:moveTo>
                <a:cubicBezTo>
                  <a:pt x="3122250" y="11"/>
                  <a:pt x="3137846" y="15607"/>
                  <a:pt x="3137846" y="34846"/>
                </a:cubicBezTo>
                <a:cubicBezTo>
                  <a:pt x="3137846" y="54085"/>
                  <a:pt x="3122250" y="69681"/>
                  <a:pt x="3103011" y="69681"/>
                </a:cubicBezTo>
                <a:cubicBezTo>
                  <a:pt x="3083772" y="69681"/>
                  <a:pt x="3068176" y="54085"/>
                  <a:pt x="3068176" y="34846"/>
                </a:cubicBezTo>
                <a:cubicBezTo>
                  <a:pt x="3068176" y="15607"/>
                  <a:pt x="3083772" y="11"/>
                  <a:pt x="3103011" y="11"/>
                </a:cubicBezTo>
                <a:close/>
                <a:moveTo>
                  <a:pt x="5281375" y="10"/>
                </a:moveTo>
                <a:cubicBezTo>
                  <a:pt x="5300614" y="10"/>
                  <a:pt x="5316210" y="15606"/>
                  <a:pt x="5316210" y="34846"/>
                </a:cubicBezTo>
                <a:cubicBezTo>
                  <a:pt x="5316210" y="54085"/>
                  <a:pt x="5300614" y="69681"/>
                  <a:pt x="5281375" y="69681"/>
                </a:cubicBezTo>
                <a:cubicBezTo>
                  <a:pt x="5262136" y="69681"/>
                  <a:pt x="5246540" y="54085"/>
                  <a:pt x="5246540" y="34846"/>
                </a:cubicBezTo>
                <a:cubicBezTo>
                  <a:pt x="5246540" y="15606"/>
                  <a:pt x="5262136" y="10"/>
                  <a:pt x="5281375" y="10"/>
                </a:cubicBezTo>
                <a:close/>
                <a:moveTo>
                  <a:pt x="11009408" y="0"/>
                </a:moveTo>
                <a:cubicBezTo>
                  <a:pt x="11028647" y="0"/>
                  <a:pt x="11044243" y="15596"/>
                  <a:pt x="11044243" y="34835"/>
                </a:cubicBezTo>
                <a:cubicBezTo>
                  <a:pt x="11044243" y="54074"/>
                  <a:pt x="11028647" y="69671"/>
                  <a:pt x="11009408" y="69671"/>
                </a:cubicBezTo>
                <a:cubicBezTo>
                  <a:pt x="10990169" y="69671"/>
                  <a:pt x="10974573" y="54074"/>
                  <a:pt x="10974573" y="34835"/>
                </a:cubicBezTo>
                <a:cubicBezTo>
                  <a:pt x="10974573" y="15596"/>
                  <a:pt x="10990169" y="0"/>
                  <a:pt x="11009408" y="0"/>
                </a:cubicBezTo>
                <a:close/>
                <a:moveTo>
                  <a:pt x="9701522" y="0"/>
                </a:moveTo>
                <a:cubicBezTo>
                  <a:pt x="9720761" y="0"/>
                  <a:pt x="9736357" y="15596"/>
                  <a:pt x="9736357" y="34835"/>
                </a:cubicBezTo>
                <a:cubicBezTo>
                  <a:pt x="9736357" y="54074"/>
                  <a:pt x="9720761" y="69670"/>
                  <a:pt x="9701522" y="69670"/>
                </a:cubicBezTo>
                <a:cubicBezTo>
                  <a:pt x="9682283" y="69670"/>
                  <a:pt x="9666687" y="54074"/>
                  <a:pt x="9666687" y="34835"/>
                </a:cubicBezTo>
                <a:cubicBezTo>
                  <a:pt x="9666687" y="15596"/>
                  <a:pt x="9682283" y="0"/>
                  <a:pt x="9701522" y="0"/>
                </a:cubicBezTo>
                <a:close/>
                <a:moveTo>
                  <a:pt x="6634419" y="0"/>
                </a:moveTo>
                <a:cubicBezTo>
                  <a:pt x="6653658" y="0"/>
                  <a:pt x="6669254" y="15596"/>
                  <a:pt x="6669254" y="34835"/>
                </a:cubicBezTo>
                <a:cubicBezTo>
                  <a:pt x="6669254" y="54074"/>
                  <a:pt x="6653658" y="69670"/>
                  <a:pt x="6634419" y="69670"/>
                </a:cubicBezTo>
                <a:cubicBezTo>
                  <a:pt x="6615180" y="69670"/>
                  <a:pt x="6599584" y="54074"/>
                  <a:pt x="6599584" y="34835"/>
                </a:cubicBezTo>
                <a:cubicBezTo>
                  <a:pt x="6599584" y="15596"/>
                  <a:pt x="6615180" y="0"/>
                  <a:pt x="6634419"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25F0C2-05A3-374F-B1F6-1AAB73ADD591}"/>
              </a:ext>
            </a:extLst>
          </p:cNvPr>
          <p:cNvSpPr>
            <a:spLocks noGrp="1"/>
          </p:cNvSpPr>
          <p:nvPr>
            <p:ph type="title"/>
          </p:nvPr>
        </p:nvSpPr>
        <p:spPr>
          <a:xfrm>
            <a:off x="699390" y="357189"/>
            <a:ext cx="10309044" cy="5968998"/>
          </a:xfrm>
        </p:spPr>
        <p:txBody>
          <a:bodyPr anchor="ctr"/>
          <a:lstStyle>
            <a:lvl1pPr>
              <a:lnSpc>
                <a:spcPct val="90000"/>
              </a:lnSpc>
              <a:defRPr sz="6000" b="0" i="0" cap="none" baseline="0">
                <a:solidFill>
                  <a:schemeClr val="tx1"/>
                </a:solidFill>
                <a:latin typeface="+mj-lt"/>
              </a:defRPr>
            </a:lvl1pPr>
          </a:lstStyle>
          <a:p>
            <a:r>
              <a:rPr lang="en-GB"/>
              <a:t>Click to edit Master title style</a:t>
            </a:r>
            <a:endParaRPr lang="en-US"/>
          </a:p>
        </p:txBody>
      </p:sp>
      <p:sp>
        <p:nvSpPr>
          <p:cNvPr id="8" name="Footer Placeholder 7">
            <a:extLst>
              <a:ext uri="{FF2B5EF4-FFF2-40B4-BE49-F238E27FC236}">
                <a16:creationId xmlns:a16="http://schemas.microsoft.com/office/drawing/2014/main" id="{E45B09AA-285A-ACE8-E931-78B31A31380E}"/>
              </a:ext>
            </a:extLst>
          </p:cNvPr>
          <p:cNvSpPr>
            <a:spLocks noGrp="1"/>
          </p:cNvSpPr>
          <p:nvPr>
            <p:ph type="ftr" sz="quarter" idx="16"/>
          </p:nvPr>
        </p:nvSpPr>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BD6E07F9-5665-938E-2C82-A96315E3977C}"/>
              </a:ext>
            </a:extLst>
          </p:cNvPr>
          <p:cNvSpPr>
            <a:spLocks noGrp="1"/>
          </p:cNvSpPr>
          <p:nvPr>
            <p:ph type="sldNum" sz="quarter" idx="17"/>
          </p:nvPr>
        </p:nvSpPr>
        <p:spPr/>
        <p:txBody>
          <a:bodyPr/>
          <a:lstStyle>
            <a:lvl1pPr>
              <a:defRPr>
                <a:solidFill>
                  <a:schemeClr val="tx1"/>
                </a:solidFill>
              </a:defRPr>
            </a:lvl1pPr>
          </a:lstStyle>
          <a:p>
            <a:fld id="{1E4E4A48-B3C9-B942-90EF-ECA811FD1626}" type="slidenum">
              <a:rPr lang="en-US" smtClean="0"/>
              <a:pPr/>
              <a:t>‹Nº›</a:t>
            </a:fld>
            <a:endParaRPr lang="en-US"/>
          </a:p>
        </p:txBody>
      </p:sp>
    </p:spTree>
    <p:extLst>
      <p:ext uri="{BB962C8B-B14F-4D97-AF65-F5344CB8AC3E}">
        <p14:creationId xmlns:p14="http://schemas.microsoft.com/office/powerpoint/2010/main" val="509484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03E25-0810-194D-A2AE-CC416B79E2B9}"/>
              </a:ext>
            </a:extLst>
          </p:cNvPr>
          <p:cNvSpPr>
            <a:spLocks noGrp="1"/>
          </p:cNvSpPr>
          <p:nvPr>
            <p:ph type="title"/>
          </p:nvPr>
        </p:nvSpPr>
        <p:spPr>
          <a:xfrm>
            <a:off x="357188" y="365125"/>
            <a:ext cx="9555162" cy="987425"/>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7661F8-98EF-6040-8F29-7AFB700825D0}"/>
              </a:ext>
            </a:extLst>
          </p:cNvPr>
          <p:cNvSpPr>
            <a:spLocks noGrp="1"/>
          </p:cNvSpPr>
          <p:nvPr>
            <p:ph type="body" idx="1"/>
          </p:nvPr>
        </p:nvSpPr>
        <p:spPr>
          <a:xfrm>
            <a:off x="357188" y="1883498"/>
            <a:ext cx="9555162" cy="443475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3">
            <a:extLst>
              <a:ext uri="{FF2B5EF4-FFF2-40B4-BE49-F238E27FC236}">
                <a16:creationId xmlns:a16="http://schemas.microsoft.com/office/drawing/2014/main" id="{0FD84F50-EDB9-8946-EBF6-3D5D68AD31E7}"/>
              </a:ext>
            </a:extLst>
          </p:cNvPr>
          <p:cNvSpPr>
            <a:spLocks noGrp="1"/>
          </p:cNvSpPr>
          <p:nvPr>
            <p:ph type="ftr" sz="quarter" idx="3"/>
          </p:nvPr>
        </p:nvSpPr>
        <p:spPr>
          <a:xfrm>
            <a:off x="876100" y="6406375"/>
            <a:ext cx="7124899" cy="365125"/>
          </a:xfrm>
          <a:prstGeom prst="rect">
            <a:avLst/>
          </a:prstGeom>
        </p:spPr>
        <p:txBody>
          <a:bodyPr vert="horz" lIns="91440" tIns="45720" rIns="91440" bIns="45720" rtlCol="0" anchor="ctr"/>
          <a:lstStyle>
            <a:lvl1pPr algn="l">
              <a:defRPr sz="800">
                <a:solidFill>
                  <a:schemeClr val="tx1"/>
                </a:solidFill>
              </a:defRPr>
            </a:lvl1pPr>
          </a:lstStyle>
          <a:p>
            <a:endParaRPr lang="en-US"/>
          </a:p>
        </p:txBody>
      </p:sp>
      <p:sp>
        <p:nvSpPr>
          <p:cNvPr id="5" name="Slide Number Placeholder 4">
            <a:extLst>
              <a:ext uri="{FF2B5EF4-FFF2-40B4-BE49-F238E27FC236}">
                <a16:creationId xmlns:a16="http://schemas.microsoft.com/office/drawing/2014/main" id="{B4589AEC-D6CF-A2A3-8342-5B285297BC5E}"/>
              </a:ext>
            </a:extLst>
          </p:cNvPr>
          <p:cNvSpPr>
            <a:spLocks noGrp="1"/>
          </p:cNvSpPr>
          <p:nvPr>
            <p:ph type="sldNum" sz="quarter" idx="4"/>
          </p:nvPr>
        </p:nvSpPr>
        <p:spPr>
          <a:xfrm>
            <a:off x="357188" y="6406375"/>
            <a:ext cx="518913" cy="365125"/>
          </a:xfrm>
          <a:prstGeom prst="rect">
            <a:avLst/>
          </a:prstGeom>
        </p:spPr>
        <p:txBody>
          <a:bodyPr vert="horz" lIns="0" tIns="0" rIns="0" bIns="0" rtlCol="0" anchor="ctr"/>
          <a:lstStyle>
            <a:lvl1pPr algn="l">
              <a:defRPr sz="800">
                <a:solidFill>
                  <a:schemeClr val="tx1"/>
                </a:solidFill>
              </a:defRPr>
            </a:lvl1pPr>
          </a:lstStyle>
          <a:p>
            <a:fld id="{1E4E4A48-B3C9-B942-90EF-ECA811FD1626}" type="slidenum">
              <a:rPr lang="en-US" smtClean="0"/>
              <a:pPr/>
              <a:t>‹Nº›</a:t>
            </a:fld>
            <a:endParaRPr lang="en-US"/>
          </a:p>
        </p:txBody>
      </p:sp>
      <p:pic>
        <p:nvPicPr>
          <p:cNvPr id="6" name="Graphic 5">
            <a:extLst>
              <a:ext uri="{FF2B5EF4-FFF2-40B4-BE49-F238E27FC236}">
                <a16:creationId xmlns:a16="http://schemas.microsoft.com/office/drawing/2014/main" id="{2DA2C1D4-D98F-9429-F1C6-A5CBCD96E398}"/>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10941859" y="6521574"/>
            <a:ext cx="881841" cy="134726"/>
          </a:xfrm>
          <a:prstGeom prst="rect">
            <a:avLst/>
          </a:prstGeom>
        </p:spPr>
      </p:pic>
    </p:spTree>
    <p:extLst>
      <p:ext uri="{BB962C8B-B14F-4D97-AF65-F5344CB8AC3E}">
        <p14:creationId xmlns:p14="http://schemas.microsoft.com/office/powerpoint/2010/main" val="4257308800"/>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74" r:id="rId3"/>
    <p:sldLayoutId id="2147483651" r:id="rId4"/>
    <p:sldLayoutId id="2147483697" r:id="rId5"/>
    <p:sldLayoutId id="2147483684" r:id="rId6"/>
    <p:sldLayoutId id="2147483686" r:id="rId7"/>
    <p:sldLayoutId id="2147483675" r:id="rId8"/>
    <p:sldLayoutId id="2147483719" r:id="rId9"/>
    <p:sldLayoutId id="2147483720" r:id="rId10"/>
    <p:sldLayoutId id="2147483672" r:id="rId11"/>
    <p:sldLayoutId id="2147483721" r:id="rId12"/>
    <p:sldLayoutId id="2147483722" r:id="rId13"/>
    <p:sldLayoutId id="2147483723" r:id="rId14"/>
    <p:sldLayoutId id="2147483687" r:id="rId15"/>
    <p:sldLayoutId id="2147483650" r:id="rId16"/>
    <p:sldLayoutId id="2147483670" r:id="rId17"/>
    <p:sldLayoutId id="2147483676" r:id="rId18"/>
    <p:sldLayoutId id="2147483654" r:id="rId19"/>
    <p:sldLayoutId id="2147483663" r:id="rId20"/>
    <p:sldLayoutId id="2147483731" r:id="rId21"/>
    <p:sldLayoutId id="2147483732" r:id="rId22"/>
    <p:sldLayoutId id="2147483737" r:id="rId23"/>
    <p:sldLayoutId id="2147483738" r:id="rId24"/>
    <p:sldLayoutId id="2147483733" r:id="rId25"/>
    <p:sldLayoutId id="2147483727" r:id="rId26"/>
    <p:sldLayoutId id="2147483728" r:id="rId27"/>
    <p:sldLayoutId id="2147483739" r:id="rId28"/>
    <p:sldLayoutId id="2147483740" r:id="rId29"/>
    <p:sldLayoutId id="2147483734" r:id="rId30"/>
    <p:sldLayoutId id="2147483729" r:id="rId31"/>
    <p:sldLayoutId id="2147483730" r:id="rId32"/>
    <p:sldLayoutId id="2147483680" r:id="rId33"/>
    <p:sldLayoutId id="2147483681" r:id="rId34"/>
    <p:sldLayoutId id="2147483688" r:id="rId35"/>
    <p:sldLayoutId id="2147483741" r:id="rId36"/>
    <p:sldLayoutId id="2147483742" r:id="rId37"/>
    <p:sldLayoutId id="2147483743" r:id="rId38"/>
    <p:sldLayoutId id="2147483668" r:id="rId39"/>
    <p:sldLayoutId id="2147483677" r:id="rId40"/>
    <p:sldLayoutId id="2147483724" r:id="rId41"/>
    <p:sldLayoutId id="2147483725" r:id="rId42"/>
    <p:sldLayoutId id="2147483678" r:id="rId43"/>
    <p:sldLayoutId id="2147483685" r:id="rId44"/>
    <p:sldLayoutId id="2147483679" r:id="rId45"/>
    <p:sldLayoutId id="2147483726" r:id="rId46"/>
    <p:sldLayoutId id="2147483735" r:id="rId47"/>
    <p:sldLayoutId id="2147483736" r:id="rId48"/>
    <p:sldLayoutId id="2147483708" r:id="rId49"/>
    <p:sldLayoutId id="2147483709" r:id="rId50"/>
    <p:sldLayoutId id="2147483710" r:id="rId51"/>
    <p:sldLayoutId id="2147483712" r:id="rId52"/>
    <p:sldLayoutId id="2147483711" r:id="rId53"/>
    <p:sldLayoutId id="2147483702" r:id="rId54"/>
  </p:sldLayoutIdLst>
  <p:hf hdr="0" dt="0"/>
  <p:txStyles>
    <p:titleStyle>
      <a:lvl1pPr algn="l" defTabSz="914400" rtl="0" eaLnBrk="1" latinLnBrk="0" hangingPunct="1">
        <a:lnSpc>
          <a:spcPct val="90000"/>
        </a:lnSpc>
        <a:spcBef>
          <a:spcPct val="0"/>
        </a:spcBef>
        <a:buNone/>
        <a:defRPr sz="2800" b="0" i="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orient="horz" pos="852" userDrawn="1">
          <p15:clr>
            <a:srgbClr val="FDE53C"/>
          </p15:clr>
        </p15:guide>
        <p15:guide id="5" orient="horz" pos="225" userDrawn="1">
          <p15:clr>
            <a:srgbClr val="FDE53C"/>
          </p15:clr>
        </p15:guide>
        <p15:guide id="8" orient="horz" pos="3980" userDrawn="1">
          <p15:clr>
            <a:srgbClr val="FDE53C"/>
          </p15:clr>
        </p15:guide>
        <p15:guide id="10" pos="1921" userDrawn="1">
          <p15:clr>
            <a:srgbClr val="FFFFFF"/>
          </p15:clr>
        </p15:guide>
        <p15:guide id="11" pos="225" userDrawn="1">
          <p15:clr>
            <a:srgbClr val="FDE53C"/>
          </p15:clr>
        </p15:guide>
        <p15:guide id="12" pos="5760" userDrawn="1">
          <p15:clr>
            <a:srgbClr val="FFFFFF"/>
          </p15:clr>
        </p15:guide>
        <p15:guide id="14" pos="7448" userDrawn="1">
          <p15:clr>
            <a:srgbClr val="FDE53C"/>
          </p15:clr>
        </p15:guide>
        <p15:guide id="15" orient="horz" pos="1179" userDrawn="1">
          <p15:clr>
            <a:srgbClr val="FDE53C"/>
          </p15:clr>
        </p15:guide>
        <p15:guide id="16" userDrawn="1">
          <p15:clr>
            <a:srgbClr val="FFFFFF"/>
          </p15:clr>
        </p15:guide>
        <p15:guide id="17" pos="7680" userDrawn="1">
          <p15:clr>
            <a:srgbClr val="FFFFFF"/>
          </p15:clr>
        </p15:guide>
        <p15:guide id="18" orient="horz" userDrawn="1">
          <p15:clr>
            <a:srgbClr val="FFFFFF"/>
          </p15:clr>
        </p15:guide>
        <p15:guide id="19" orient="horz" pos="4320" userDrawn="1">
          <p15:clr>
            <a:srgbClr val="FFFFFF"/>
          </p15:clr>
        </p15:guide>
        <p15:guide id="20"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video" Target="../media/media5.mp4"/><Relationship Id="rId13" Type="http://schemas.microsoft.com/office/2007/relationships/media" Target="../media/media8.mp4"/><Relationship Id="rId18" Type="http://schemas.openxmlformats.org/officeDocument/2006/relationships/image" Target="../media/image36.png"/><Relationship Id="rId3" Type="http://schemas.microsoft.com/office/2007/relationships/media" Target="../media/media3.mp4"/><Relationship Id="rId21" Type="http://schemas.openxmlformats.org/officeDocument/2006/relationships/image" Target="../media/image39.png"/><Relationship Id="rId7" Type="http://schemas.microsoft.com/office/2007/relationships/media" Target="../media/media5.mp4"/><Relationship Id="rId12" Type="http://schemas.openxmlformats.org/officeDocument/2006/relationships/video" Target="../media/media7.mp4"/><Relationship Id="rId17" Type="http://schemas.openxmlformats.org/officeDocument/2006/relationships/image" Target="../media/image35.jpeg"/><Relationship Id="rId25" Type="http://schemas.openxmlformats.org/officeDocument/2006/relationships/image" Target="../media/image42.png"/><Relationship Id="rId2" Type="http://schemas.openxmlformats.org/officeDocument/2006/relationships/video" Target="../media/media2.mp4"/><Relationship Id="rId16" Type="http://schemas.openxmlformats.org/officeDocument/2006/relationships/notesSlide" Target="../notesSlides/notesSlide1.xml"/><Relationship Id="rId20" Type="http://schemas.openxmlformats.org/officeDocument/2006/relationships/image" Target="../media/image38.png"/><Relationship Id="rId1" Type="http://schemas.microsoft.com/office/2007/relationships/media" Target="../media/media2.mp4"/><Relationship Id="rId6" Type="http://schemas.openxmlformats.org/officeDocument/2006/relationships/video" Target="../media/media4.mp4"/><Relationship Id="rId11" Type="http://schemas.microsoft.com/office/2007/relationships/media" Target="../media/media7.mp4"/><Relationship Id="rId24" Type="http://schemas.openxmlformats.org/officeDocument/2006/relationships/image" Target="../media/image41.png"/><Relationship Id="rId5" Type="http://schemas.microsoft.com/office/2007/relationships/media" Target="../media/media4.mp4"/><Relationship Id="rId15" Type="http://schemas.openxmlformats.org/officeDocument/2006/relationships/slideLayout" Target="../slideLayouts/slideLayout19.xml"/><Relationship Id="rId23" Type="http://schemas.openxmlformats.org/officeDocument/2006/relationships/image" Target="../media/image31.png"/><Relationship Id="rId10" Type="http://schemas.openxmlformats.org/officeDocument/2006/relationships/video" Target="../media/media6.mp4"/><Relationship Id="rId19" Type="http://schemas.openxmlformats.org/officeDocument/2006/relationships/image" Target="../media/image37.png"/><Relationship Id="rId4" Type="http://schemas.openxmlformats.org/officeDocument/2006/relationships/video" Target="../media/media3.mp4"/><Relationship Id="rId9" Type="http://schemas.microsoft.com/office/2007/relationships/media" Target="../media/media6.mp4"/><Relationship Id="rId14" Type="http://schemas.openxmlformats.org/officeDocument/2006/relationships/video" Target="../media/media8.mp4"/><Relationship Id="rId22"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audio" Target="../media/media12.mp3"/><Relationship Id="rId13" Type="http://schemas.microsoft.com/office/2007/relationships/media" Target="../media/media15.mp3"/><Relationship Id="rId18" Type="http://schemas.openxmlformats.org/officeDocument/2006/relationships/audio" Target="../media/media17.mp3"/><Relationship Id="rId26" Type="http://schemas.openxmlformats.org/officeDocument/2006/relationships/image" Target="../media/image43.png"/><Relationship Id="rId3" Type="http://schemas.microsoft.com/office/2007/relationships/media" Target="../media/media10.mp3"/><Relationship Id="rId21" Type="http://schemas.microsoft.com/office/2007/relationships/media" Target="../media/media19.mp3"/><Relationship Id="rId7" Type="http://schemas.microsoft.com/office/2007/relationships/media" Target="../media/media12.mp3"/><Relationship Id="rId12" Type="http://schemas.openxmlformats.org/officeDocument/2006/relationships/audio" Target="../media/media14.mp3"/><Relationship Id="rId17" Type="http://schemas.microsoft.com/office/2007/relationships/media" Target="../media/media17.mp3"/><Relationship Id="rId25" Type="http://schemas.openxmlformats.org/officeDocument/2006/relationships/slideLayout" Target="../slideLayouts/slideLayout19.xml"/><Relationship Id="rId2" Type="http://schemas.openxmlformats.org/officeDocument/2006/relationships/audio" Target="../media/media9.mp3"/><Relationship Id="rId16" Type="http://schemas.openxmlformats.org/officeDocument/2006/relationships/audio" Target="../media/media16.mp3"/><Relationship Id="rId20" Type="http://schemas.openxmlformats.org/officeDocument/2006/relationships/audio" Target="../media/media18.mp3"/><Relationship Id="rId1" Type="http://schemas.microsoft.com/office/2007/relationships/media" Target="../media/media9.mp3"/><Relationship Id="rId6" Type="http://schemas.openxmlformats.org/officeDocument/2006/relationships/audio" Target="../media/media11.mp3"/><Relationship Id="rId11" Type="http://schemas.microsoft.com/office/2007/relationships/media" Target="../media/media14.mp3"/><Relationship Id="rId24" Type="http://schemas.openxmlformats.org/officeDocument/2006/relationships/audio" Target="../media/media20.mp3"/><Relationship Id="rId5" Type="http://schemas.microsoft.com/office/2007/relationships/media" Target="../media/media11.mp3"/><Relationship Id="rId15" Type="http://schemas.microsoft.com/office/2007/relationships/media" Target="../media/media16.mp3"/><Relationship Id="rId23" Type="http://schemas.microsoft.com/office/2007/relationships/media" Target="../media/media20.mp3"/><Relationship Id="rId28" Type="http://schemas.openxmlformats.org/officeDocument/2006/relationships/image" Target="../media/image44.png"/><Relationship Id="rId10" Type="http://schemas.openxmlformats.org/officeDocument/2006/relationships/audio" Target="../media/media13.mp3"/><Relationship Id="rId19" Type="http://schemas.microsoft.com/office/2007/relationships/media" Target="../media/media18.mp3"/><Relationship Id="rId4" Type="http://schemas.openxmlformats.org/officeDocument/2006/relationships/audio" Target="../media/media10.mp3"/><Relationship Id="rId9" Type="http://schemas.microsoft.com/office/2007/relationships/media" Target="../media/media13.mp3"/><Relationship Id="rId14" Type="http://schemas.openxmlformats.org/officeDocument/2006/relationships/audio" Target="../media/media15.mp3"/><Relationship Id="rId22" Type="http://schemas.openxmlformats.org/officeDocument/2006/relationships/audio" Target="../media/media19.mp3"/><Relationship Id="rId27"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31.png"/><Relationship Id="rId10" Type="http://schemas.openxmlformats.org/officeDocument/2006/relationships/image" Target="../media/image51.png"/><Relationship Id="rId4" Type="http://schemas.openxmlformats.org/officeDocument/2006/relationships/image" Target="../media/image46.jpe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microsoft.com/office/2018/10/relationships/comments" Target="../comments/modernComment_11A_DF5596F7.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chart" Target="../charts/chart3.xm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D907E-1C39-A58F-3D74-87F3CD5ECB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C2C461-2103-0067-3900-7914D8125CB4}"/>
              </a:ext>
            </a:extLst>
          </p:cNvPr>
          <p:cNvSpPr>
            <a:spLocks noGrp="1"/>
          </p:cNvSpPr>
          <p:nvPr>
            <p:ph type="ctrTitle"/>
          </p:nvPr>
        </p:nvSpPr>
        <p:spPr>
          <a:xfrm>
            <a:off x="699389" y="1951659"/>
            <a:ext cx="9212961" cy="2954683"/>
          </a:xfrm>
        </p:spPr>
        <p:txBody>
          <a:bodyPr/>
          <a:lstStyle/>
          <a:p>
            <a:r>
              <a:rPr lang="en-US" sz="7200" dirty="0"/>
              <a:t>Informe </a:t>
            </a:r>
            <a:r>
              <a:rPr lang="en-US" dirty="0" err="1"/>
              <a:t>Competitivo</a:t>
            </a:r>
            <a:br>
              <a:rPr lang="en-US" dirty="0"/>
            </a:br>
            <a:r>
              <a:rPr lang="en-US" dirty="0"/>
              <a:t>Pinturas</a:t>
            </a:r>
          </a:p>
        </p:txBody>
      </p:sp>
      <p:sp>
        <p:nvSpPr>
          <p:cNvPr id="7" name="Subtitle 6">
            <a:extLst>
              <a:ext uri="{FF2B5EF4-FFF2-40B4-BE49-F238E27FC236}">
                <a16:creationId xmlns:a16="http://schemas.microsoft.com/office/drawing/2014/main" id="{66CBCE3E-282D-8F59-FB71-E14CFFE9F0EC}"/>
              </a:ext>
            </a:extLst>
          </p:cNvPr>
          <p:cNvSpPr>
            <a:spLocks noGrp="1"/>
          </p:cNvSpPr>
          <p:nvPr>
            <p:ph type="subTitle" idx="1"/>
          </p:nvPr>
        </p:nvSpPr>
        <p:spPr>
          <a:xfrm>
            <a:off x="699390" y="5125797"/>
            <a:ext cx="5396610" cy="642689"/>
          </a:xfrm>
        </p:spPr>
        <p:txBody>
          <a:bodyPr>
            <a:normAutofit/>
          </a:bodyPr>
          <a:lstStyle/>
          <a:p>
            <a:r>
              <a:rPr lang="en-US" sz="2400" dirty="0"/>
              <a:t>Mercado: Honduras</a:t>
            </a:r>
          </a:p>
        </p:txBody>
      </p:sp>
      <p:pic>
        <p:nvPicPr>
          <p:cNvPr id="2" name="Picture 38">
            <a:extLst>
              <a:ext uri="{FF2B5EF4-FFF2-40B4-BE49-F238E27FC236}">
                <a16:creationId xmlns:a16="http://schemas.microsoft.com/office/drawing/2014/main" id="{356A3DCB-66B1-33E7-C1A0-1B45F2D848CD}"/>
              </a:ext>
            </a:extLst>
          </p:cNvPr>
          <p:cNvPicPr>
            <a:picLocks noChangeAspect="1"/>
          </p:cNvPicPr>
          <p:nvPr/>
        </p:nvPicPr>
        <p:blipFill>
          <a:blip r:embed="rId2"/>
          <a:stretch>
            <a:fillRect/>
          </a:stretch>
        </p:blipFill>
        <p:spPr>
          <a:xfrm>
            <a:off x="3723539" y="5125797"/>
            <a:ext cx="540000" cy="540000"/>
          </a:xfrm>
          <a:prstGeom prst="rect">
            <a:avLst/>
          </a:prstGeom>
        </p:spPr>
      </p:pic>
      <p:pic>
        <p:nvPicPr>
          <p:cNvPr id="3" name="Picture 45">
            <a:extLst>
              <a:ext uri="{FF2B5EF4-FFF2-40B4-BE49-F238E27FC236}">
                <a16:creationId xmlns:a16="http://schemas.microsoft.com/office/drawing/2014/main" id="{0C66BA3A-5F2E-7D41-85B5-2868A7A35D9B}"/>
              </a:ext>
            </a:extLst>
          </p:cNvPr>
          <p:cNvPicPr>
            <a:picLocks noChangeAspect="1"/>
          </p:cNvPicPr>
          <p:nvPr/>
        </p:nvPicPr>
        <p:blipFill>
          <a:blip r:embed="rId3"/>
          <a:stretch>
            <a:fillRect/>
          </a:stretch>
        </p:blipFill>
        <p:spPr>
          <a:xfrm>
            <a:off x="4467995" y="5125797"/>
            <a:ext cx="540000" cy="540000"/>
          </a:xfrm>
          <a:prstGeom prst="rect">
            <a:avLst/>
          </a:prstGeom>
        </p:spPr>
      </p:pic>
      <p:pic>
        <p:nvPicPr>
          <p:cNvPr id="4" name="Picture 39">
            <a:extLst>
              <a:ext uri="{FF2B5EF4-FFF2-40B4-BE49-F238E27FC236}">
                <a16:creationId xmlns:a16="http://schemas.microsoft.com/office/drawing/2014/main" id="{BF323865-643C-C977-31EF-2E50AAAC17C3}"/>
              </a:ext>
            </a:extLst>
          </p:cNvPr>
          <p:cNvPicPr>
            <a:picLocks noChangeAspect="1"/>
          </p:cNvPicPr>
          <p:nvPr/>
        </p:nvPicPr>
        <p:blipFill>
          <a:blip r:embed="rId4"/>
          <a:stretch>
            <a:fillRect/>
          </a:stretch>
        </p:blipFill>
        <p:spPr>
          <a:xfrm>
            <a:off x="5937111" y="5125797"/>
            <a:ext cx="540000" cy="540000"/>
          </a:xfrm>
          <a:prstGeom prst="rect">
            <a:avLst/>
          </a:prstGeom>
        </p:spPr>
      </p:pic>
      <p:pic>
        <p:nvPicPr>
          <p:cNvPr id="6" name="Picture 129">
            <a:extLst>
              <a:ext uri="{FF2B5EF4-FFF2-40B4-BE49-F238E27FC236}">
                <a16:creationId xmlns:a16="http://schemas.microsoft.com/office/drawing/2014/main" id="{02957F65-AD1C-0C27-3BEF-217F7A3D3B46}"/>
              </a:ext>
            </a:extLst>
          </p:cNvPr>
          <p:cNvPicPr>
            <a:picLocks noChangeAspect="1"/>
          </p:cNvPicPr>
          <p:nvPr/>
        </p:nvPicPr>
        <p:blipFill>
          <a:blip r:embed="rId5"/>
          <a:srcRect/>
          <a:stretch/>
        </p:blipFill>
        <p:spPr>
          <a:xfrm>
            <a:off x="6665464" y="5125797"/>
            <a:ext cx="540000" cy="540000"/>
          </a:xfrm>
          <a:prstGeom prst="rect">
            <a:avLst/>
          </a:prstGeom>
        </p:spPr>
      </p:pic>
      <p:pic>
        <p:nvPicPr>
          <p:cNvPr id="9" name="Imagen 8" descr="Logotipo, Gráfico circular&#10;&#10;El contenido generado por IA puede ser incorrecto.">
            <a:extLst>
              <a:ext uri="{FF2B5EF4-FFF2-40B4-BE49-F238E27FC236}">
                <a16:creationId xmlns:a16="http://schemas.microsoft.com/office/drawing/2014/main" id="{06AD0BC8-DF4B-81AB-8E2F-8076D6090325}"/>
              </a:ext>
            </a:extLst>
          </p:cNvPr>
          <p:cNvPicPr>
            <a:picLocks noChangeAspect="1"/>
          </p:cNvPicPr>
          <p:nvPr/>
        </p:nvPicPr>
        <p:blipFill>
          <a:blip r:embed="rId6">
            <a:clrChange>
              <a:clrFrom>
                <a:srgbClr val="F3F5F5"/>
              </a:clrFrom>
              <a:clrTo>
                <a:srgbClr val="F3F5F5">
                  <a:alpha val="0"/>
                </a:srgbClr>
              </a:clrTo>
            </a:clrChange>
          </a:blip>
          <a:srcRect l="19802" t="12064" r="19802" b="19407"/>
          <a:stretch>
            <a:fillRect/>
          </a:stretch>
        </p:blipFill>
        <p:spPr>
          <a:xfrm>
            <a:off x="5196348" y="5125797"/>
            <a:ext cx="552410" cy="540000"/>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11" name="Imagen 10" descr="Logotipo&#10;&#10;El contenido generado por IA puede ser incorrecto.">
            <a:extLst>
              <a:ext uri="{FF2B5EF4-FFF2-40B4-BE49-F238E27FC236}">
                <a16:creationId xmlns:a16="http://schemas.microsoft.com/office/drawing/2014/main" id="{C8B13D22-F9BF-1EDE-E2E6-061976606C21}"/>
              </a:ext>
            </a:extLst>
          </p:cNvPr>
          <p:cNvPicPr>
            <a:picLocks noChangeAspect="1"/>
          </p:cNvPicPr>
          <p:nvPr/>
        </p:nvPicPr>
        <p:blipFill>
          <a:blip r:embed="rId7"/>
          <a:stretch>
            <a:fillRect/>
          </a:stretch>
        </p:blipFill>
        <p:spPr>
          <a:xfrm>
            <a:off x="9518903" y="6108427"/>
            <a:ext cx="2199853" cy="348902"/>
          </a:xfrm>
          <a:prstGeom prst="rect">
            <a:avLst/>
          </a:prstGeom>
        </p:spPr>
      </p:pic>
      <p:pic>
        <p:nvPicPr>
          <p:cNvPr id="19" name="Imagen 18">
            <a:extLst>
              <a:ext uri="{FF2B5EF4-FFF2-40B4-BE49-F238E27FC236}">
                <a16:creationId xmlns:a16="http://schemas.microsoft.com/office/drawing/2014/main" id="{E09E45E1-73D2-7815-1D0B-780B5F872A3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288222" y="204484"/>
            <a:ext cx="2294622" cy="1313420"/>
          </a:xfrm>
          <a:prstGeom prst="rect">
            <a:avLst/>
          </a:prstGeom>
        </p:spPr>
      </p:pic>
    </p:spTree>
    <p:extLst>
      <p:ext uri="{BB962C8B-B14F-4D97-AF65-F5344CB8AC3E}">
        <p14:creationId xmlns:p14="http://schemas.microsoft.com/office/powerpoint/2010/main" val="3605896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885F6-6B1C-FBD7-F819-B57657D6466D}"/>
            </a:ext>
          </a:extLst>
        </p:cNvPr>
        <p:cNvGrpSpPr/>
        <p:nvPr/>
      </p:nvGrpSpPr>
      <p:grpSpPr>
        <a:xfrm>
          <a:off x="0" y="0"/>
          <a:ext cx="0" cy="0"/>
          <a:chOff x="0" y="0"/>
          <a:chExt cx="0" cy="0"/>
        </a:xfrm>
      </p:grpSpPr>
      <p:sp>
        <p:nvSpPr>
          <p:cNvPr id="1409" name="Freeform 1408">
            <a:extLst>
              <a:ext uri="{FF2B5EF4-FFF2-40B4-BE49-F238E27FC236}">
                <a16:creationId xmlns:a16="http://schemas.microsoft.com/office/drawing/2014/main" id="{E12AAE07-03C1-2AD7-1F53-904943429EFC}"/>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E4E9890-626F-C652-D591-5B389035A448}"/>
              </a:ext>
            </a:extLst>
          </p:cNvPr>
          <p:cNvSpPr>
            <a:spLocks noGrp="1"/>
          </p:cNvSpPr>
          <p:nvPr>
            <p:ph type="title"/>
          </p:nvPr>
        </p:nvSpPr>
        <p:spPr/>
        <p:txBody>
          <a:bodyPr/>
          <a:lstStyle/>
          <a:p>
            <a:pPr algn="l"/>
            <a:r>
              <a:rPr lang="es-HN" b="1" i="0" dirty="0">
                <a:solidFill>
                  <a:srgbClr val="00004F"/>
                </a:solidFill>
                <a:effectLst/>
              </a:rPr>
              <a:t>Análisis del Gráfico</a:t>
            </a:r>
          </a:p>
        </p:txBody>
      </p:sp>
      <p:sp>
        <p:nvSpPr>
          <p:cNvPr id="5" name="Text Placeholder 9">
            <a:extLst>
              <a:ext uri="{FF2B5EF4-FFF2-40B4-BE49-F238E27FC236}">
                <a16:creationId xmlns:a16="http://schemas.microsoft.com/office/drawing/2014/main" id="{F9B7D0EA-8F09-5AD6-C683-A58BA6C380E2}"/>
              </a:ext>
            </a:extLst>
          </p:cNvPr>
          <p:cNvSpPr txBox="1">
            <a:spLocks/>
          </p:cNvSpPr>
          <p:nvPr/>
        </p:nvSpPr>
        <p:spPr>
          <a:xfrm>
            <a:off x="357188" y="1147856"/>
            <a:ext cx="4846319" cy="251791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HN" sz="1100" b="1" dirty="0"/>
              <a:t>Resumen de Mercado: Pinturas en Honduras (Cierre 2025)</a:t>
            </a:r>
          </a:p>
          <a:p>
            <a:pPr>
              <a:buFont typeface="Arial" panose="020B0604020202020204" pitchFamily="34" charset="0"/>
              <a:buChar char="•"/>
            </a:pPr>
            <a:r>
              <a:rPr lang="es-HN" sz="1100" b="1" dirty="0"/>
              <a:t>Ajuste de presupuesto:</a:t>
            </a:r>
            <a:r>
              <a:rPr lang="es-HN" sz="1100" dirty="0"/>
              <a:t> Tras un 2024 de altísima inversión, el 2025 cerró con una </a:t>
            </a:r>
            <a:r>
              <a:rPr lang="es-HN" sz="1100" b="1" dirty="0"/>
              <a:t>contracción cercana al 50%</a:t>
            </a:r>
            <a:r>
              <a:rPr lang="es-HN" sz="1100" dirty="0"/>
              <a:t> en la pauta publicitaria, regresando a niveles de gasto más sostenibles, similares a los de 2023.</a:t>
            </a:r>
          </a:p>
          <a:p>
            <a:pPr>
              <a:buFont typeface="Arial" panose="020B0604020202020204" pitchFamily="34" charset="0"/>
              <a:buChar char="•"/>
            </a:pPr>
            <a:r>
              <a:rPr lang="es-HN" sz="1100" b="1" dirty="0"/>
              <a:t>Liderazgo sólido:</a:t>
            </a:r>
            <a:r>
              <a:rPr lang="es-HN" sz="1100" dirty="0"/>
              <a:t> </a:t>
            </a:r>
            <a:r>
              <a:rPr lang="es-HN" sz="1100" b="1" dirty="0"/>
              <a:t>Pinturas Americanas</a:t>
            </a:r>
            <a:r>
              <a:rPr lang="es-HN" sz="1100" dirty="0"/>
              <a:t> se mantiene como el referente principal en inversión dentro del mercado hondureño, conservando el primer lugar a pesar del recorte generalizado en el sector.</a:t>
            </a:r>
          </a:p>
          <a:p>
            <a:pPr>
              <a:buFont typeface="Arial" panose="020B0604020202020204" pitchFamily="34" charset="0"/>
              <a:buChar char="•"/>
            </a:pPr>
            <a:r>
              <a:rPr lang="es-HN" sz="1100" b="1" dirty="0"/>
              <a:t>Movimientos estratégicos:</a:t>
            </a:r>
            <a:r>
              <a:rPr lang="es-HN" sz="1100" dirty="0"/>
              <a:t> Mientras </a:t>
            </a:r>
            <a:r>
              <a:rPr lang="es-HN" sz="1100" b="1" dirty="0"/>
              <a:t>Pintura Corona y Sherwin Williams</a:t>
            </a:r>
            <a:r>
              <a:rPr lang="es-HN" sz="1100" dirty="0"/>
              <a:t> decidieron mantener el pie en el acelerador para ganar visibilidad, </a:t>
            </a:r>
            <a:r>
              <a:rPr lang="es-HN" sz="1100" b="1" dirty="0"/>
              <a:t>Protecto</a:t>
            </a:r>
            <a:r>
              <a:rPr lang="es-HN" sz="1100" dirty="0"/>
              <a:t> ha optado por una postura mucho más </a:t>
            </a:r>
            <a:r>
              <a:rPr lang="es-HN" sz="1100" b="1" dirty="0"/>
              <a:t>prudente y selectiva</a:t>
            </a:r>
            <a:r>
              <a:rPr lang="es-HN" sz="1100" dirty="0"/>
              <a:t> este año, moviéndose con cautela en sus comunicaciones masivas.</a:t>
            </a:r>
          </a:p>
          <a:p>
            <a:pPr>
              <a:buFont typeface="Arial" panose="020B0604020202020204" pitchFamily="34" charset="0"/>
              <a:buChar char="•"/>
            </a:pPr>
            <a:r>
              <a:rPr lang="es-HN" sz="1100" b="1" dirty="0"/>
              <a:t>Enfoque en eficiencia:</a:t>
            </a:r>
            <a:r>
              <a:rPr lang="es-HN" sz="1100" dirty="0"/>
              <a:t> El mercado pasó de una competencia por volumen a una etapa de </a:t>
            </a:r>
            <a:r>
              <a:rPr lang="es-HN" sz="1100" b="1" dirty="0"/>
              <a:t>inteligencia presupuestaria</a:t>
            </a:r>
            <a:r>
              <a:rPr lang="es-HN" sz="1100" dirty="0"/>
              <a:t>; las marcas ahora buscan que cada lempira rinda al máximo en lugar de solo buscar exposición masiva.</a:t>
            </a:r>
          </a:p>
          <a:p>
            <a:r>
              <a:rPr lang="es-HN" sz="1100" b="1" dirty="0"/>
              <a:t>Conclusión:</a:t>
            </a:r>
            <a:r>
              <a:rPr lang="es-HN" sz="1100" dirty="0"/>
              <a:t> El 2025 fue un año de "recogimiento estratégico". Las marcas líderes están cuidando su flujo de caja, y mientras unas aprovecharon para destacar (como Corona y Sherwin), otras como </a:t>
            </a:r>
            <a:r>
              <a:rPr lang="es-HN" sz="1100" b="1" dirty="0"/>
              <a:t>Protecto</a:t>
            </a:r>
            <a:r>
              <a:rPr lang="es-HN" sz="1100" dirty="0"/>
              <a:t> parecen estar revaluando sus prioridades para ser más eficientes en este nuevo entorno.</a:t>
            </a:r>
          </a:p>
          <a:p>
            <a:pPr marL="285750" indent="-285750" algn="l">
              <a:buFont typeface="Arial" panose="020B0604020202020204" pitchFamily="34" charset="0"/>
              <a:buChar char="•"/>
            </a:pPr>
            <a:endParaRPr lang="es-HN" sz="1300" b="0" i="0" dirty="0">
              <a:solidFill>
                <a:srgbClr val="00004F"/>
              </a:solidFill>
              <a:effectLst/>
            </a:endParaRPr>
          </a:p>
        </p:txBody>
      </p:sp>
      <p:graphicFrame>
        <p:nvGraphicFramePr>
          <p:cNvPr id="7" name="Gráfico 6">
            <a:extLst>
              <a:ext uri="{FF2B5EF4-FFF2-40B4-BE49-F238E27FC236}">
                <a16:creationId xmlns:a16="http://schemas.microsoft.com/office/drawing/2014/main" id="{A58570B7-A2C2-3020-E25B-3927C66EB4F7}"/>
              </a:ext>
            </a:extLst>
          </p:cNvPr>
          <p:cNvGraphicFramePr/>
          <p:nvPr>
            <p:extLst>
              <p:ext uri="{D42A27DB-BD31-4B8C-83A1-F6EECF244321}">
                <p14:modId xmlns:p14="http://schemas.microsoft.com/office/powerpoint/2010/main" val="777133563"/>
              </p:ext>
            </p:extLst>
          </p:nvPr>
        </p:nvGraphicFramePr>
        <p:xfrm>
          <a:off x="5787484" y="995679"/>
          <a:ext cx="5906676" cy="5700001"/>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1">
            <a:extLst>
              <a:ext uri="{FF2B5EF4-FFF2-40B4-BE49-F238E27FC236}">
                <a16:creationId xmlns:a16="http://schemas.microsoft.com/office/drawing/2014/main" id="{98AB3402-BB49-FA91-D467-6AA0F992F302}"/>
              </a:ext>
            </a:extLst>
          </p:cNvPr>
          <p:cNvSpPr txBox="1"/>
          <p:nvPr/>
        </p:nvSpPr>
        <p:spPr>
          <a:xfrm>
            <a:off x="6682285" y="522464"/>
            <a:ext cx="3713019" cy="1950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CO" sz="1600" b="1" dirty="0">
                <a:latin typeface="+mj-lt"/>
              </a:rPr>
              <a:t>Inversión Total marcas por Año</a:t>
            </a:r>
          </a:p>
        </p:txBody>
      </p:sp>
      <p:pic>
        <p:nvPicPr>
          <p:cNvPr id="8" name="Picture 2">
            <a:extLst>
              <a:ext uri="{FF2B5EF4-FFF2-40B4-BE49-F238E27FC236}">
                <a16:creationId xmlns:a16="http://schemas.microsoft.com/office/drawing/2014/main" id="{C6789E02-730E-6D47-BB93-7D8C9EDFB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5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C62C-55F0-D83B-7AEF-2CED78BEC7CD}"/>
            </a:ext>
          </a:extLst>
        </p:cNvPr>
        <p:cNvGrpSpPr/>
        <p:nvPr/>
      </p:nvGrpSpPr>
      <p:grpSpPr>
        <a:xfrm>
          <a:off x="0" y="0"/>
          <a:ext cx="0" cy="0"/>
          <a:chOff x="0" y="0"/>
          <a:chExt cx="0" cy="0"/>
        </a:xfrm>
      </p:grpSpPr>
      <p:sp>
        <p:nvSpPr>
          <p:cNvPr id="1409" name="Freeform 1408">
            <a:extLst>
              <a:ext uri="{FF2B5EF4-FFF2-40B4-BE49-F238E27FC236}">
                <a16:creationId xmlns:a16="http://schemas.microsoft.com/office/drawing/2014/main" id="{0782DFD8-B3E2-4408-E472-32947AA3FBC0}"/>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917E0B2-7A54-D8D0-727D-CB723C72B1E4}"/>
              </a:ext>
            </a:extLst>
          </p:cNvPr>
          <p:cNvSpPr>
            <a:spLocks noGrp="1"/>
          </p:cNvSpPr>
          <p:nvPr>
            <p:ph type="title"/>
          </p:nvPr>
        </p:nvSpPr>
        <p:spPr/>
        <p:txBody>
          <a:bodyPr/>
          <a:lstStyle/>
          <a:p>
            <a:r>
              <a:rPr lang="en-US" dirty="0" err="1"/>
              <a:t>Tendencia</a:t>
            </a:r>
            <a:r>
              <a:rPr lang="en-US" dirty="0"/>
              <a:t> de </a:t>
            </a:r>
            <a:r>
              <a:rPr lang="en-US" dirty="0" err="1"/>
              <a:t>Inversión</a:t>
            </a:r>
            <a:endParaRPr lang="en-US" dirty="0"/>
          </a:p>
        </p:txBody>
      </p:sp>
      <p:graphicFrame>
        <p:nvGraphicFramePr>
          <p:cNvPr id="3" name="Gráfico 2">
            <a:extLst>
              <a:ext uri="{FF2B5EF4-FFF2-40B4-BE49-F238E27FC236}">
                <a16:creationId xmlns:a16="http://schemas.microsoft.com/office/drawing/2014/main" id="{C46D81CD-E44C-2575-8EEA-AF844A1F1970}"/>
              </a:ext>
            </a:extLst>
          </p:cNvPr>
          <p:cNvGraphicFramePr/>
          <p:nvPr>
            <p:extLst>
              <p:ext uri="{D42A27DB-BD31-4B8C-83A1-F6EECF244321}">
                <p14:modId xmlns:p14="http://schemas.microsoft.com/office/powerpoint/2010/main" val="101907462"/>
              </p:ext>
            </p:extLst>
          </p:nvPr>
        </p:nvGraphicFramePr>
        <p:xfrm>
          <a:off x="298798" y="945370"/>
          <a:ext cx="11656635" cy="46108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a:extLst>
              <a:ext uri="{FF2B5EF4-FFF2-40B4-BE49-F238E27FC236}">
                <a16:creationId xmlns:a16="http://schemas.microsoft.com/office/drawing/2014/main" id="{0CE521F8-E905-8D51-F5C2-FDC7E5DB0A9C}"/>
              </a:ext>
            </a:extLst>
          </p:cNvPr>
          <p:cNvGraphicFramePr>
            <a:graphicFrameLocks noGrp="1"/>
          </p:cNvGraphicFramePr>
          <p:nvPr>
            <p:extLst>
              <p:ext uri="{D42A27DB-BD31-4B8C-83A1-F6EECF244321}">
                <p14:modId xmlns:p14="http://schemas.microsoft.com/office/powerpoint/2010/main" val="786853837"/>
              </p:ext>
            </p:extLst>
          </p:nvPr>
        </p:nvGraphicFramePr>
        <p:xfrm>
          <a:off x="1241945" y="1533848"/>
          <a:ext cx="10713488" cy="304800"/>
        </p:xfrm>
        <a:graphic>
          <a:graphicData uri="http://schemas.openxmlformats.org/drawingml/2006/table">
            <a:tbl>
              <a:tblPr firstRow="1" bandRow="1">
                <a:tableStyleId>{5C22544A-7EE6-4342-B048-85BDC9FD1C3A}</a:tableStyleId>
              </a:tblPr>
              <a:tblGrid>
                <a:gridCol w="3566066">
                  <a:extLst>
                    <a:ext uri="{9D8B030D-6E8A-4147-A177-3AD203B41FA5}">
                      <a16:colId xmlns:a16="http://schemas.microsoft.com/office/drawing/2014/main" val="406049039"/>
                    </a:ext>
                  </a:extLst>
                </a:gridCol>
                <a:gridCol w="3638519">
                  <a:extLst>
                    <a:ext uri="{9D8B030D-6E8A-4147-A177-3AD203B41FA5}">
                      <a16:colId xmlns:a16="http://schemas.microsoft.com/office/drawing/2014/main" val="1299823856"/>
                    </a:ext>
                  </a:extLst>
                </a:gridCol>
                <a:gridCol w="3508903">
                  <a:extLst>
                    <a:ext uri="{9D8B030D-6E8A-4147-A177-3AD203B41FA5}">
                      <a16:colId xmlns:a16="http://schemas.microsoft.com/office/drawing/2014/main" val="2621749012"/>
                    </a:ext>
                  </a:extLst>
                </a:gridCol>
              </a:tblGrid>
              <a:tr h="288221">
                <a:tc>
                  <a:txBody>
                    <a:bodyPr/>
                    <a:lstStyle/>
                    <a:p>
                      <a:pPr algn="ctr"/>
                      <a:r>
                        <a:rPr lang="es-419" sz="1400" dirty="0">
                          <a:solidFill>
                            <a:schemeClr val="bg2">
                              <a:lumMod val="65000"/>
                            </a:schemeClr>
                          </a:solidFill>
                        </a:rPr>
                        <a:t>2023</a:t>
                      </a:r>
                    </a:p>
                  </a:txBody>
                  <a:tcPr anchor="ctr">
                    <a:solidFill>
                      <a:schemeClr val="bg2">
                        <a:lumMod val="95000"/>
                      </a:schemeClr>
                    </a:solidFill>
                  </a:tcPr>
                </a:tc>
                <a:tc>
                  <a:txBody>
                    <a:bodyPr/>
                    <a:lstStyle/>
                    <a:p>
                      <a:pPr algn="ctr"/>
                      <a:r>
                        <a:rPr lang="es-419" sz="1400" dirty="0">
                          <a:solidFill>
                            <a:schemeClr val="bg2">
                              <a:lumMod val="65000"/>
                            </a:schemeClr>
                          </a:solidFill>
                        </a:rPr>
                        <a:t>2024</a:t>
                      </a:r>
                    </a:p>
                  </a:txBody>
                  <a:tcPr anchor="ctr">
                    <a:solidFill>
                      <a:schemeClr val="bg2">
                        <a:lumMod val="95000"/>
                      </a:schemeClr>
                    </a:solidFill>
                  </a:tcPr>
                </a:tc>
                <a:tc>
                  <a:txBody>
                    <a:bodyPr/>
                    <a:lstStyle/>
                    <a:p>
                      <a:pPr algn="ctr"/>
                      <a:r>
                        <a:rPr lang="es-419" sz="1400" dirty="0">
                          <a:solidFill>
                            <a:schemeClr val="bg2">
                              <a:lumMod val="65000"/>
                            </a:schemeClr>
                          </a:solidFill>
                        </a:rPr>
                        <a:t>2025</a:t>
                      </a:r>
                    </a:p>
                  </a:txBody>
                  <a:tcPr anchor="ctr">
                    <a:solidFill>
                      <a:schemeClr val="bg2">
                        <a:lumMod val="95000"/>
                      </a:schemeClr>
                    </a:solidFill>
                  </a:tcPr>
                </a:tc>
                <a:extLst>
                  <a:ext uri="{0D108BD9-81ED-4DB2-BD59-A6C34878D82A}">
                    <a16:rowId xmlns:a16="http://schemas.microsoft.com/office/drawing/2014/main" val="2215358783"/>
                  </a:ext>
                </a:extLst>
              </a:tr>
            </a:tbl>
          </a:graphicData>
        </a:graphic>
      </p:graphicFrame>
      <p:cxnSp>
        <p:nvCxnSpPr>
          <p:cNvPr id="8" name="Conector recto 7">
            <a:extLst>
              <a:ext uri="{FF2B5EF4-FFF2-40B4-BE49-F238E27FC236}">
                <a16:creationId xmlns:a16="http://schemas.microsoft.com/office/drawing/2014/main" id="{85BF45AF-CB82-7B06-3D6A-807F2A0E98BB}"/>
              </a:ext>
            </a:extLst>
          </p:cNvPr>
          <p:cNvCxnSpPr/>
          <p:nvPr/>
        </p:nvCxnSpPr>
        <p:spPr>
          <a:xfrm flipV="1">
            <a:off x="4832634" y="1498288"/>
            <a:ext cx="0" cy="4264002"/>
          </a:xfrm>
          <a:prstGeom prst="line">
            <a:avLst/>
          </a:prstGeom>
          <a:ln w="19050">
            <a:solidFill>
              <a:schemeClr val="tx2">
                <a:lumMod val="50000"/>
                <a:lumOff val="50000"/>
              </a:schemeClr>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DCC23E5-335A-79C4-BBA7-35A1EBBF85D4}"/>
              </a:ext>
            </a:extLst>
          </p:cNvPr>
          <p:cNvCxnSpPr/>
          <p:nvPr/>
        </p:nvCxnSpPr>
        <p:spPr>
          <a:xfrm flipV="1">
            <a:off x="8427937" y="1498288"/>
            <a:ext cx="0" cy="4264002"/>
          </a:xfrm>
          <a:prstGeom prst="line">
            <a:avLst/>
          </a:prstGeom>
          <a:ln w="19050">
            <a:solidFill>
              <a:schemeClr val="tx2">
                <a:lumMod val="50000"/>
                <a:lumOff val="50000"/>
              </a:schemeClr>
            </a:solidFill>
            <a:prstDash val="dash"/>
            <a:miter lim="800000"/>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9F08CE3B-A6AA-3946-8BBF-EA67AECAC467}"/>
              </a:ext>
            </a:extLst>
          </p:cNvPr>
          <p:cNvSpPr txBox="1"/>
          <p:nvPr/>
        </p:nvSpPr>
        <p:spPr>
          <a:xfrm>
            <a:off x="2656777" y="5886318"/>
            <a:ext cx="7412773" cy="769441"/>
          </a:xfrm>
          <a:prstGeom prst="rect">
            <a:avLst/>
          </a:prstGeom>
          <a:noFill/>
        </p:spPr>
        <p:txBody>
          <a:bodyPr wrap="square">
            <a:spAutoFit/>
          </a:bodyPr>
          <a:lstStyle/>
          <a:p>
            <a:pPr>
              <a:lnSpc>
                <a:spcPct val="100000"/>
              </a:lnSpc>
            </a:pPr>
            <a:r>
              <a:rPr lang="es-HN" sz="1100" b="1" dirty="0"/>
              <a:t>Regresó la estacionalidad:</a:t>
            </a:r>
            <a:r>
              <a:rPr lang="es-HN" sz="1100" dirty="0"/>
              <a:t> Al final sí hubo "temporada navideña". El mercado se reactivó con fuerza después de un septiembre muy flojo.</a:t>
            </a:r>
          </a:p>
          <a:p>
            <a:pPr>
              <a:lnSpc>
                <a:spcPct val="100000"/>
              </a:lnSpc>
            </a:pPr>
            <a:r>
              <a:rPr lang="es-HN" sz="1100" b="1" dirty="0"/>
              <a:t>Guerra de dos:</a:t>
            </a:r>
            <a:r>
              <a:rPr lang="es-HN" sz="1100" dirty="0"/>
              <a:t> El último trimestre fue una competencia directa entre </a:t>
            </a:r>
            <a:r>
              <a:rPr lang="es-HN" sz="1100" b="1" dirty="0"/>
              <a:t>Pintura Corona</a:t>
            </a:r>
            <a:r>
              <a:rPr lang="es-HN" sz="1100" dirty="0"/>
              <a:t> (que dominó noviembre) y </a:t>
            </a:r>
            <a:r>
              <a:rPr lang="es-HN" sz="1100" b="1" dirty="0"/>
              <a:t>Pinturas Americanas</a:t>
            </a:r>
            <a:r>
              <a:rPr lang="es-HN" sz="1100" dirty="0"/>
              <a:t> (que dominó diciembre).</a:t>
            </a:r>
            <a:endParaRPr lang="es-HN" sz="1100" b="0" dirty="0"/>
          </a:p>
        </p:txBody>
      </p:sp>
      <p:pic>
        <p:nvPicPr>
          <p:cNvPr id="11" name="Picture 2">
            <a:extLst>
              <a:ext uri="{FF2B5EF4-FFF2-40B4-BE49-F238E27FC236}">
                <a16:creationId xmlns:a16="http://schemas.microsoft.com/office/drawing/2014/main" id="{70822F2A-CDE6-1143-BF39-24690AC59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312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C715F-3A80-A247-7DFD-B16C24187AF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AC0DCB1-C9D9-47E9-4C8C-8A3C87D84D04}"/>
              </a:ext>
            </a:extLst>
          </p:cNvPr>
          <p:cNvSpPr txBox="1"/>
          <p:nvPr/>
        </p:nvSpPr>
        <p:spPr>
          <a:xfrm>
            <a:off x="243371" y="257898"/>
            <a:ext cx="3930529" cy="369332"/>
          </a:xfrm>
          <a:prstGeom prst="rect">
            <a:avLst/>
          </a:prstGeom>
          <a:noFill/>
        </p:spPr>
        <p:txBody>
          <a:bodyPr wrap="square">
            <a:spAutoFit/>
          </a:bodyPr>
          <a:lstStyle/>
          <a:p>
            <a:r>
              <a:rPr lang="es-CO" b="1">
                <a:latin typeface="+mj-lt"/>
              </a:rPr>
              <a:t>Competencia - PINTURAS</a:t>
            </a:r>
          </a:p>
        </p:txBody>
      </p:sp>
      <p:sp>
        <p:nvSpPr>
          <p:cNvPr id="9" name="Título 3">
            <a:extLst>
              <a:ext uri="{FF2B5EF4-FFF2-40B4-BE49-F238E27FC236}">
                <a16:creationId xmlns:a16="http://schemas.microsoft.com/office/drawing/2014/main" id="{626EBD76-16C6-B0E0-6DD2-234CCC9877BD}"/>
              </a:ext>
            </a:extLst>
          </p:cNvPr>
          <p:cNvSpPr txBox="1">
            <a:spLocks/>
          </p:cNvSpPr>
          <p:nvPr/>
        </p:nvSpPr>
        <p:spPr>
          <a:xfrm>
            <a:off x="243371" y="980183"/>
            <a:ext cx="4412103" cy="4146089"/>
          </a:xfrm>
          <a:prstGeom prst="rect">
            <a:avLst/>
          </a:prstGeom>
        </p:spPr>
        <p:txBody>
          <a:bodyPr vert="horz" lIns="91440" tIns="45720" rIns="91440" bIns="45720" rtlCol="0" anchor="t">
            <a:normAutofit/>
          </a:bodyPr>
          <a:lstStyle>
            <a:lvl1pPr marL="0" indent="0" algn="l" defTabSz="914400" rtl="0" eaLnBrk="1" latinLnBrk="0" hangingPunct="1">
              <a:lnSpc>
                <a:spcPct val="80000"/>
              </a:lnSpc>
              <a:spcBef>
                <a:spcPct val="0"/>
              </a:spcBef>
              <a:buNone/>
              <a:tabLst>
                <a:tab pos="1778000" algn="l"/>
              </a:tabLst>
              <a:defRPr sz="2400" b="1" kern="1200">
                <a:solidFill>
                  <a:schemeClr val="tx1"/>
                </a:solidFill>
                <a:latin typeface="+mj-lt"/>
                <a:ea typeface="+mj-ea"/>
                <a:cs typeface="+mj-cs"/>
              </a:defRPr>
            </a:lvl1pPr>
          </a:lstStyle>
          <a:p>
            <a:pPr>
              <a:lnSpc>
                <a:spcPct val="140000"/>
              </a:lnSpc>
              <a:spcBef>
                <a:spcPts val="0"/>
              </a:spcBef>
              <a:spcAft>
                <a:spcPts val="600"/>
              </a:spcAft>
            </a:pPr>
            <a:r>
              <a:rPr lang="es-HN" sz="1100" b="0" dirty="0">
                <a:latin typeface="+mn-lt"/>
              </a:rPr>
              <a:t>Al cierre de diciembre de 2025, las marcas de pintura en Honduras movieron sus piezas de forma muy distinta, rompiendo con lo que venían haciendo en años anteriores:</a:t>
            </a:r>
          </a:p>
          <a:p>
            <a:pPr marL="171450" indent="-171450">
              <a:lnSpc>
                <a:spcPct val="140000"/>
              </a:lnSpc>
              <a:spcBef>
                <a:spcPts val="0"/>
              </a:spcBef>
              <a:spcAft>
                <a:spcPts val="600"/>
              </a:spcAft>
              <a:buFont typeface="Arial" panose="020B0604020202020204" pitchFamily="34" charset="0"/>
              <a:buChar char="•"/>
            </a:pPr>
            <a:r>
              <a:rPr lang="es-HN" sz="1100" b="0" dirty="0">
                <a:latin typeface="+mn-lt"/>
              </a:rPr>
              <a:t>TV sigue mandando: Para los líderes (Americanas y Sherwin), la televisión sigue siendo el pilar para no perder el trono.</a:t>
            </a:r>
          </a:p>
          <a:p>
            <a:pPr marL="171450" indent="-171450">
              <a:lnSpc>
                <a:spcPct val="140000"/>
              </a:lnSpc>
              <a:spcBef>
                <a:spcPts val="0"/>
              </a:spcBef>
              <a:spcAft>
                <a:spcPts val="600"/>
              </a:spcAft>
              <a:buFont typeface="Arial" panose="020B0604020202020204" pitchFamily="34" charset="0"/>
              <a:buChar char="•"/>
            </a:pPr>
            <a:r>
              <a:rPr lang="es-HN" sz="1100" b="0" dirty="0">
                <a:latin typeface="+mn-lt"/>
              </a:rPr>
              <a:t>Protecto se diversificó: Ya no dependen de la TV; ahora son una marca "radial y de calle".</a:t>
            </a:r>
          </a:p>
          <a:p>
            <a:pPr marL="171450" indent="-171450">
              <a:lnSpc>
                <a:spcPct val="140000"/>
              </a:lnSpc>
              <a:spcBef>
                <a:spcPts val="0"/>
              </a:spcBef>
              <a:spcAft>
                <a:spcPts val="600"/>
              </a:spcAft>
              <a:buFont typeface="Arial" panose="020B0604020202020204" pitchFamily="34" charset="0"/>
              <a:buChar char="•"/>
            </a:pPr>
            <a:r>
              <a:rPr lang="es-HN" sz="1100" b="0" dirty="0">
                <a:latin typeface="+mn-lt"/>
              </a:rPr>
              <a:t>La batalla de las vallas: Comex y Corona están peleando por ganar la visibilidad en exteriores, quitándole presupuesto a los medios tradicionales.</a:t>
            </a:r>
          </a:p>
          <a:p>
            <a:pPr marL="171450" indent="-171450">
              <a:lnSpc>
                <a:spcPct val="140000"/>
              </a:lnSpc>
              <a:spcBef>
                <a:spcPts val="0"/>
              </a:spcBef>
              <a:spcAft>
                <a:spcPts val="600"/>
              </a:spcAft>
              <a:buFont typeface="Arial" panose="020B0604020202020204" pitchFamily="34" charset="0"/>
              <a:buChar char="•"/>
            </a:pPr>
            <a:r>
              <a:rPr lang="es-HN" sz="1100" b="0" dirty="0">
                <a:latin typeface="+mn-lt"/>
              </a:rPr>
              <a:t>Estrategias opuestas: Mientras unos se concentran en un solo medio (Sherwin), otros reparten el dinero para cubrir más frentes (Protecto), lo que hará que el 2026 inicie con una competencia muy variada.</a:t>
            </a:r>
          </a:p>
        </p:txBody>
      </p:sp>
      <p:pic>
        <p:nvPicPr>
          <p:cNvPr id="6" name="Picture 2">
            <a:extLst>
              <a:ext uri="{FF2B5EF4-FFF2-40B4-BE49-F238E27FC236}">
                <a16:creationId xmlns:a16="http://schemas.microsoft.com/office/drawing/2014/main" id="{E139AAA0-6ED7-2949-ACB4-5C4AF5141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ráfico 3">
            <a:extLst>
              <a:ext uri="{FF2B5EF4-FFF2-40B4-BE49-F238E27FC236}">
                <a16:creationId xmlns:a16="http://schemas.microsoft.com/office/drawing/2014/main" id="{BFF46B84-43EE-3EC7-748A-72E615444490}"/>
              </a:ext>
            </a:extLst>
          </p:cNvPr>
          <p:cNvGraphicFramePr>
            <a:graphicFrameLocks/>
          </p:cNvGraphicFramePr>
          <p:nvPr>
            <p:extLst>
              <p:ext uri="{D42A27DB-BD31-4B8C-83A1-F6EECF244321}">
                <p14:modId xmlns:p14="http://schemas.microsoft.com/office/powerpoint/2010/main" val="3823572463"/>
              </p:ext>
            </p:extLst>
          </p:nvPr>
        </p:nvGraphicFramePr>
        <p:xfrm>
          <a:off x="4655474" y="980184"/>
          <a:ext cx="7536526" cy="54536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651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v icon , vector illustration Stock Vector | Adobe Stock">
            <a:extLst>
              <a:ext uri="{FF2B5EF4-FFF2-40B4-BE49-F238E27FC236}">
                <a16:creationId xmlns:a16="http://schemas.microsoft.com/office/drawing/2014/main" id="{8F2949D2-CF3F-276F-2F0B-8B04AE9DF63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7188" y="1427777"/>
            <a:ext cx="1808184" cy="134771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A6E3EB0-AB03-FCA0-E550-30D51446FCA4}"/>
              </a:ext>
            </a:extLst>
          </p:cNvPr>
          <p:cNvSpPr>
            <a:spLocks noGrp="1"/>
          </p:cNvSpPr>
          <p:nvPr>
            <p:ph type="title"/>
          </p:nvPr>
        </p:nvSpPr>
        <p:spPr/>
        <p:txBody>
          <a:bodyPr/>
          <a:lstStyle/>
          <a:p>
            <a:r>
              <a:rPr lang="es-ES"/>
              <a:t>Televisión, oportunidad de retomar espacios y diferenciarnos del resto de marcas de la categoría.</a:t>
            </a:r>
            <a:endParaRPr lang="es-CO"/>
          </a:p>
        </p:txBody>
      </p:sp>
      <p:sp>
        <p:nvSpPr>
          <p:cNvPr id="4" name="Marcador de número de diapositiva 3">
            <a:extLst>
              <a:ext uri="{FF2B5EF4-FFF2-40B4-BE49-F238E27FC236}">
                <a16:creationId xmlns:a16="http://schemas.microsoft.com/office/drawing/2014/main" id="{CDDFA485-728A-F9AF-C21D-0663BB40931E}"/>
              </a:ext>
            </a:extLst>
          </p:cNvPr>
          <p:cNvSpPr>
            <a:spLocks noGrp="1"/>
          </p:cNvSpPr>
          <p:nvPr>
            <p:ph type="sldNum" sz="quarter" idx="11"/>
          </p:nvPr>
        </p:nvSpPr>
        <p:spPr/>
        <p:txBody>
          <a:bodyPr/>
          <a:lstStyle/>
          <a:p>
            <a:fld id="{1E4E4A48-B3C9-B942-90EF-ECA811FD1626}" type="slidenum">
              <a:rPr lang="en-US" smtClean="0"/>
              <a:pPr/>
              <a:t>13</a:t>
            </a:fld>
            <a:endParaRPr lang="en-US"/>
          </a:p>
        </p:txBody>
      </p:sp>
      <p:graphicFrame>
        <p:nvGraphicFramePr>
          <p:cNvPr id="13" name="Tabla 12">
            <a:extLst>
              <a:ext uri="{FF2B5EF4-FFF2-40B4-BE49-F238E27FC236}">
                <a16:creationId xmlns:a16="http://schemas.microsoft.com/office/drawing/2014/main" id="{F9A4827F-DAE6-40E4-593E-95BABCD03CB5}"/>
              </a:ext>
            </a:extLst>
          </p:cNvPr>
          <p:cNvGraphicFramePr>
            <a:graphicFrameLocks noGrp="1"/>
          </p:cNvGraphicFramePr>
          <p:nvPr/>
        </p:nvGraphicFramePr>
        <p:xfrm>
          <a:off x="2386584" y="3058160"/>
          <a:ext cx="9153152" cy="914400"/>
        </p:xfrm>
        <a:graphic>
          <a:graphicData uri="http://schemas.openxmlformats.org/drawingml/2006/table">
            <a:tbl>
              <a:tblPr firstRow="1" bandRow="1">
                <a:tableStyleId>{073A0DAA-6AF3-43AB-8588-CEC1D06C72B9}</a:tableStyleId>
              </a:tblPr>
              <a:tblGrid>
                <a:gridCol w="2288288">
                  <a:extLst>
                    <a:ext uri="{9D8B030D-6E8A-4147-A177-3AD203B41FA5}">
                      <a16:colId xmlns:a16="http://schemas.microsoft.com/office/drawing/2014/main" val="2342872718"/>
                    </a:ext>
                  </a:extLst>
                </a:gridCol>
                <a:gridCol w="2288288">
                  <a:extLst>
                    <a:ext uri="{9D8B030D-6E8A-4147-A177-3AD203B41FA5}">
                      <a16:colId xmlns:a16="http://schemas.microsoft.com/office/drawing/2014/main" val="3545243158"/>
                    </a:ext>
                  </a:extLst>
                </a:gridCol>
                <a:gridCol w="2288288">
                  <a:extLst>
                    <a:ext uri="{9D8B030D-6E8A-4147-A177-3AD203B41FA5}">
                      <a16:colId xmlns:a16="http://schemas.microsoft.com/office/drawing/2014/main" val="2736676902"/>
                    </a:ext>
                  </a:extLst>
                </a:gridCol>
                <a:gridCol w="2288288">
                  <a:extLst>
                    <a:ext uri="{9D8B030D-6E8A-4147-A177-3AD203B41FA5}">
                      <a16:colId xmlns:a16="http://schemas.microsoft.com/office/drawing/2014/main" val="4105774160"/>
                    </a:ext>
                  </a:extLst>
                </a:gridCol>
              </a:tblGrid>
              <a:tr h="370840">
                <a:tc>
                  <a:txBody>
                    <a:bodyPr/>
                    <a:lstStyle/>
                    <a:p>
                      <a:pPr algn="ctr"/>
                      <a:r>
                        <a:rPr lang="es-ES" dirty="0"/>
                        <a:t>Pinturas Americanas - Spot</a:t>
                      </a:r>
                      <a:endParaRPr lang="es-CO" dirty="0"/>
                    </a:p>
                  </a:txBody>
                  <a:tcPr anchor="ctr"/>
                </a:tc>
                <a:tc>
                  <a:txBody>
                    <a:bodyPr/>
                    <a:lstStyle/>
                    <a:p>
                      <a:pPr algn="ctr"/>
                      <a:r>
                        <a:rPr lang="es-ES" dirty="0"/>
                        <a:t>  Pinturas Americanas – Cintillo-</a:t>
                      </a:r>
                      <a:endParaRPr lang="es-CO" dirty="0"/>
                    </a:p>
                  </a:txBody>
                  <a:tcPr anchor="ctr"/>
                </a:tc>
                <a:tc>
                  <a:txBody>
                    <a:bodyPr/>
                    <a:lstStyle/>
                    <a:p>
                      <a:pPr algn="ctr"/>
                      <a:r>
                        <a:rPr lang="es-ES" dirty="0" err="1"/>
                        <a:t>Protecto</a:t>
                      </a:r>
                      <a:endParaRPr lang="es-CO" dirty="0"/>
                    </a:p>
                  </a:txBody>
                  <a:tcPr anchor="ctr"/>
                </a:tc>
                <a:tc>
                  <a:txBody>
                    <a:bodyPr/>
                    <a:lstStyle/>
                    <a:p>
                      <a:pPr algn="ctr"/>
                      <a:r>
                        <a:rPr lang="es-ES" dirty="0"/>
                        <a:t>Corona</a:t>
                      </a:r>
                      <a:endParaRPr lang="es-CO" dirty="0"/>
                    </a:p>
                  </a:txBody>
                  <a:tcPr anchor="ctr"/>
                </a:tc>
                <a:extLst>
                  <a:ext uri="{0D108BD9-81ED-4DB2-BD59-A6C34878D82A}">
                    <a16:rowId xmlns:a16="http://schemas.microsoft.com/office/drawing/2014/main" val="3082884592"/>
                  </a:ext>
                </a:extLst>
              </a:tr>
            </a:tbl>
          </a:graphicData>
        </a:graphic>
      </p:graphicFrame>
      <p:graphicFrame>
        <p:nvGraphicFramePr>
          <p:cNvPr id="15" name="Tabla 14">
            <a:extLst>
              <a:ext uri="{FF2B5EF4-FFF2-40B4-BE49-F238E27FC236}">
                <a16:creationId xmlns:a16="http://schemas.microsoft.com/office/drawing/2014/main" id="{F5764CFB-D2B6-61FA-52F2-B2608ABDCAA2}"/>
              </a:ext>
            </a:extLst>
          </p:cNvPr>
          <p:cNvGraphicFramePr>
            <a:graphicFrameLocks noGrp="1"/>
          </p:cNvGraphicFramePr>
          <p:nvPr/>
        </p:nvGraphicFramePr>
        <p:xfrm>
          <a:off x="3401566" y="5697219"/>
          <a:ext cx="6864864" cy="370840"/>
        </p:xfrm>
        <a:graphic>
          <a:graphicData uri="http://schemas.openxmlformats.org/drawingml/2006/table">
            <a:tbl>
              <a:tblPr firstRow="1" bandRow="1">
                <a:tableStyleId>{073A0DAA-6AF3-43AB-8588-CEC1D06C72B9}</a:tableStyleId>
              </a:tblPr>
              <a:tblGrid>
                <a:gridCol w="2288288">
                  <a:extLst>
                    <a:ext uri="{9D8B030D-6E8A-4147-A177-3AD203B41FA5}">
                      <a16:colId xmlns:a16="http://schemas.microsoft.com/office/drawing/2014/main" val="2342872718"/>
                    </a:ext>
                  </a:extLst>
                </a:gridCol>
                <a:gridCol w="2288288">
                  <a:extLst>
                    <a:ext uri="{9D8B030D-6E8A-4147-A177-3AD203B41FA5}">
                      <a16:colId xmlns:a16="http://schemas.microsoft.com/office/drawing/2014/main" val="3545243158"/>
                    </a:ext>
                  </a:extLst>
                </a:gridCol>
                <a:gridCol w="2288288">
                  <a:extLst>
                    <a:ext uri="{9D8B030D-6E8A-4147-A177-3AD203B41FA5}">
                      <a16:colId xmlns:a16="http://schemas.microsoft.com/office/drawing/2014/main" val="2736676902"/>
                    </a:ext>
                  </a:extLst>
                </a:gridCol>
              </a:tblGrid>
              <a:tr h="370840">
                <a:tc>
                  <a:txBody>
                    <a:bodyPr/>
                    <a:lstStyle/>
                    <a:p>
                      <a:pPr algn="ctr"/>
                      <a:r>
                        <a:rPr lang="es-ES" dirty="0"/>
                        <a:t>Comex</a:t>
                      </a:r>
                      <a:endParaRPr lang="es-CO" dirty="0"/>
                    </a:p>
                  </a:txBody>
                  <a:tcPr anchor="ctr"/>
                </a:tc>
                <a:tc>
                  <a:txBody>
                    <a:bodyPr/>
                    <a:lstStyle/>
                    <a:p>
                      <a:pPr algn="ctr"/>
                      <a:r>
                        <a:rPr lang="es-ES" dirty="0" err="1"/>
                        <a:t>Sherwin</a:t>
                      </a:r>
                      <a:r>
                        <a:rPr lang="es-ES" dirty="0"/>
                        <a:t> Williams</a:t>
                      </a:r>
                      <a:endParaRPr lang="es-CO" dirty="0"/>
                    </a:p>
                  </a:txBody>
                  <a:tcPr anchor="ctr"/>
                </a:tc>
                <a:tc>
                  <a:txBody>
                    <a:bodyPr/>
                    <a:lstStyle/>
                    <a:p>
                      <a:pPr algn="ctr"/>
                      <a:r>
                        <a:rPr lang="es-ES" dirty="0" err="1"/>
                        <a:t>Bee</a:t>
                      </a:r>
                      <a:r>
                        <a:rPr lang="es-ES" dirty="0"/>
                        <a:t> Color</a:t>
                      </a:r>
                      <a:endParaRPr lang="es-CO" dirty="0"/>
                    </a:p>
                  </a:txBody>
                  <a:tcPr anchor="ctr"/>
                </a:tc>
                <a:extLst>
                  <a:ext uri="{0D108BD9-81ED-4DB2-BD59-A6C34878D82A}">
                    <a16:rowId xmlns:a16="http://schemas.microsoft.com/office/drawing/2014/main" val="3082884592"/>
                  </a:ext>
                </a:extLst>
              </a:tr>
            </a:tbl>
          </a:graphicData>
        </a:graphic>
      </p:graphicFrame>
      <p:pic>
        <p:nvPicPr>
          <p:cNvPr id="14" name="50406025102200000-420-470.mp4" descr="50406025102200000-420-470.mp4">
            <a:hlinkClick r:id="" action="ppaction://media"/>
            <a:extLst>
              <a:ext uri="{FF2B5EF4-FFF2-40B4-BE49-F238E27FC236}">
                <a16:creationId xmlns:a16="http://schemas.microsoft.com/office/drawing/2014/main" id="{B92D2ABC-73AF-4E45-89C7-A5D98122CD76}"/>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4718304" y="1505855"/>
            <a:ext cx="2223897" cy="1441099"/>
          </a:xfrm>
          <a:prstGeom prst="rect">
            <a:avLst/>
          </a:prstGeom>
        </p:spPr>
      </p:pic>
      <p:pic>
        <p:nvPicPr>
          <p:cNvPr id="17" name="50406525053170000-452-480.mp4" descr="50406525053170000-452-480.mp4">
            <a:hlinkClick r:id="" action="ppaction://media"/>
            <a:extLst>
              <a:ext uri="{FF2B5EF4-FFF2-40B4-BE49-F238E27FC236}">
                <a16:creationId xmlns:a16="http://schemas.microsoft.com/office/drawing/2014/main" id="{9E2D18C1-F931-4148-BB22-3A02F6B7F78C}"/>
              </a:ext>
            </a:extLst>
          </p:cNvPr>
          <p:cNvPicPr>
            <a:picLocks noChangeAspect="1"/>
          </p:cNvPicPr>
          <p:nvPr>
            <a:videoFile r:link="rId4"/>
            <p:extLst>
              <p:ext uri="{DAA4B4D4-6D71-4841-9C94-3DE7FCFB9230}">
                <p14:media xmlns:p14="http://schemas.microsoft.com/office/powerpoint/2010/main" r:embed="rId3"/>
              </p:ext>
            </p:extLst>
          </p:nvPr>
        </p:nvPicPr>
        <p:blipFill>
          <a:blip r:embed="rId19"/>
          <a:stretch>
            <a:fillRect/>
          </a:stretch>
        </p:blipFill>
        <p:spPr>
          <a:xfrm>
            <a:off x="2443744" y="1505855"/>
            <a:ext cx="2223897" cy="1430206"/>
          </a:xfrm>
          <a:prstGeom prst="rect">
            <a:avLst/>
          </a:prstGeom>
        </p:spPr>
      </p:pic>
      <p:pic>
        <p:nvPicPr>
          <p:cNvPr id="18" name="50401124282140000-792-820.mp4" descr="50401124282140000-792-820.mp4">
            <a:hlinkClick r:id="" action="ppaction://media"/>
            <a:extLst>
              <a:ext uri="{FF2B5EF4-FFF2-40B4-BE49-F238E27FC236}">
                <a16:creationId xmlns:a16="http://schemas.microsoft.com/office/drawing/2014/main" id="{0CDBFEAB-2654-1849-9673-ACF92B0A8C34}"/>
              </a:ext>
            </a:extLst>
          </p:cNvPr>
          <p:cNvPicPr>
            <a:picLocks noChangeAspect="1"/>
          </p:cNvPicPr>
          <p:nvPr>
            <a:videoFile r:link="rId6"/>
            <p:extLst>
              <p:ext uri="{DAA4B4D4-6D71-4841-9C94-3DE7FCFB9230}">
                <p14:media xmlns:p14="http://schemas.microsoft.com/office/powerpoint/2010/main" r:embed="rId5"/>
              </p:ext>
            </p:extLst>
          </p:nvPr>
        </p:nvPicPr>
        <p:blipFill>
          <a:blip r:embed="rId20"/>
          <a:stretch>
            <a:fillRect/>
          </a:stretch>
        </p:blipFill>
        <p:spPr>
          <a:xfrm>
            <a:off x="7017520" y="1522466"/>
            <a:ext cx="2164963" cy="1413595"/>
          </a:xfrm>
          <a:prstGeom prst="rect">
            <a:avLst/>
          </a:prstGeom>
        </p:spPr>
      </p:pic>
      <p:pic>
        <p:nvPicPr>
          <p:cNvPr id="19" name="50438724345080000-2102-2130.mp4" descr="50438724345080000-2102-2130.mp4">
            <a:hlinkClick r:id="" action="ppaction://media"/>
            <a:extLst>
              <a:ext uri="{FF2B5EF4-FFF2-40B4-BE49-F238E27FC236}">
                <a16:creationId xmlns:a16="http://schemas.microsoft.com/office/drawing/2014/main" id="{12D709E2-94D0-0542-9535-B9521CBF04A7}"/>
              </a:ext>
            </a:extLst>
          </p:cNvPr>
          <p:cNvPicPr>
            <a:picLocks noChangeAspect="1"/>
          </p:cNvPicPr>
          <p:nvPr>
            <a:videoFile r:link="rId8"/>
            <p:extLst>
              <p:ext uri="{DAA4B4D4-6D71-4841-9C94-3DE7FCFB9230}">
                <p14:media xmlns:p14="http://schemas.microsoft.com/office/powerpoint/2010/main" r:embed="rId7"/>
              </p:ext>
            </p:extLst>
          </p:nvPr>
        </p:nvPicPr>
        <p:blipFill>
          <a:blip r:embed="rId21"/>
          <a:stretch>
            <a:fillRect/>
          </a:stretch>
        </p:blipFill>
        <p:spPr>
          <a:xfrm>
            <a:off x="9274191" y="1522466"/>
            <a:ext cx="2164963" cy="1426472"/>
          </a:xfrm>
          <a:prstGeom prst="rect">
            <a:avLst/>
          </a:prstGeom>
        </p:spPr>
      </p:pic>
      <p:pic>
        <p:nvPicPr>
          <p:cNvPr id="22" name="50406125095140000-3508-3538.mp4" descr="50406125095140000-3508-3538.mp4">
            <a:hlinkClick r:id="" action="ppaction://media"/>
            <a:extLst>
              <a:ext uri="{FF2B5EF4-FFF2-40B4-BE49-F238E27FC236}">
                <a16:creationId xmlns:a16="http://schemas.microsoft.com/office/drawing/2014/main" id="{732AD365-A2AB-0143-89C0-786E7C0367F0}"/>
              </a:ext>
            </a:extLst>
          </p:cNvPr>
          <p:cNvPicPr>
            <a:picLocks noChangeAspect="1"/>
          </p:cNvPicPr>
          <p:nvPr>
            <a:videoFile r:link="rId10"/>
            <p:extLst>
              <p:ext uri="{DAA4B4D4-6D71-4841-9C94-3DE7FCFB9230}">
                <p14:media xmlns:p14="http://schemas.microsoft.com/office/powerpoint/2010/main" r:embed="rId9"/>
              </p:ext>
            </p:extLst>
          </p:nvPr>
        </p:nvPicPr>
        <p:blipFill>
          <a:blip r:embed="rId22"/>
          <a:stretch>
            <a:fillRect/>
          </a:stretch>
        </p:blipFill>
        <p:spPr>
          <a:xfrm>
            <a:off x="8036542" y="4123538"/>
            <a:ext cx="2159018" cy="1422400"/>
          </a:xfrm>
          <a:prstGeom prst="rect">
            <a:avLst/>
          </a:prstGeom>
        </p:spPr>
      </p:pic>
      <p:pic>
        <p:nvPicPr>
          <p:cNvPr id="24" name="Picture 2">
            <a:extLst>
              <a:ext uri="{FF2B5EF4-FFF2-40B4-BE49-F238E27FC236}">
                <a16:creationId xmlns:a16="http://schemas.microsoft.com/office/drawing/2014/main" id="{EE5C7806-DC66-7043-BDE0-53604D802E0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
        <p:nvSpPr>
          <p:cNvPr id="25" name="Footer Placeholder 3">
            <a:extLst>
              <a:ext uri="{FF2B5EF4-FFF2-40B4-BE49-F238E27FC236}">
                <a16:creationId xmlns:a16="http://schemas.microsoft.com/office/drawing/2014/main" id="{A7F0D03D-A249-A24B-8EAB-3FD9FE2A9465}"/>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Diciembre</a:t>
            </a:r>
            <a:r>
              <a:rPr lang="en-US" sz="800" dirty="0"/>
              <a:t>, 2025</a:t>
            </a:r>
          </a:p>
        </p:txBody>
      </p:sp>
      <p:pic>
        <p:nvPicPr>
          <p:cNvPr id="3" name="Comex">
            <a:hlinkClick r:id="" action="ppaction://media"/>
            <a:extLst>
              <a:ext uri="{FF2B5EF4-FFF2-40B4-BE49-F238E27FC236}">
                <a16:creationId xmlns:a16="http://schemas.microsoft.com/office/drawing/2014/main" id="{A50D8778-CF3A-11ED-A0AC-25EC8AEE216E}"/>
              </a:ext>
            </a:extLst>
          </p:cNvPr>
          <p:cNvPicPr>
            <a:picLocks noChangeAspect="1"/>
          </p:cNvPicPr>
          <p:nvPr>
            <a:videoFile r:link="rId12"/>
            <p:extLst>
              <p:ext uri="{DAA4B4D4-6D71-4841-9C94-3DE7FCFB9230}">
                <p14:media xmlns:p14="http://schemas.microsoft.com/office/powerpoint/2010/main" r:embed="rId11"/>
              </p:ext>
            </p:extLst>
          </p:nvPr>
        </p:nvPicPr>
        <p:blipFill>
          <a:blip r:embed="rId24"/>
          <a:stretch>
            <a:fillRect/>
          </a:stretch>
        </p:blipFill>
        <p:spPr>
          <a:xfrm>
            <a:off x="3409372" y="4115810"/>
            <a:ext cx="2278062" cy="1430128"/>
          </a:xfrm>
          <a:prstGeom prst="rect">
            <a:avLst/>
          </a:prstGeom>
        </p:spPr>
      </p:pic>
      <p:pic>
        <p:nvPicPr>
          <p:cNvPr id="5" name="Sherw">
            <a:hlinkClick r:id="" action="ppaction://media"/>
            <a:extLst>
              <a:ext uri="{FF2B5EF4-FFF2-40B4-BE49-F238E27FC236}">
                <a16:creationId xmlns:a16="http://schemas.microsoft.com/office/drawing/2014/main" id="{C1C56067-5F53-22DE-F658-551453249C31}"/>
              </a:ext>
            </a:extLst>
          </p:cNvPr>
          <p:cNvPicPr>
            <a:picLocks noChangeAspect="1"/>
          </p:cNvPicPr>
          <p:nvPr>
            <a:videoFile r:link="rId14"/>
            <p:extLst>
              <p:ext uri="{DAA4B4D4-6D71-4841-9C94-3DE7FCFB9230}">
                <p14:media xmlns:p14="http://schemas.microsoft.com/office/powerpoint/2010/main" r:embed="rId13"/>
              </p:ext>
            </p:extLst>
          </p:nvPr>
        </p:nvPicPr>
        <p:blipFill>
          <a:blip r:embed="rId25"/>
          <a:stretch>
            <a:fillRect/>
          </a:stretch>
        </p:blipFill>
        <p:spPr>
          <a:xfrm>
            <a:off x="5687435" y="4123538"/>
            <a:ext cx="2349107" cy="1422400"/>
          </a:xfrm>
          <a:prstGeom prst="rect">
            <a:avLst/>
          </a:prstGeom>
        </p:spPr>
      </p:pic>
    </p:spTree>
    <p:extLst>
      <p:ext uri="{BB962C8B-B14F-4D97-AF65-F5344CB8AC3E}">
        <p14:creationId xmlns:p14="http://schemas.microsoft.com/office/powerpoint/2010/main" val="369029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childTnLst>
              </p:cTn>
              <p:nextCondLst>
                <p:cond evt="onClick" delay="0">
                  <p:tgtEl>
                    <p:spTgt spid="14"/>
                  </p:tgtEl>
                </p:cond>
              </p:nextCondLst>
            </p:seq>
            <p:video>
              <p:cMediaNode vol="80000">
                <p:cTn id="18" fill="hold" display="0">
                  <p:stCondLst>
                    <p:cond delay="indefinite"/>
                  </p:stCondLst>
                </p:cTn>
                <p:tgtEl>
                  <p:spTgt spid="14"/>
                </p:tgtEl>
              </p:cMediaNode>
            </p:video>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8"/>
                                        </p:tgtEl>
                                      </p:cBhvr>
                                    </p:cmd>
                                  </p:childTnLst>
                                </p:cTn>
                              </p:par>
                            </p:childTnLst>
                          </p:cTn>
                        </p:par>
                      </p:childTnLst>
                    </p:cTn>
                  </p:par>
                </p:childTnLst>
              </p:cTn>
              <p:nextCondLst>
                <p:cond evt="onClick" delay="0">
                  <p:tgtEl>
                    <p:spTgt spid="18"/>
                  </p:tgtEl>
                </p:cond>
              </p:nextCondLst>
            </p:seq>
            <p:video>
              <p:cMediaNode vol="80000">
                <p:cTn id="24" fill="hold" display="0">
                  <p:stCondLst>
                    <p:cond delay="indefinite"/>
                  </p:stCondLst>
                </p:cTn>
                <p:tgtEl>
                  <p:spTgt spid="18"/>
                </p:tgtEl>
              </p:cMediaNode>
            </p:vide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9"/>
                                        </p:tgtEl>
                                      </p:cBhvr>
                                    </p:cmd>
                                  </p:childTnLst>
                                </p:cTn>
                              </p:par>
                            </p:childTnLst>
                          </p:cTn>
                        </p:par>
                      </p:childTnLst>
                    </p:cTn>
                  </p:par>
                </p:childTnLst>
              </p:cTn>
              <p:nextCondLst>
                <p:cond evt="onClick" delay="0">
                  <p:tgtEl>
                    <p:spTgt spid="19"/>
                  </p:tgtEl>
                </p:cond>
              </p:nextCondLst>
            </p:seq>
            <p:video>
              <p:cMediaNode vol="80000">
                <p:cTn id="30" fill="hold" display="0">
                  <p:stCondLst>
                    <p:cond delay="indefinite"/>
                  </p:stCondLst>
                </p:cTn>
                <p:tgtEl>
                  <p:spTgt spid="19"/>
                </p:tgtEl>
              </p:cMediaNode>
            </p:vide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2"/>
                                        </p:tgtEl>
                                      </p:cBhvr>
                                    </p:cmd>
                                  </p:childTnLst>
                                </p:cTn>
                              </p:par>
                            </p:childTnLst>
                          </p:cTn>
                        </p:par>
                      </p:childTnLst>
                    </p:cTn>
                  </p:par>
                </p:childTnLst>
              </p:cTn>
              <p:nextCondLst>
                <p:cond evt="onClick" delay="0">
                  <p:tgtEl>
                    <p:spTgt spid="22"/>
                  </p:tgtEl>
                </p:cond>
              </p:nextCondLst>
            </p:seq>
            <p:video>
              <p:cMediaNode vol="80000">
                <p:cTn id="36" fill="hold" display="0">
                  <p:stCondLst>
                    <p:cond delay="indefinite"/>
                  </p:stCondLst>
                </p:cTn>
                <p:tgtEl>
                  <p:spTgt spid="22"/>
                </p:tgtEl>
              </p:cMediaNode>
            </p:video>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video>
              <p:cMediaNode vol="80000">
                <p:cTn id="42" fill="hold" display="0">
                  <p:stCondLst>
                    <p:cond delay="indefinite"/>
                  </p:stCondLst>
                </p:cTn>
                <p:tgtEl>
                  <p:spTgt spid="3"/>
                </p:tgtEl>
              </p:cMediaNode>
            </p:video>
            <p:video>
              <p:cMediaNode vol="80000">
                <p:cTn id="43" fill="hold" display="0">
                  <p:stCondLst>
                    <p:cond delay="indefinite"/>
                  </p:stCondLst>
                </p:cTn>
                <p:tgtEl>
                  <p:spTgt spid="5"/>
                </p:tgtEl>
              </p:cMediaNode>
            </p:video>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6E3EB0-AB03-FCA0-E550-30D51446FCA4}"/>
              </a:ext>
            </a:extLst>
          </p:cNvPr>
          <p:cNvSpPr>
            <a:spLocks noGrp="1"/>
          </p:cNvSpPr>
          <p:nvPr>
            <p:ph type="title"/>
          </p:nvPr>
        </p:nvSpPr>
        <p:spPr>
          <a:xfrm>
            <a:off x="357188" y="365125"/>
            <a:ext cx="9829078" cy="987425"/>
          </a:xfrm>
        </p:spPr>
        <p:txBody>
          <a:bodyPr/>
          <a:lstStyle/>
          <a:p>
            <a:r>
              <a:rPr lang="es-ES" sz="2000"/>
              <a:t>Radio, oportunidad de retomar espacios y modernizar la categoría.</a:t>
            </a:r>
            <a:endParaRPr lang="es-CO" sz="2000"/>
          </a:p>
        </p:txBody>
      </p:sp>
      <p:sp>
        <p:nvSpPr>
          <p:cNvPr id="4" name="Marcador de número de diapositiva 3">
            <a:extLst>
              <a:ext uri="{FF2B5EF4-FFF2-40B4-BE49-F238E27FC236}">
                <a16:creationId xmlns:a16="http://schemas.microsoft.com/office/drawing/2014/main" id="{CDDFA485-728A-F9AF-C21D-0663BB40931E}"/>
              </a:ext>
            </a:extLst>
          </p:cNvPr>
          <p:cNvSpPr>
            <a:spLocks noGrp="1"/>
          </p:cNvSpPr>
          <p:nvPr>
            <p:ph type="sldNum" sz="quarter" idx="11"/>
          </p:nvPr>
        </p:nvSpPr>
        <p:spPr/>
        <p:txBody>
          <a:bodyPr/>
          <a:lstStyle/>
          <a:p>
            <a:fld id="{1E4E4A48-B3C9-B942-90EF-ECA811FD1626}" type="slidenum">
              <a:rPr lang="en-US" smtClean="0"/>
              <a:pPr/>
              <a:t>14</a:t>
            </a:fld>
            <a:endParaRPr lang="en-US"/>
          </a:p>
        </p:txBody>
      </p:sp>
      <p:graphicFrame>
        <p:nvGraphicFramePr>
          <p:cNvPr id="13" name="Tabla 12">
            <a:extLst>
              <a:ext uri="{FF2B5EF4-FFF2-40B4-BE49-F238E27FC236}">
                <a16:creationId xmlns:a16="http://schemas.microsoft.com/office/drawing/2014/main" id="{F9A4827F-DAE6-40E4-593E-95BABCD03CB5}"/>
              </a:ext>
            </a:extLst>
          </p:cNvPr>
          <p:cNvGraphicFramePr>
            <a:graphicFrameLocks noGrp="1"/>
          </p:cNvGraphicFramePr>
          <p:nvPr>
            <p:extLst>
              <p:ext uri="{D42A27DB-BD31-4B8C-83A1-F6EECF244321}">
                <p14:modId xmlns:p14="http://schemas.microsoft.com/office/powerpoint/2010/main" val="4277913039"/>
              </p:ext>
            </p:extLst>
          </p:nvPr>
        </p:nvGraphicFramePr>
        <p:xfrm>
          <a:off x="2293292" y="2734844"/>
          <a:ext cx="8951980" cy="2910840"/>
        </p:xfrm>
        <a:graphic>
          <a:graphicData uri="http://schemas.openxmlformats.org/drawingml/2006/table">
            <a:tbl>
              <a:tblPr firstRow="1" bandRow="1">
                <a:tableStyleId>{073A0DAA-6AF3-43AB-8588-CEC1D06C72B9}</a:tableStyleId>
              </a:tblPr>
              <a:tblGrid>
                <a:gridCol w="2237995">
                  <a:extLst>
                    <a:ext uri="{9D8B030D-6E8A-4147-A177-3AD203B41FA5}">
                      <a16:colId xmlns:a16="http://schemas.microsoft.com/office/drawing/2014/main" val="2342872718"/>
                    </a:ext>
                  </a:extLst>
                </a:gridCol>
                <a:gridCol w="2237995">
                  <a:extLst>
                    <a:ext uri="{9D8B030D-6E8A-4147-A177-3AD203B41FA5}">
                      <a16:colId xmlns:a16="http://schemas.microsoft.com/office/drawing/2014/main" val="3545243158"/>
                    </a:ext>
                  </a:extLst>
                </a:gridCol>
                <a:gridCol w="2237995">
                  <a:extLst>
                    <a:ext uri="{9D8B030D-6E8A-4147-A177-3AD203B41FA5}">
                      <a16:colId xmlns:a16="http://schemas.microsoft.com/office/drawing/2014/main" val="2736676902"/>
                    </a:ext>
                  </a:extLst>
                </a:gridCol>
                <a:gridCol w="2237995">
                  <a:extLst>
                    <a:ext uri="{9D8B030D-6E8A-4147-A177-3AD203B41FA5}">
                      <a16:colId xmlns:a16="http://schemas.microsoft.com/office/drawing/2014/main" val="4105774160"/>
                    </a:ext>
                  </a:extLst>
                </a:gridCol>
              </a:tblGrid>
              <a:tr h="370840">
                <a:tc>
                  <a:txBody>
                    <a:bodyPr/>
                    <a:lstStyle/>
                    <a:p>
                      <a:pPr algn="ctr"/>
                      <a:r>
                        <a:rPr lang="es-ES" dirty="0"/>
                        <a:t>Pinturas Americanas</a:t>
                      </a:r>
                      <a:endParaRPr lang="es-CO" dirty="0"/>
                    </a:p>
                  </a:txBody>
                  <a:tcPr anchor="ctr"/>
                </a:tc>
                <a:tc>
                  <a:txBody>
                    <a:bodyPr/>
                    <a:lstStyle/>
                    <a:p>
                      <a:pPr algn="ctr"/>
                      <a:r>
                        <a:rPr lang="es-ES" dirty="0"/>
                        <a:t>Corona</a:t>
                      </a:r>
                      <a:endParaRPr lang="es-CO" dirty="0"/>
                    </a:p>
                  </a:txBody>
                  <a:tcPr anchor="ctr"/>
                </a:tc>
                <a:tc>
                  <a:txBody>
                    <a:bodyPr/>
                    <a:lstStyle/>
                    <a:p>
                      <a:pPr algn="ctr"/>
                      <a:r>
                        <a:rPr lang="es-CO" dirty="0" err="1"/>
                        <a:t>Sherwin</a:t>
                      </a:r>
                      <a:r>
                        <a:rPr lang="es-CO" dirty="0"/>
                        <a:t> Williams</a:t>
                      </a:r>
                    </a:p>
                  </a:txBody>
                  <a:tcPr anchor="ctr"/>
                </a:tc>
                <a:tc>
                  <a:txBody>
                    <a:bodyPr/>
                    <a:lstStyle/>
                    <a:p>
                      <a:pPr algn="ctr"/>
                      <a:r>
                        <a:rPr lang="es-ES" dirty="0" err="1"/>
                        <a:t>Covermore</a:t>
                      </a:r>
                      <a:endParaRPr lang="es-CO" dirty="0"/>
                    </a:p>
                  </a:txBody>
                  <a:tcPr anchor="ctr"/>
                </a:tc>
                <a:extLst>
                  <a:ext uri="{0D108BD9-81ED-4DB2-BD59-A6C34878D82A}">
                    <a16:rowId xmlns:a16="http://schemas.microsoft.com/office/drawing/2014/main" val="3082884592"/>
                  </a:ext>
                </a:extLst>
              </a:tr>
              <a:tr h="370840">
                <a:tc>
                  <a:txBody>
                    <a:bodyPr/>
                    <a:lstStyle/>
                    <a:p>
                      <a:pPr algn="ctr"/>
                      <a:r>
                        <a:rPr lang="es-CO" sz="1100" dirty="0"/>
                        <a:t>Campaña : 7 x 1</a:t>
                      </a:r>
                    </a:p>
                  </a:txBody>
                  <a:tcPr anchor="ctr"/>
                </a:tc>
                <a:tc>
                  <a:txBody>
                    <a:bodyPr/>
                    <a:lstStyle/>
                    <a:p>
                      <a:pPr marL="228600" indent="-228600" algn="ctr">
                        <a:buAutoNum type="arabicParenR"/>
                      </a:pPr>
                      <a:r>
                        <a:rPr lang="es-CO" sz="1100" dirty="0"/>
                        <a:t>Fachada </a:t>
                      </a:r>
                      <a:r>
                        <a:rPr lang="es-CO" sz="1100" dirty="0" err="1"/>
                        <a:t>fast</a:t>
                      </a:r>
                      <a:r>
                        <a:rPr lang="es-CO" sz="1100" dirty="0"/>
                        <a:t> </a:t>
                      </a:r>
                      <a:r>
                        <a:rPr lang="es-CO" sz="1100" dirty="0" err="1"/>
                        <a:t>dry</a:t>
                      </a:r>
                      <a:r>
                        <a:rPr lang="es-CO" sz="1100" dirty="0"/>
                        <a:t> mas </a:t>
                      </a:r>
                      <a:r>
                        <a:rPr lang="es-CO" sz="1100" dirty="0" err="1"/>
                        <a:t>promo</a:t>
                      </a:r>
                      <a:r>
                        <a:rPr lang="es-CO" sz="1100" dirty="0"/>
                        <a:t> </a:t>
                      </a:r>
                      <a:r>
                        <a:rPr lang="es-CO" sz="1100" dirty="0" err="1"/>
                        <a:t>smartvs</a:t>
                      </a:r>
                      <a:r>
                        <a:rPr lang="es-CO" sz="1100" dirty="0"/>
                        <a:t> -30” </a:t>
                      </a:r>
                    </a:p>
                    <a:p>
                      <a:pPr marL="228600" indent="-228600" algn="ctr">
                        <a:buAutoNum type="arabicParenR"/>
                      </a:pPr>
                      <a:r>
                        <a:rPr lang="es-CO" sz="1100" dirty="0"/>
                        <a:t> </a:t>
                      </a:r>
                      <a:r>
                        <a:rPr lang="es-CO" sz="1100" dirty="0" err="1"/>
                        <a:t>Fast</a:t>
                      </a:r>
                      <a:r>
                        <a:rPr lang="es-CO" sz="1100" dirty="0"/>
                        <a:t> </a:t>
                      </a:r>
                      <a:r>
                        <a:rPr lang="es-CO" sz="1100" dirty="0" err="1"/>
                        <a:t>dry</a:t>
                      </a:r>
                      <a:r>
                        <a:rPr lang="es-CO" sz="1100" dirty="0"/>
                        <a:t> mas </a:t>
                      </a:r>
                      <a:r>
                        <a:rPr lang="es-CO" sz="1100" dirty="0" err="1"/>
                        <a:t>promo</a:t>
                      </a:r>
                      <a:r>
                        <a:rPr lang="es-CO" sz="1100" dirty="0"/>
                        <a:t> </a:t>
                      </a:r>
                      <a:r>
                        <a:rPr lang="es-CO" sz="1100" dirty="0" err="1"/>
                        <a:t>smartvs</a:t>
                      </a:r>
                      <a:r>
                        <a:rPr lang="es-CO" sz="1100" dirty="0"/>
                        <a:t> -30”</a:t>
                      </a:r>
                    </a:p>
                    <a:p>
                      <a:pPr marL="228600" indent="-228600" algn="ctr">
                        <a:buAutoNum type="arabicParenR"/>
                      </a:pPr>
                      <a:r>
                        <a:rPr lang="es-CO" sz="1100" dirty="0"/>
                        <a:t>La pintura buena – 6”  (sello)</a:t>
                      </a:r>
                    </a:p>
                    <a:p>
                      <a:pPr marL="228600" indent="-228600" algn="ctr">
                        <a:buAutoNum type="arabicParenR"/>
                      </a:pPr>
                      <a:r>
                        <a:rPr lang="es-CO" sz="1100" dirty="0"/>
                        <a:t>Hay momentos que se quedan grabados para siempre – 30”</a:t>
                      </a:r>
                    </a:p>
                    <a:p>
                      <a:pPr marL="228600" indent="-228600" algn="ctr">
                        <a:buAutoNum type="arabicParenR"/>
                      </a:pPr>
                      <a:r>
                        <a:rPr lang="es-CO" sz="1100" dirty="0"/>
                        <a:t>Pintas tus espacios </a:t>
                      </a:r>
                      <a:r>
                        <a:rPr lang="es-CO" sz="1100" dirty="0" err="1"/>
                        <a:t>clasica</a:t>
                      </a:r>
                      <a:r>
                        <a:rPr lang="es-CO" sz="1100" dirty="0"/>
                        <a:t> </a:t>
                      </a:r>
                      <a:r>
                        <a:rPr lang="es-CO" sz="1100" dirty="0" err="1"/>
                        <a:t>latix</a:t>
                      </a:r>
                      <a:r>
                        <a:rPr lang="es-CO" sz="1100" dirty="0"/>
                        <a:t> satinada mas </a:t>
                      </a:r>
                      <a:r>
                        <a:rPr lang="es-CO" sz="1100" dirty="0" err="1"/>
                        <a:t>promo</a:t>
                      </a:r>
                      <a:r>
                        <a:rPr lang="es-CO" sz="1100" dirty="0"/>
                        <a:t> </a:t>
                      </a:r>
                      <a:r>
                        <a:rPr lang="es-CO" sz="1100" dirty="0" err="1"/>
                        <a:t>smartvs</a:t>
                      </a:r>
                      <a:r>
                        <a:rPr lang="es-CO" sz="1100" dirty="0"/>
                        <a:t> 30”</a:t>
                      </a:r>
                    </a:p>
                    <a:p>
                      <a:pPr marL="228600" indent="-228600" algn="ctr">
                        <a:buAutoNum type="arabicParenR"/>
                      </a:pPr>
                      <a:r>
                        <a:rPr lang="es-CO" sz="1100" dirty="0" err="1"/>
                        <a:t>Tenéle</a:t>
                      </a:r>
                      <a:r>
                        <a:rPr lang="es-CO" sz="1100" dirty="0"/>
                        <a:t> fe a tu ferretero-30”</a:t>
                      </a:r>
                    </a:p>
                  </a:txBody>
                  <a:tcPr anchor="ctr"/>
                </a:tc>
                <a:tc>
                  <a:txBody>
                    <a:bodyPr/>
                    <a:lstStyle/>
                    <a:p>
                      <a:pPr algn="ctr"/>
                      <a:r>
                        <a:rPr lang="es-ES" sz="1100" dirty="0"/>
                        <a:t>1) Mas posibilidades mas proyectos en esta navidad-30”</a:t>
                      </a:r>
                    </a:p>
                    <a:p>
                      <a:pPr algn="ctr"/>
                      <a:r>
                        <a:rPr lang="es-ES" sz="1100" dirty="0"/>
                        <a:t>2) Patrocinio Hora -5”</a:t>
                      </a:r>
                    </a:p>
                    <a:p>
                      <a:pPr algn="ctr"/>
                      <a:r>
                        <a:rPr lang="es-ES" sz="1100" dirty="0"/>
                        <a:t>3) Dale color a tus espacios</a:t>
                      </a:r>
                    </a:p>
                    <a:p>
                      <a:pPr algn="ctr"/>
                      <a:r>
                        <a:rPr lang="es-ES" sz="1100" dirty="0"/>
                        <a:t>4) Protege tu hogar del invierno mas </a:t>
                      </a:r>
                      <a:r>
                        <a:rPr lang="es-ES" sz="1100" dirty="0" err="1"/>
                        <a:t>promo</a:t>
                      </a:r>
                      <a:r>
                        <a:rPr lang="es-ES" sz="1100" dirty="0"/>
                        <a:t> </a:t>
                      </a:r>
                      <a:r>
                        <a:rPr lang="es-ES" sz="1100" dirty="0" err="1"/>
                        <a:t>galon</a:t>
                      </a:r>
                      <a:r>
                        <a:rPr lang="es-ES" sz="1100" dirty="0"/>
                        <a:t> gratis-30”</a:t>
                      </a:r>
                      <a:endParaRPr lang="es-CO" sz="1100" dirty="0"/>
                    </a:p>
                  </a:txBody>
                  <a:tcPr anchor="ctr"/>
                </a:tc>
                <a:tc>
                  <a:txBody>
                    <a:bodyPr/>
                    <a:lstStyle/>
                    <a:p>
                      <a:pPr algn="ctr"/>
                      <a:r>
                        <a:rPr lang="es-ES" sz="1100" dirty="0"/>
                        <a:t>1) Ya esta la pintura </a:t>
                      </a:r>
                      <a:r>
                        <a:rPr lang="es-ES" sz="1100" dirty="0" err="1"/>
                        <a:t>cover</a:t>
                      </a:r>
                      <a:r>
                        <a:rPr lang="es-ES" sz="1100" dirty="0"/>
                        <a:t> </a:t>
                      </a:r>
                      <a:r>
                        <a:rPr lang="es-ES" sz="1100" dirty="0" err="1"/>
                        <a:t>one</a:t>
                      </a:r>
                      <a:r>
                        <a:rPr lang="es-ES" sz="1100" dirty="0"/>
                        <a:t> 30’</a:t>
                      </a:r>
                    </a:p>
                  </a:txBody>
                  <a:tcPr anchor="ctr"/>
                </a:tc>
                <a:extLst>
                  <a:ext uri="{0D108BD9-81ED-4DB2-BD59-A6C34878D82A}">
                    <a16:rowId xmlns:a16="http://schemas.microsoft.com/office/drawing/2014/main" val="3060540874"/>
                  </a:ext>
                </a:extLst>
              </a:tr>
            </a:tbl>
          </a:graphicData>
        </a:graphic>
      </p:graphicFrame>
      <p:pic>
        <p:nvPicPr>
          <p:cNvPr id="4098" name="Picture 2" descr="Torre de radio - Iconos gratis de comunicaciones">
            <a:extLst>
              <a:ext uri="{FF2B5EF4-FFF2-40B4-BE49-F238E27FC236}">
                <a16:creationId xmlns:a16="http://schemas.microsoft.com/office/drawing/2014/main" id="{88B846BF-5D26-5FE6-0780-567F9C50C12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3520" y="1341387"/>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280A69C-CBA8-2246-85F5-EF58B9D7C59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pic>
        <p:nvPicPr>
          <p:cNvPr id="5" name="504294250582000-2197-2226.mp3" descr="504294250582000-2197-2226.mp3">
            <a:hlinkClick r:id="" action="ppaction://media"/>
            <a:extLst>
              <a:ext uri="{FF2B5EF4-FFF2-40B4-BE49-F238E27FC236}">
                <a16:creationId xmlns:a16="http://schemas.microsoft.com/office/drawing/2014/main" id="{C6642BE3-1CEF-1040-A58F-857D9599E639}"/>
              </a:ext>
            </a:extLst>
          </p:cNvPr>
          <p:cNvPicPr>
            <a:picLocks noChangeAspect="1"/>
          </p:cNvPicPr>
          <p:nvPr>
            <a:audioFile r:link="rId2"/>
            <p:extLst>
              <p:ext uri="{DAA4B4D4-6D71-4841-9C94-3DE7FCFB9230}">
                <p14:media xmlns:p14="http://schemas.microsoft.com/office/powerpoint/2010/main" r:embed="rId1"/>
              </p:ext>
            </p:extLst>
          </p:nvPr>
        </p:nvPicPr>
        <p:blipFill>
          <a:blip r:embed="rId28">
            <a:duotone>
              <a:prstClr val="black"/>
              <a:schemeClr val="tx2">
                <a:tint val="45000"/>
                <a:satMod val="400000"/>
              </a:schemeClr>
            </a:duotone>
          </a:blip>
          <a:stretch>
            <a:fillRect/>
          </a:stretch>
        </p:blipFill>
        <p:spPr>
          <a:xfrm>
            <a:off x="2926555" y="1504944"/>
            <a:ext cx="812800" cy="812800"/>
          </a:xfrm>
          <a:prstGeom prst="rect">
            <a:avLst/>
          </a:prstGeom>
        </p:spPr>
      </p:pic>
      <p:pic>
        <p:nvPicPr>
          <p:cNvPr id="11" name="504178243090800-155-158.mp3" descr="504178243090800-155-158.mp3">
            <a:hlinkClick r:id="" action="ppaction://media"/>
            <a:extLst>
              <a:ext uri="{FF2B5EF4-FFF2-40B4-BE49-F238E27FC236}">
                <a16:creationId xmlns:a16="http://schemas.microsoft.com/office/drawing/2014/main" id="{CC3AC104-F3F4-7B46-879E-8F40F8D6769C}"/>
              </a:ext>
            </a:extLst>
          </p:cNvPr>
          <p:cNvPicPr>
            <a:picLocks noChangeAspect="1"/>
          </p:cNvPicPr>
          <p:nvPr>
            <a:audioFile r:link="rId4"/>
            <p:extLst>
              <p:ext uri="{DAA4B4D4-6D71-4841-9C94-3DE7FCFB9230}">
                <p14:media xmlns:p14="http://schemas.microsoft.com/office/powerpoint/2010/main" r:embed="rId3"/>
              </p:ext>
            </p:extLst>
          </p:nvPr>
        </p:nvPicPr>
        <p:blipFill>
          <a:blip r:embed="rId28">
            <a:duotone>
              <a:prstClr val="black"/>
              <a:schemeClr val="tx2">
                <a:tint val="45000"/>
                <a:satMod val="400000"/>
              </a:schemeClr>
            </a:duotone>
          </a:blip>
          <a:stretch>
            <a:fillRect/>
          </a:stretch>
        </p:blipFill>
        <p:spPr>
          <a:xfrm>
            <a:off x="4757816" y="1639406"/>
            <a:ext cx="525144" cy="525144"/>
          </a:xfrm>
          <a:prstGeom prst="rect">
            <a:avLst/>
          </a:prstGeom>
        </p:spPr>
      </p:pic>
      <p:pic>
        <p:nvPicPr>
          <p:cNvPr id="26" name="504320243251500-3074-3094.mp3" descr="504320243251500-3074-3094.mp3">
            <a:hlinkClick r:id="" action="ppaction://media"/>
            <a:extLst>
              <a:ext uri="{FF2B5EF4-FFF2-40B4-BE49-F238E27FC236}">
                <a16:creationId xmlns:a16="http://schemas.microsoft.com/office/drawing/2014/main" id="{935F44B2-4630-3049-9AF0-70321015D247}"/>
              </a:ext>
            </a:extLst>
          </p:cNvPr>
          <p:cNvPicPr>
            <a:picLocks noChangeAspect="1"/>
          </p:cNvPicPr>
          <p:nvPr>
            <a:audioFile r:link="rId6"/>
            <p:extLst>
              <p:ext uri="{DAA4B4D4-6D71-4841-9C94-3DE7FCFB9230}">
                <p14:media xmlns:p14="http://schemas.microsoft.com/office/powerpoint/2010/main" r:embed="rId5"/>
              </p:ext>
            </p:extLst>
          </p:nvPr>
        </p:nvPicPr>
        <p:blipFill>
          <a:blip r:embed="rId28">
            <a:duotone>
              <a:prstClr val="black"/>
              <a:schemeClr val="tx2">
                <a:tint val="45000"/>
                <a:satMod val="400000"/>
              </a:schemeClr>
            </a:duotone>
          </a:blip>
          <a:stretch>
            <a:fillRect/>
          </a:stretch>
        </p:blipFill>
        <p:spPr>
          <a:xfrm>
            <a:off x="5582163" y="2148870"/>
            <a:ext cx="578046" cy="578046"/>
          </a:xfrm>
          <a:prstGeom prst="rect">
            <a:avLst/>
          </a:prstGeom>
        </p:spPr>
      </p:pic>
      <p:sp>
        <p:nvSpPr>
          <p:cNvPr id="39" name="CuadroTexto 38">
            <a:extLst>
              <a:ext uri="{FF2B5EF4-FFF2-40B4-BE49-F238E27FC236}">
                <a16:creationId xmlns:a16="http://schemas.microsoft.com/office/drawing/2014/main" id="{7EBD3514-676B-A747-9CF9-6555F14EAB86}"/>
              </a:ext>
            </a:extLst>
          </p:cNvPr>
          <p:cNvSpPr txBox="1"/>
          <p:nvPr/>
        </p:nvSpPr>
        <p:spPr>
          <a:xfrm>
            <a:off x="4916718" y="1819826"/>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3</a:t>
            </a:r>
          </a:p>
        </p:txBody>
      </p:sp>
      <p:sp>
        <p:nvSpPr>
          <p:cNvPr id="42" name="CuadroTexto 41">
            <a:extLst>
              <a:ext uri="{FF2B5EF4-FFF2-40B4-BE49-F238E27FC236}">
                <a16:creationId xmlns:a16="http://schemas.microsoft.com/office/drawing/2014/main" id="{76DD2C8E-15F5-1C40-A125-A28F13CDC900}"/>
              </a:ext>
            </a:extLst>
          </p:cNvPr>
          <p:cNvSpPr txBox="1"/>
          <p:nvPr/>
        </p:nvSpPr>
        <p:spPr>
          <a:xfrm>
            <a:off x="5753686" y="2360131"/>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6</a:t>
            </a:r>
          </a:p>
        </p:txBody>
      </p:sp>
      <p:pic>
        <p:nvPicPr>
          <p:cNvPr id="43" name="504178243050800-1686-1692.mp3" descr="504178243050800-1686-1692.mp3">
            <a:hlinkClick r:id="" action="ppaction://media"/>
            <a:extLst>
              <a:ext uri="{FF2B5EF4-FFF2-40B4-BE49-F238E27FC236}">
                <a16:creationId xmlns:a16="http://schemas.microsoft.com/office/drawing/2014/main" id="{C5F35106-3198-474B-8FF7-0DCF2EBFA86A}"/>
              </a:ext>
            </a:extLst>
          </p:cNvPr>
          <p:cNvPicPr>
            <a:picLocks noChangeAspect="1"/>
          </p:cNvPicPr>
          <p:nvPr>
            <a:audioFile r:link="rId8"/>
            <p:extLst>
              <p:ext uri="{DAA4B4D4-6D71-4841-9C94-3DE7FCFB9230}">
                <p14:media xmlns:p14="http://schemas.microsoft.com/office/powerpoint/2010/main" r:embed="rId7"/>
              </p:ext>
            </p:extLst>
          </p:nvPr>
        </p:nvPicPr>
        <p:blipFill>
          <a:blip r:embed="rId28">
            <a:duotone>
              <a:prstClr val="black"/>
              <a:schemeClr val="tx2">
                <a:tint val="45000"/>
                <a:satMod val="400000"/>
              </a:schemeClr>
            </a:duotone>
          </a:blip>
          <a:stretch>
            <a:fillRect/>
          </a:stretch>
        </p:blipFill>
        <p:spPr>
          <a:xfrm>
            <a:off x="7876119" y="1596321"/>
            <a:ext cx="578047" cy="578047"/>
          </a:xfrm>
          <a:prstGeom prst="rect">
            <a:avLst/>
          </a:prstGeom>
        </p:spPr>
      </p:pic>
      <p:sp>
        <p:nvSpPr>
          <p:cNvPr id="46" name="CuadroTexto 45">
            <a:extLst>
              <a:ext uri="{FF2B5EF4-FFF2-40B4-BE49-F238E27FC236}">
                <a16:creationId xmlns:a16="http://schemas.microsoft.com/office/drawing/2014/main" id="{2A7FBC4C-3E41-DF41-A287-3F918A51B36A}"/>
              </a:ext>
            </a:extLst>
          </p:cNvPr>
          <p:cNvSpPr txBox="1"/>
          <p:nvPr/>
        </p:nvSpPr>
        <p:spPr>
          <a:xfrm>
            <a:off x="8039357" y="1808389"/>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2</a:t>
            </a:r>
          </a:p>
        </p:txBody>
      </p:sp>
      <p:pic>
        <p:nvPicPr>
          <p:cNvPr id="44" name="504302250701300-280-311.mp3" descr="504302250701300-280-311.mp3">
            <a:hlinkClick r:id="" action="ppaction://media"/>
            <a:extLst>
              <a:ext uri="{FF2B5EF4-FFF2-40B4-BE49-F238E27FC236}">
                <a16:creationId xmlns:a16="http://schemas.microsoft.com/office/drawing/2014/main" id="{3D281983-EA9E-0844-B772-B600731C2877}"/>
              </a:ext>
            </a:extLst>
          </p:cNvPr>
          <p:cNvPicPr>
            <a:picLocks noChangeAspect="1"/>
          </p:cNvPicPr>
          <p:nvPr>
            <a:audioFile r:link="rId10"/>
            <p:extLst>
              <p:ext uri="{DAA4B4D4-6D71-4841-9C94-3DE7FCFB9230}">
                <p14:media xmlns:p14="http://schemas.microsoft.com/office/powerpoint/2010/main" r:embed="rId9"/>
              </p:ext>
            </p:extLst>
          </p:nvPr>
        </p:nvPicPr>
        <p:blipFill>
          <a:blip r:embed="rId28">
            <a:duotone>
              <a:prstClr val="black"/>
              <a:schemeClr val="tx2">
                <a:tint val="45000"/>
                <a:satMod val="400000"/>
              </a:schemeClr>
            </a:duotone>
          </a:blip>
          <a:stretch>
            <a:fillRect/>
          </a:stretch>
        </p:blipFill>
        <p:spPr>
          <a:xfrm>
            <a:off x="7111640" y="2173242"/>
            <a:ext cx="554830" cy="554830"/>
          </a:xfrm>
          <a:prstGeom prst="rect">
            <a:avLst/>
          </a:prstGeom>
        </p:spPr>
      </p:pic>
      <p:sp>
        <p:nvSpPr>
          <p:cNvPr id="48" name="CuadroTexto 47">
            <a:extLst>
              <a:ext uri="{FF2B5EF4-FFF2-40B4-BE49-F238E27FC236}">
                <a16:creationId xmlns:a16="http://schemas.microsoft.com/office/drawing/2014/main" id="{FCECDADD-2A5E-6D49-9633-DBCD5031C82A}"/>
              </a:ext>
            </a:extLst>
          </p:cNvPr>
          <p:cNvSpPr txBox="1"/>
          <p:nvPr/>
        </p:nvSpPr>
        <p:spPr>
          <a:xfrm>
            <a:off x="7271594" y="2358377"/>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3</a:t>
            </a:r>
          </a:p>
        </p:txBody>
      </p:sp>
      <p:sp>
        <p:nvSpPr>
          <p:cNvPr id="50" name="CuadroTexto 49">
            <a:extLst>
              <a:ext uri="{FF2B5EF4-FFF2-40B4-BE49-F238E27FC236}">
                <a16:creationId xmlns:a16="http://schemas.microsoft.com/office/drawing/2014/main" id="{6A7B6204-4ED0-314C-B182-68223CDA5AFC}"/>
              </a:ext>
            </a:extLst>
          </p:cNvPr>
          <p:cNvSpPr txBox="1"/>
          <p:nvPr/>
        </p:nvSpPr>
        <p:spPr>
          <a:xfrm>
            <a:off x="8036524" y="2350432"/>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4</a:t>
            </a:r>
          </a:p>
        </p:txBody>
      </p:sp>
      <p:sp>
        <p:nvSpPr>
          <p:cNvPr id="52" name="Footer Placeholder 3">
            <a:extLst>
              <a:ext uri="{FF2B5EF4-FFF2-40B4-BE49-F238E27FC236}">
                <a16:creationId xmlns:a16="http://schemas.microsoft.com/office/drawing/2014/main" id="{04C4C7A5-AA59-6A48-95F9-6460105C6097}"/>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Diciembre</a:t>
            </a:r>
            <a:r>
              <a:rPr lang="en-US" sz="800" dirty="0"/>
              <a:t>, 2025</a:t>
            </a:r>
          </a:p>
        </p:txBody>
      </p:sp>
      <p:pic>
        <p:nvPicPr>
          <p:cNvPr id="6" name="504299252511300-1163-1210">
            <a:hlinkClick r:id="" action="ppaction://media"/>
            <a:extLst>
              <a:ext uri="{FF2B5EF4-FFF2-40B4-BE49-F238E27FC236}">
                <a16:creationId xmlns:a16="http://schemas.microsoft.com/office/drawing/2014/main" id="{60B6C645-98DB-AF39-B935-EE8E8207A26F}"/>
              </a:ext>
            </a:extLst>
          </p:cNvPr>
          <p:cNvPicPr>
            <a:picLocks noChangeAspect="1"/>
          </p:cNvPicPr>
          <p:nvPr>
            <a:audioFile r:link="rId12"/>
            <p:extLst>
              <p:ext uri="{DAA4B4D4-6D71-4841-9C94-3DE7FCFB9230}">
                <p14:media xmlns:p14="http://schemas.microsoft.com/office/powerpoint/2010/main" r:embed="rId11"/>
              </p:ext>
            </p:extLst>
          </p:nvPr>
        </p:nvPicPr>
        <p:blipFill>
          <a:blip r:embed="rId28">
            <a:duotone>
              <a:prstClr val="black"/>
              <a:schemeClr val="tx2">
                <a:tint val="45000"/>
                <a:satMod val="400000"/>
              </a:schemeClr>
            </a:duotone>
          </a:blip>
          <a:stretch>
            <a:fillRect/>
          </a:stretch>
        </p:blipFill>
        <p:spPr>
          <a:xfrm>
            <a:off x="9711310" y="1501275"/>
            <a:ext cx="812800" cy="812800"/>
          </a:xfrm>
          <a:prstGeom prst="rect">
            <a:avLst/>
          </a:prstGeom>
        </p:spPr>
      </p:pic>
      <p:pic>
        <p:nvPicPr>
          <p:cNvPr id="3" name="504177252331300-1639-1669">
            <a:hlinkClick r:id="" action="ppaction://media"/>
            <a:extLst>
              <a:ext uri="{FF2B5EF4-FFF2-40B4-BE49-F238E27FC236}">
                <a16:creationId xmlns:a16="http://schemas.microsoft.com/office/drawing/2014/main" id="{D3351E3D-9306-1AB9-AF3E-CC318FAD84A5}"/>
              </a:ext>
            </a:extLst>
          </p:cNvPr>
          <p:cNvPicPr>
            <a:picLocks noChangeAspect="1"/>
          </p:cNvPicPr>
          <p:nvPr>
            <a:audioFile r:link="rId14"/>
            <p:extLst>
              <p:ext uri="{DAA4B4D4-6D71-4841-9C94-3DE7FCFB9230}">
                <p14:media xmlns:p14="http://schemas.microsoft.com/office/powerpoint/2010/main" r:embed="rId13"/>
              </p:ext>
            </p:extLst>
          </p:nvPr>
        </p:nvPicPr>
        <p:blipFill>
          <a:blip r:embed="rId28">
            <a:duotone>
              <a:prstClr val="black"/>
              <a:schemeClr val="tx2">
                <a:tint val="45000"/>
                <a:satMod val="400000"/>
              </a:schemeClr>
            </a:duotone>
          </a:blip>
          <a:stretch>
            <a:fillRect/>
          </a:stretch>
        </p:blipFill>
        <p:spPr>
          <a:xfrm>
            <a:off x="7905685" y="2161537"/>
            <a:ext cx="518913" cy="518913"/>
          </a:xfrm>
          <a:prstGeom prst="rect">
            <a:avLst/>
          </a:prstGeom>
        </p:spPr>
      </p:pic>
      <p:sp>
        <p:nvSpPr>
          <p:cNvPr id="7" name="CuadroTexto 6">
            <a:extLst>
              <a:ext uri="{FF2B5EF4-FFF2-40B4-BE49-F238E27FC236}">
                <a16:creationId xmlns:a16="http://schemas.microsoft.com/office/drawing/2014/main" id="{2D42EE3B-1221-353C-3C1C-8AC10B5A9438}"/>
              </a:ext>
            </a:extLst>
          </p:cNvPr>
          <p:cNvSpPr txBox="1"/>
          <p:nvPr/>
        </p:nvSpPr>
        <p:spPr>
          <a:xfrm>
            <a:off x="8036524" y="2347002"/>
            <a:ext cx="72136" cy="158441"/>
          </a:xfrm>
          <a:prstGeom prst="rect">
            <a:avLst/>
          </a:prstGeom>
          <a:noFill/>
        </p:spPr>
        <p:txBody>
          <a:bodyPr wrap="none" lIns="0" tIns="0" rIns="0" bIns="0" rtlCol="0">
            <a:spAutoFit/>
          </a:bodyPr>
          <a:lstStyle/>
          <a:p>
            <a:pPr algn="l">
              <a:lnSpc>
                <a:spcPct val="110000"/>
              </a:lnSpc>
              <a:spcAft>
                <a:spcPts val="600"/>
              </a:spcAft>
            </a:pPr>
            <a:r>
              <a:rPr lang="es-HN" sz="1000" b="1" noProof="1"/>
              <a:t>4</a:t>
            </a:r>
          </a:p>
        </p:txBody>
      </p:sp>
      <p:pic>
        <p:nvPicPr>
          <p:cNvPr id="8" name="1">
            <a:hlinkClick r:id="" action="ppaction://media"/>
            <a:extLst>
              <a:ext uri="{FF2B5EF4-FFF2-40B4-BE49-F238E27FC236}">
                <a16:creationId xmlns:a16="http://schemas.microsoft.com/office/drawing/2014/main" id="{F8AB53D8-7F73-A1D6-E532-075B110E8C4E}"/>
              </a:ext>
            </a:extLst>
          </p:cNvPr>
          <p:cNvPicPr>
            <a:picLocks noChangeAspect="1"/>
          </p:cNvPicPr>
          <p:nvPr>
            <a:audioFile r:link="rId16"/>
            <p:extLst>
              <p:ext uri="{DAA4B4D4-6D71-4841-9C94-3DE7FCFB9230}">
                <p14:media xmlns:p14="http://schemas.microsoft.com/office/powerpoint/2010/main" r:embed="rId15"/>
              </p:ext>
            </p:extLst>
          </p:nvPr>
        </p:nvPicPr>
        <p:blipFill>
          <a:blip r:embed="rId28">
            <a:duotone>
              <a:prstClr val="black"/>
              <a:schemeClr val="tx2">
                <a:tint val="45000"/>
                <a:satMod val="400000"/>
              </a:schemeClr>
            </a:duotone>
          </a:blip>
          <a:stretch>
            <a:fillRect/>
          </a:stretch>
        </p:blipFill>
        <p:spPr>
          <a:xfrm>
            <a:off x="4727490" y="1086133"/>
            <a:ext cx="525143" cy="525143"/>
          </a:xfrm>
          <a:prstGeom prst="rect">
            <a:avLst/>
          </a:prstGeom>
        </p:spPr>
      </p:pic>
      <p:sp>
        <p:nvSpPr>
          <p:cNvPr id="36" name="CuadroTexto 35">
            <a:extLst>
              <a:ext uri="{FF2B5EF4-FFF2-40B4-BE49-F238E27FC236}">
                <a16:creationId xmlns:a16="http://schemas.microsoft.com/office/drawing/2014/main" id="{BABC6077-EF89-F84D-99EC-F3A6EFD9F037}"/>
              </a:ext>
            </a:extLst>
          </p:cNvPr>
          <p:cNvSpPr txBox="1"/>
          <p:nvPr/>
        </p:nvSpPr>
        <p:spPr>
          <a:xfrm>
            <a:off x="4883856" y="1270398"/>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1</a:t>
            </a:r>
          </a:p>
        </p:txBody>
      </p:sp>
      <p:pic>
        <p:nvPicPr>
          <p:cNvPr id="15" name="2">
            <a:hlinkClick r:id="" action="ppaction://media"/>
            <a:extLst>
              <a:ext uri="{FF2B5EF4-FFF2-40B4-BE49-F238E27FC236}">
                <a16:creationId xmlns:a16="http://schemas.microsoft.com/office/drawing/2014/main" id="{C65EB730-88A2-9ADB-8726-19E214D4F99F}"/>
              </a:ext>
            </a:extLst>
          </p:cNvPr>
          <p:cNvPicPr>
            <a:picLocks noChangeAspect="1"/>
          </p:cNvPicPr>
          <p:nvPr>
            <a:audioFile r:link="rId18"/>
            <p:extLst>
              <p:ext uri="{DAA4B4D4-6D71-4841-9C94-3DE7FCFB9230}">
                <p14:media xmlns:p14="http://schemas.microsoft.com/office/powerpoint/2010/main" r:embed="rId17"/>
              </p:ext>
            </p:extLst>
          </p:nvPr>
        </p:nvPicPr>
        <p:blipFill>
          <a:blip r:embed="rId28">
            <a:duotone>
              <a:prstClr val="black"/>
              <a:schemeClr val="tx2">
                <a:tint val="45000"/>
                <a:satMod val="400000"/>
              </a:schemeClr>
            </a:duotone>
          </a:blip>
          <a:stretch>
            <a:fillRect/>
          </a:stretch>
        </p:blipFill>
        <p:spPr>
          <a:xfrm>
            <a:off x="5613131" y="1120303"/>
            <a:ext cx="464091" cy="464091"/>
          </a:xfrm>
          <a:prstGeom prst="rect">
            <a:avLst/>
          </a:prstGeom>
        </p:spPr>
      </p:pic>
      <p:sp>
        <p:nvSpPr>
          <p:cNvPr id="38" name="CuadroTexto 37">
            <a:extLst>
              <a:ext uri="{FF2B5EF4-FFF2-40B4-BE49-F238E27FC236}">
                <a16:creationId xmlns:a16="http://schemas.microsoft.com/office/drawing/2014/main" id="{9DFD3D66-604D-E944-BCFE-F30E4DB3AD54}"/>
              </a:ext>
            </a:extLst>
          </p:cNvPr>
          <p:cNvSpPr txBox="1"/>
          <p:nvPr/>
        </p:nvSpPr>
        <p:spPr>
          <a:xfrm>
            <a:off x="5735814" y="1270398"/>
            <a:ext cx="65724" cy="160813"/>
          </a:xfrm>
          <a:prstGeom prst="rect">
            <a:avLst/>
          </a:prstGeom>
        </p:spPr>
        <p:txBody>
          <a:bodyPr wrap="none" lIns="0" tIns="0" rIns="0" bIns="0" rtlCol="0">
            <a:spAutoFit/>
          </a:bodyPr>
          <a:lstStyle/>
          <a:p>
            <a:pPr algn="l">
              <a:lnSpc>
                <a:spcPct val="110000"/>
              </a:lnSpc>
              <a:spcAft>
                <a:spcPts val="600"/>
              </a:spcAft>
            </a:pPr>
            <a:r>
              <a:rPr lang="es-HN" sz="1000" b="1" noProof="1"/>
              <a:t>2</a:t>
            </a:r>
          </a:p>
        </p:txBody>
      </p:sp>
      <p:pic>
        <p:nvPicPr>
          <p:cNvPr id="18" name="4">
            <a:hlinkClick r:id="" action="ppaction://media"/>
            <a:extLst>
              <a:ext uri="{FF2B5EF4-FFF2-40B4-BE49-F238E27FC236}">
                <a16:creationId xmlns:a16="http://schemas.microsoft.com/office/drawing/2014/main" id="{FA68F081-840A-AE51-E4F5-D1852E10477A}"/>
              </a:ext>
            </a:extLst>
          </p:cNvPr>
          <p:cNvPicPr>
            <a:picLocks noChangeAspect="1"/>
          </p:cNvPicPr>
          <p:nvPr>
            <a:audioFile r:link="rId20"/>
            <p:extLst>
              <p:ext uri="{DAA4B4D4-6D71-4841-9C94-3DE7FCFB9230}">
                <p14:media xmlns:p14="http://schemas.microsoft.com/office/powerpoint/2010/main" r:embed="rId19"/>
              </p:ext>
            </p:extLst>
          </p:nvPr>
        </p:nvPicPr>
        <p:blipFill>
          <a:blip r:embed="rId28">
            <a:duotone>
              <a:prstClr val="black"/>
              <a:schemeClr val="tx2">
                <a:tint val="45000"/>
                <a:satMod val="400000"/>
              </a:schemeClr>
            </a:duotone>
          </a:blip>
          <a:stretch>
            <a:fillRect/>
          </a:stretch>
        </p:blipFill>
        <p:spPr>
          <a:xfrm>
            <a:off x="5606027" y="1599443"/>
            <a:ext cx="573415" cy="573415"/>
          </a:xfrm>
          <a:prstGeom prst="rect">
            <a:avLst/>
          </a:prstGeom>
        </p:spPr>
      </p:pic>
      <p:sp>
        <p:nvSpPr>
          <p:cNvPr id="40" name="CuadroTexto 39">
            <a:extLst>
              <a:ext uri="{FF2B5EF4-FFF2-40B4-BE49-F238E27FC236}">
                <a16:creationId xmlns:a16="http://schemas.microsoft.com/office/drawing/2014/main" id="{E746E423-4374-E249-A57F-2484E941F998}"/>
              </a:ext>
            </a:extLst>
          </p:cNvPr>
          <p:cNvSpPr txBox="1"/>
          <p:nvPr/>
        </p:nvSpPr>
        <p:spPr>
          <a:xfrm>
            <a:off x="5740607" y="1819825"/>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4</a:t>
            </a:r>
          </a:p>
        </p:txBody>
      </p:sp>
      <p:pic>
        <p:nvPicPr>
          <p:cNvPr id="19" name="5">
            <a:hlinkClick r:id="" action="ppaction://media"/>
            <a:extLst>
              <a:ext uri="{FF2B5EF4-FFF2-40B4-BE49-F238E27FC236}">
                <a16:creationId xmlns:a16="http://schemas.microsoft.com/office/drawing/2014/main" id="{79533C62-B54B-49B7-22C4-5E7FA69FCE7C}"/>
              </a:ext>
            </a:extLst>
          </p:cNvPr>
          <p:cNvPicPr>
            <a:picLocks noChangeAspect="1"/>
          </p:cNvPicPr>
          <p:nvPr>
            <a:audioFile r:link="rId22"/>
            <p:extLst>
              <p:ext uri="{DAA4B4D4-6D71-4841-9C94-3DE7FCFB9230}">
                <p14:media xmlns:p14="http://schemas.microsoft.com/office/powerpoint/2010/main" r:embed="rId21"/>
              </p:ext>
            </p:extLst>
          </p:nvPr>
        </p:nvPicPr>
        <p:blipFill>
          <a:blip r:embed="rId28">
            <a:duotone>
              <a:prstClr val="black"/>
              <a:schemeClr val="tx2">
                <a:tint val="45000"/>
                <a:satMod val="400000"/>
              </a:schemeClr>
            </a:duotone>
          </a:blip>
          <a:stretch>
            <a:fillRect/>
          </a:stretch>
        </p:blipFill>
        <p:spPr>
          <a:xfrm>
            <a:off x="4751733" y="2171322"/>
            <a:ext cx="525142" cy="525142"/>
          </a:xfrm>
          <a:prstGeom prst="rect">
            <a:avLst/>
          </a:prstGeom>
        </p:spPr>
      </p:pic>
      <p:sp>
        <p:nvSpPr>
          <p:cNvPr id="41" name="CuadroTexto 40">
            <a:extLst>
              <a:ext uri="{FF2B5EF4-FFF2-40B4-BE49-F238E27FC236}">
                <a16:creationId xmlns:a16="http://schemas.microsoft.com/office/drawing/2014/main" id="{F692A507-4AE1-1A4A-B0AE-99472EA2C389}"/>
              </a:ext>
            </a:extLst>
          </p:cNvPr>
          <p:cNvSpPr txBox="1"/>
          <p:nvPr/>
        </p:nvSpPr>
        <p:spPr>
          <a:xfrm>
            <a:off x="4883856" y="2360975"/>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5</a:t>
            </a:r>
          </a:p>
        </p:txBody>
      </p:sp>
      <p:pic>
        <p:nvPicPr>
          <p:cNvPr id="20" name="1 Sherw">
            <a:hlinkClick r:id="" action="ppaction://media"/>
            <a:extLst>
              <a:ext uri="{FF2B5EF4-FFF2-40B4-BE49-F238E27FC236}">
                <a16:creationId xmlns:a16="http://schemas.microsoft.com/office/drawing/2014/main" id="{525C17DF-D81C-2C32-3551-2608F2C843FB}"/>
              </a:ext>
            </a:extLst>
          </p:cNvPr>
          <p:cNvPicPr>
            <a:picLocks noChangeAspect="1"/>
          </p:cNvPicPr>
          <p:nvPr>
            <a:audioFile r:link="rId24"/>
            <p:extLst>
              <p:ext uri="{DAA4B4D4-6D71-4841-9C94-3DE7FCFB9230}">
                <p14:media xmlns:p14="http://schemas.microsoft.com/office/powerpoint/2010/main" r:embed="rId23"/>
              </p:ext>
            </p:extLst>
          </p:nvPr>
        </p:nvPicPr>
        <p:blipFill>
          <a:blip r:embed="rId28">
            <a:duotone>
              <a:prstClr val="black"/>
              <a:schemeClr val="tx2">
                <a:tint val="45000"/>
                <a:satMod val="400000"/>
              </a:schemeClr>
            </a:duotone>
          </a:blip>
          <a:stretch>
            <a:fillRect/>
          </a:stretch>
        </p:blipFill>
        <p:spPr>
          <a:xfrm>
            <a:off x="7104035" y="1614783"/>
            <a:ext cx="560894" cy="560894"/>
          </a:xfrm>
          <a:prstGeom prst="rect">
            <a:avLst/>
          </a:prstGeom>
        </p:spPr>
      </p:pic>
      <p:sp>
        <p:nvSpPr>
          <p:cNvPr id="45" name="CuadroTexto 44">
            <a:extLst>
              <a:ext uri="{FF2B5EF4-FFF2-40B4-BE49-F238E27FC236}">
                <a16:creationId xmlns:a16="http://schemas.microsoft.com/office/drawing/2014/main" id="{C54C4F3E-911F-9542-BCD8-FA1B5AA2943B}"/>
              </a:ext>
            </a:extLst>
          </p:cNvPr>
          <p:cNvSpPr txBox="1"/>
          <p:nvPr/>
        </p:nvSpPr>
        <p:spPr>
          <a:xfrm>
            <a:off x="7271594" y="1812397"/>
            <a:ext cx="65724" cy="160813"/>
          </a:xfrm>
          <a:prstGeom prst="rect">
            <a:avLst/>
          </a:prstGeom>
          <a:noFill/>
        </p:spPr>
        <p:txBody>
          <a:bodyPr wrap="none" lIns="0" tIns="0" rIns="0" bIns="0" rtlCol="0">
            <a:spAutoFit/>
          </a:bodyPr>
          <a:lstStyle/>
          <a:p>
            <a:pPr algn="l">
              <a:lnSpc>
                <a:spcPct val="110000"/>
              </a:lnSpc>
              <a:spcAft>
                <a:spcPts val="600"/>
              </a:spcAft>
            </a:pPr>
            <a:r>
              <a:rPr lang="es-HN" sz="1000" b="1" noProof="1"/>
              <a:t>1</a:t>
            </a:r>
          </a:p>
        </p:txBody>
      </p:sp>
    </p:spTree>
    <p:extLst>
      <p:ext uri="{BB962C8B-B14F-4D97-AF65-F5344CB8AC3E}">
        <p14:creationId xmlns:p14="http://schemas.microsoft.com/office/powerpoint/2010/main" val="296210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033"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041" fill="hold"/>
                                        <p:tgtEl>
                                          <p:spTgt spid="11"/>
                                        </p:tgtEl>
                                      </p:cBhvr>
                                    </p:cmd>
                                  </p:childTnLst>
                                </p:cTn>
                              </p:par>
                            </p:childTnLst>
                          </p:cTn>
                        </p:par>
                      </p:childTnLst>
                    </p:cTn>
                  </p:par>
                </p:childTnLst>
              </p:cTn>
              <p:nextCondLst>
                <p:cond evt="onClick" delay="0">
                  <p:tgtEl>
                    <p:spTgt spid="11"/>
                  </p:tgtEl>
                </p:cond>
              </p:nextCondLst>
            </p:seq>
            <p:audio>
              <p:cMediaNode vol="80000">
                <p:cTn id="18" fill="hold" display="0">
                  <p:stCondLst>
                    <p:cond delay="indefinite"/>
                  </p:stCondLst>
                  <p:endCondLst>
                    <p:cond evt="onStopAudio" delay="0">
                      <p:tgtEl>
                        <p:sldTgt/>
                      </p:tgtEl>
                    </p:cond>
                  </p:endCondLst>
                </p:cTn>
                <p:tgtEl>
                  <p:spTgt spid="11"/>
                </p:tgtEl>
              </p:cMediaNode>
            </p:audio>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2047" fill="hold"/>
                                        <p:tgtEl>
                                          <p:spTgt spid="26"/>
                                        </p:tgtEl>
                                      </p:cBhvr>
                                    </p:cmd>
                                  </p:childTnLst>
                                </p:cTn>
                              </p:par>
                            </p:childTnLst>
                          </p:cTn>
                        </p:par>
                      </p:childTnLst>
                    </p:cTn>
                  </p:par>
                </p:childTnLst>
              </p:cTn>
              <p:nextCondLst>
                <p:cond evt="onClick" delay="0">
                  <p:tgtEl>
                    <p:spTgt spid="26"/>
                  </p:tgtEl>
                </p:cond>
              </p:nextCondLst>
            </p:seq>
            <p:audio>
              <p:cMediaNode vol="80000">
                <p:cTn id="24" fill="hold" display="0">
                  <p:stCondLst>
                    <p:cond delay="indefinite"/>
                  </p:stCondLst>
                  <p:endCondLst>
                    <p:cond evt="onStopAudio" delay="0">
                      <p:tgtEl>
                        <p:sldTgt/>
                      </p:tgtEl>
                    </p:cond>
                  </p:endCondLst>
                </p:cTn>
                <p:tgtEl>
                  <p:spTgt spid="26"/>
                </p:tgtEl>
              </p:cMediaNode>
            </p:audio>
            <p:seq concurrent="1" nextAc="seek">
              <p:cTn id="25" restart="whenNotActive" fill="hold" evtFilter="cancelBubble" nodeType="interactiveSeq">
                <p:stCondLst>
                  <p:cond evt="onClick" delay="0">
                    <p:tgtEl>
                      <p:spTgt spid="44"/>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3044" fill="hold"/>
                                        <p:tgtEl>
                                          <p:spTgt spid="44"/>
                                        </p:tgtEl>
                                      </p:cBhvr>
                                    </p:cmd>
                                  </p:childTnLst>
                                </p:cTn>
                              </p:par>
                            </p:childTnLst>
                          </p:cTn>
                        </p:par>
                      </p:childTnLst>
                    </p:cTn>
                  </p:par>
                </p:childTnLst>
              </p:cTn>
              <p:nextCondLst>
                <p:cond evt="onClick" delay="0">
                  <p:tgtEl>
                    <p:spTgt spid="44"/>
                  </p:tgtEl>
                </p:cond>
              </p:nextCondLst>
            </p:seq>
            <p:audio>
              <p:cMediaNode vol="80000">
                <p:cTn id="30" fill="hold" display="0">
                  <p:stCondLst>
                    <p:cond delay="indefinite"/>
                  </p:stCondLst>
                  <p:endCondLst>
                    <p:cond evt="onStopAudio" delay="0">
                      <p:tgtEl>
                        <p:sldTgt/>
                      </p:tgtEl>
                    </p:cond>
                  </p:endCondLst>
                </p:cTn>
                <p:tgtEl>
                  <p:spTgt spid="44"/>
                </p:tgtEl>
              </p:cMediaNode>
            </p:audio>
            <p:seq concurrent="1" nextAc="seek">
              <p:cTn id="31" restart="whenNotActive" fill="hold" evtFilter="cancelBubble" nodeType="interactiveSeq">
                <p:stCondLst>
                  <p:cond evt="onClick" delay="0">
                    <p:tgtEl>
                      <p:spTgt spid="43"/>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045" fill="hold"/>
                                        <p:tgtEl>
                                          <p:spTgt spid="43"/>
                                        </p:tgtEl>
                                      </p:cBhvr>
                                    </p:cmd>
                                  </p:childTnLst>
                                </p:cTn>
                              </p:par>
                            </p:childTnLst>
                          </p:cTn>
                        </p:par>
                      </p:childTnLst>
                    </p:cTn>
                  </p:par>
                </p:childTnLst>
              </p:cTn>
              <p:nextCondLst>
                <p:cond evt="onClick" delay="0">
                  <p:tgtEl>
                    <p:spTgt spid="43"/>
                  </p:tgtEl>
                </p:cond>
              </p:nextCondLst>
            </p:seq>
            <p:audio>
              <p:cMediaNode vol="80000">
                <p:cTn id="36" fill="hold" display="0">
                  <p:stCondLst>
                    <p:cond delay="indefinite"/>
                  </p:stCondLst>
                  <p:endCondLst>
                    <p:cond evt="onStopAudio" delay="0">
                      <p:tgtEl>
                        <p:sldTgt/>
                      </p:tgtEl>
                    </p:cond>
                  </p:endCondLst>
                </p:cTn>
                <p:tgtEl>
                  <p:spTgt spid="43"/>
                </p:tgtEl>
              </p:cMediaNode>
            </p:audio>
            <p:audio>
              <p:cMediaNode vol="80000">
                <p:cTn id="37" fill="hold" display="0">
                  <p:stCondLst>
                    <p:cond delay="indefinite"/>
                  </p:stCondLst>
                  <p:endCondLst>
                    <p:cond evt="onStopAudio" delay="0">
                      <p:tgtEl>
                        <p:sldTgt/>
                      </p:tgtEl>
                    </p:cond>
                  </p:endCondLst>
                </p:cTn>
                <p:tgtEl>
                  <p:spTgt spid="6"/>
                </p:tgtEl>
              </p:cMediaNode>
            </p:audi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3044" fill="hold"/>
                                        <p:tgtEl>
                                          <p:spTgt spid="8"/>
                                        </p:tgtEl>
                                      </p:cBhvr>
                                    </p:cmd>
                                  </p:childTnLst>
                                </p:cTn>
                              </p:par>
                            </p:childTnLst>
                          </p:cTn>
                        </p:par>
                      </p:childTnLst>
                    </p:cTn>
                  </p:par>
                </p:childTnLst>
              </p:cTn>
              <p:nextCondLst>
                <p:cond evt="onClick" delay="0">
                  <p:tgtEl>
                    <p:spTgt spid="8"/>
                  </p:tgtEl>
                </p:cond>
              </p:nextCondLst>
            </p:seq>
            <p:audio>
              <p:cMediaNode vol="80000">
                <p:cTn id="43" fill="hold" display="0">
                  <p:stCondLst>
                    <p:cond delay="indefinite"/>
                  </p:stCondLst>
                  <p:endCondLst>
                    <p:cond evt="onStopAudio" delay="0">
                      <p:tgtEl>
                        <p:sldTgt/>
                      </p:tgtEl>
                    </p:cond>
                  </p:endCondLst>
                </p:cTn>
                <p:tgtEl>
                  <p:spTgt spid="8"/>
                </p:tgtEl>
              </p:cMediaNode>
            </p:audio>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7041" fill="hold"/>
                                        <p:tgtEl>
                                          <p:spTgt spid="15"/>
                                        </p:tgtEl>
                                      </p:cBhvr>
                                    </p:cmd>
                                  </p:childTnLst>
                                </p:cTn>
                              </p:par>
                            </p:childTnLst>
                          </p:cTn>
                        </p:par>
                      </p:childTnLst>
                    </p:cTn>
                  </p:par>
                </p:childTnLst>
              </p:cTn>
              <p:nextCondLst>
                <p:cond evt="onClick" delay="0">
                  <p:tgtEl>
                    <p:spTgt spid="15"/>
                  </p:tgtEl>
                </p:cond>
              </p:nextCondLst>
            </p:seq>
            <p:audio>
              <p:cMediaNode vol="80000">
                <p:cTn id="49" fill="hold" display="0">
                  <p:stCondLst>
                    <p:cond delay="indefinite"/>
                  </p:stCondLst>
                  <p:endCondLst>
                    <p:cond evt="onStopAudio" delay="0">
                      <p:tgtEl>
                        <p:sldTgt/>
                      </p:tgtEl>
                    </p:cond>
                  </p:endCondLst>
                </p:cTn>
                <p:tgtEl>
                  <p:spTgt spid="15"/>
                </p:tgtEl>
              </p:cMediaNode>
            </p:audio>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4037" fill="hold"/>
                                        <p:tgtEl>
                                          <p:spTgt spid="18"/>
                                        </p:tgtEl>
                                      </p:cBhvr>
                                    </p:cmd>
                                  </p:childTnLst>
                                </p:cTn>
                              </p:par>
                            </p:childTnLst>
                          </p:cTn>
                        </p:par>
                      </p:childTnLst>
                    </p:cTn>
                  </p:par>
                </p:childTnLst>
              </p:cTn>
              <p:nextCondLst>
                <p:cond evt="onClick" delay="0">
                  <p:tgtEl>
                    <p:spTgt spid="18"/>
                  </p:tgtEl>
                </p:cond>
              </p:nextCondLst>
            </p:seq>
            <p:audio>
              <p:cMediaNode vol="80000">
                <p:cTn id="55" fill="hold" display="0">
                  <p:stCondLst>
                    <p:cond delay="indefinite"/>
                  </p:stCondLst>
                  <p:endCondLst>
                    <p:cond evt="onStopAudio" delay="0">
                      <p:tgtEl>
                        <p:sldTgt/>
                      </p:tgtEl>
                    </p:cond>
                  </p:endCondLst>
                </p:cTn>
                <p:tgtEl>
                  <p:spTgt spid="18"/>
                </p:tgtEl>
              </p:cMediaNode>
            </p:audio>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8029" fill="hold"/>
                                        <p:tgtEl>
                                          <p:spTgt spid="19"/>
                                        </p:tgtEl>
                                      </p:cBhvr>
                                    </p:cmd>
                                  </p:childTnLst>
                                </p:cTn>
                              </p:par>
                            </p:childTnLst>
                          </p:cTn>
                        </p:par>
                      </p:childTnLst>
                    </p:cTn>
                  </p:par>
                </p:childTnLst>
              </p:cTn>
              <p:nextCondLst>
                <p:cond evt="onClick" delay="0">
                  <p:tgtEl>
                    <p:spTgt spid="19"/>
                  </p:tgtEl>
                </p:cond>
              </p:nextCondLst>
            </p:seq>
            <p:audio>
              <p:cMediaNode vol="80000">
                <p:cTn id="61" fill="hold" display="0">
                  <p:stCondLst>
                    <p:cond delay="indefinite"/>
                  </p:stCondLst>
                  <p:endCondLst>
                    <p:cond evt="onStopAudio" delay="0">
                      <p:tgtEl>
                        <p:sldTgt/>
                      </p:tgtEl>
                    </p:cond>
                  </p:endCondLst>
                </p:cTn>
                <p:tgtEl>
                  <p:spTgt spid="19"/>
                </p:tgtEl>
              </p:cMediaNode>
            </p:audio>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33044" fill="hold"/>
                                        <p:tgtEl>
                                          <p:spTgt spid="20"/>
                                        </p:tgtEl>
                                      </p:cBhvr>
                                    </p:cmd>
                                  </p:childTnLst>
                                </p:cTn>
                              </p:par>
                            </p:childTnLst>
                          </p:cTn>
                        </p:par>
                      </p:childTnLst>
                    </p:cTn>
                  </p:par>
                </p:childTnLst>
              </p:cTn>
              <p:nextCondLst>
                <p:cond evt="onClick" delay="0">
                  <p:tgtEl>
                    <p:spTgt spid="20"/>
                  </p:tgtEl>
                </p:cond>
              </p:nextCondLst>
            </p:seq>
            <p:audio>
              <p:cMediaNode vol="80000">
                <p:cTn id="67" fill="hold" display="0">
                  <p:stCondLst>
                    <p:cond delay="indefinite"/>
                  </p:stCondLst>
                  <p:endCondLst>
                    <p:cond evt="onStopAudio" delay="0">
                      <p:tgtEl>
                        <p:sldTgt/>
                      </p:tgtEl>
                    </p:cond>
                  </p:endCondLst>
                </p:cTn>
                <p:tgtEl>
                  <p:spTgt spid="20"/>
                </p:tgtEl>
              </p:cMediaNode>
            </p:audio>
            <p:seq concurrent="1" nextAc="seek">
              <p:cTn id="68" restart="whenNotActive" fill="hold" evtFilter="cancelBubble" nodeType="interactiveSeq">
                <p:stCondLst>
                  <p:cond evt="onClick" delay="0">
                    <p:tgtEl>
                      <p:spTgt spid="3"/>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32026" fill="hold"/>
                                        <p:tgtEl>
                                          <p:spTgt spid="3"/>
                                        </p:tgtEl>
                                      </p:cBhvr>
                                    </p:cmd>
                                  </p:childTnLst>
                                </p:cTn>
                              </p:par>
                            </p:childTnLst>
                          </p:cTn>
                        </p:par>
                      </p:childTnLst>
                    </p:cTn>
                  </p:par>
                </p:childTnLst>
              </p:cTn>
              <p:nextCondLst>
                <p:cond evt="onClick" delay="0">
                  <p:tgtEl>
                    <p:spTgt spid="3"/>
                  </p:tgtEl>
                </p:cond>
              </p:nextCondLst>
            </p:seq>
            <p:audio>
              <p:cMediaNode vol="80000">
                <p:cTn id="7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20A-043E-CED6-89DE-516BCF88114C}"/>
            </a:ext>
          </a:extLst>
        </p:cNvPr>
        <p:cNvGrpSpPr/>
        <p:nvPr/>
      </p:nvGrpSpPr>
      <p:grpSpPr>
        <a:xfrm>
          <a:off x="0" y="0"/>
          <a:ext cx="0" cy="0"/>
          <a:chOff x="0" y="0"/>
          <a:chExt cx="0" cy="0"/>
        </a:xfrm>
      </p:grpSpPr>
      <p:sp>
        <p:nvSpPr>
          <p:cNvPr id="11" name="Título 10">
            <a:extLst>
              <a:ext uri="{FF2B5EF4-FFF2-40B4-BE49-F238E27FC236}">
                <a16:creationId xmlns:a16="http://schemas.microsoft.com/office/drawing/2014/main" id="{AF3E18C0-B477-5F9B-554B-4AF28D2B080D}"/>
              </a:ext>
            </a:extLst>
          </p:cNvPr>
          <p:cNvSpPr>
            <a:spLocks noGrp="1"/>
          </p:cNvSpPr>
          <p:nvPr>
            <p:ph type="title"/>
          </p:nvPr>
        </p:nvSpPr>
        <p:spPr/>
        <p:txBody>
          <a:bodyPr/>
          <a:lstStyle/>
          <a:p>
            <a:r>
              <a:rPr lang="es-ES"/>
              <a:t>Otros Medios</a:t>
            </a:r>
            <a:endParaRPr lang="es-CO"/>
          </a:p>
        </p:txBody>
      </p:sp>
      <p:sp>
        <p:nvSpPr>
          <p:cNvPr id="4" name="Marcador de número de diapositiva 3">
            <a:extLst>
              <a:ext uri="{FF2B5EF4-FFF2-40B4-BE49-F238E27FC236}">
                <a16:creationId xmlns:a16="http://schemas.microsoft.com/office/drawing/2014/main" id="{DF6F3510-2FCF-EDB5-E445-DC48F1547B92}"/>
              </a:ext>
            </a:extLst>
          </p:cNvPr>
          <p:cNvSpPr>
            <a:spLocks noGrp="1"/>
          </p:cNvSpPr>
          <p:nvPr>
            <p:ph type="sldNum" sz="quarter" idx="11"/>
          </p:nvPr>
        </p:nvSpPr>
        <p:spPr/>
        <p:txBody>
          <a:bodyPr/>
          <a:lstStyle/>
          <a:p>
            <a:fld id="{1E4E4A48-B3C9-B942-90EF-ECA811FD1626}" type="slidenum">
              <a:rPr lang="en-US" smtClean="0"/>
              <a:pPr/>
              <a:t>15</a:t>
            </a:fld>
            <a:endParaRPr lang="en-US"/>
          </a:p>
        </p:txBody>
      </p:sp>
      <p:pic>
        <p:nvPicPr>
          <p:cNvPr id="5124" name="Picture 4">
            <a:extLst>
              <a:ext uri="{FF2B5EF4-FFF2-40B4-BE49-F238E27FC236}">
                <a16:creationId xmlns:a16="http://schemas.microsoft.com/office/drawing/2014/main" id="{BDA7359D-35D1-6945-A2DF-33F4848DE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02" t="23273" r="34374" b="-2300"/>
          <a:stretch/>
        </p:blipFill>
        <p:spPr bwMode="auto">
          <a:xfrm>
            <a:off x="951455" y="4164616"/>
            <a:ext cx="2185500" cy="21788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F8177E6-C409-5A4C-B91D-0F904B265F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85" t="4878" r="26398" b="8957"/>
          <a:stretch/>
        </p:blipFill>
        <p:spPr bwMode="auto">
          <a:xfrm>
            <a:off x="3620434" y="1229085"/>
            <a:ext cx="2425637" cy="2121327"/>
          </a:xfrm>
          <a:prstGeom prst="rect">
            <a:avLst/>
          </a:prstGeom>
          <a:noFill/>
          <a:extLst>
            <a:ext uri="{909E8E84-426E-40DD-AFC4-6F175D3DCCD1}">
              <a14:hiddenFill xmlns:a14="http://schemas.microsoft.com/office/drawing/2010/main">
                <a:solidFill>
                  <a:srgbClr val="FFFFFF"/>
                </a:solidFill>
              </a14:hiddenFill>
            </a:ext>
          </a:extLst>
        </p:spPr>
      </p:pic>
      <p:sp>
        <p:nvSpPr>
          <p:cNvPr id="20" name="Footer Placeholder 3">
            <a:extLst>
              <a:ext uri="{FF2B5EF4-FFF2-40B4-BE49-F238E27FC236}">
                <a16:creationId xmlns:a16="http://schemas.microsoft.com/office/drawing/2014/main" id="{79FE95C4-C411-F848-B13A-AB6B8D9527B5}"/>
              </a:ext>
            </a:extLst>
          </p:cNvPr>
          <p:cNvSpPr txBox="1">
            <a:spLocks/>
          </p:cNvSpPr>
          <p:nvPr/>
        </p:nvSpPr>
        <p:spPr>
          <a:xfrm>
            <a:off x="4944761" y="6600102"/>
            <a:ext cx="7124899" cy="365125"/>
          </a:xfrm>
          <a:prstGeom prst="rect">
            <a:avLst/>
          </a:prstGeom>
        </p:spPr>
        <p:txBody>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Publiserach</a:t>
            </a:r>
            <a:r>
              <a:rPr lang="en-US" sz="800" dirty="0"/>
              <a:t> – </a:t>
            </a:r>
            <a:r>
              <a:rPr lang="en-US" sz="800" dirty="0" err="1"/>
              <a:t>Diciembre</a:t>
            </a:r>
            <a:r>
              <a:rPr lang="en-US" sz="800" dirty="0"/>
              <a:t>, 2025</a:t>
            </a:r>
          </a:p>
        </p:txBody>
      </p:sp>
      <p:graphicFrame>
        <p:nvGraphicFramePr>
          <p:cNvPr id="27" name="Tabla 26">
            <a:extLst>
              <a:ext uri="{FF2B5EF4-FFF2-40B4-BE49-F238E27FC236}">
                <a16:creationId xmlns:a16="http://schemas.microsoft.com/office/drawing/2014/main" id="{44473244-8E72-0344-9B50-BC72D259FA07}"/>
              </a:ext>
            </a:extLst>
          </p:cNvPr>
          <p:cNvGraphicFramePr>
            <a:graphicFrameLocks noGrp="1"/>
          </p:cNvGraphicFramePr>
          <p:nvPr/>
        </p:nvGraphicFramePr>
        <p:xfrm>
          <a:off x="778193" y="798957"/>
          <a:ext cx="10800000" cy="370840"/>
        </p:xfrm>
        <a:graphic>
          <a:graphicData uri="http://schemas.openxmlformats.org/drawingml/2006/table">
            <a:tbl>
              <a:tblPr firstRow="1" bandRow="1">
                <a:tableStyleId>{073A0DAA-6AF3-43AB-8588-CEC1D06C72B9}</a:tableStyleId>
              </a:tblPr>
              <a:tblGrid>
                <a:gridCol w="2700000">
                  <a:extLst>
                    <a:ext uri="{9D8B030D-6E8A-4147-A177-3AD203B41FA5}">
                      <a16:colId xmlns:a16="http://schemas.microsoft.com/office/drawing/2014/main" val="2342872718"/>
                    </a:ext>
                  </a:extLst>
                </a:gridCol>
                <a:gridCol w="2700000">
                  <a:extLst>
                    <a:ext uri="{9D8B030D-6E8A-4147-A177-3AD203B41FA5}">
                      <a16:colId xmlns:a16="http://schemas.microsoft.com/office/drawing/2014/main" val="2736676902"/>
                    </a:ext>
                  </a:extLst>
                </a:gridCol>
                <a:gridCol w="2700000">
                  <a:extLst>
                    <a:ext uri="{9D8B030D-6E8A-4147-A177-3AD203B41FA5}">
                      <a16:colId xmlns:a16="http://schemas.microsoft.com/office/drawing/2014/main" val="4105774160"/>
                    </a:ext>
                  </a:extLst>
                </a:gridCol>
                <a:gridCol w="2700000">
                  <a:extLst>
                    <a:ext uri="{9D8B030D-6E8A-4147-A177-3AD203B41FA5}">
                      <a16:colId xmlns:a16="http://schemas.microsoft.com/office/drawing/2014/main" val="497295234"/>
                    </a:ext>
                  </a:extLst>
                </a:gridCol>
              </a:tblGrid>
              <a:tr h="370840">
                <a:tc>
                  <a:txBody>
                    <a:bodyPr/>
                    <a:lstStyle/>
                    <a:p>
                      <a:pPr algn="ctr"/>
                      <a:r>
                        <a:rPr lang="es-ES" dirty="0"/>
                        <a:t>Pinturas </a:t>
                      </a:r>
                      <a:r>
                        <a:rPr lang="es-ES" dirty="0" err="1"/>
                        <a:t>Protecto</a:t>
                      </a:r>
                      <a:endParaRPr lang="es-CO" dirty="0"/>
                    </a:p>
                  </a:txBody>
                  <a:tcPr anchor="ctr"/>
                </a:tc>
                <a:tc>
                  <a:txBody>
                    <a:bodyPr/>
                    <a:lstStyle/>
                    <a:p>
                      <a:pPr algn="ctr"/>
                      <a:r>
                        <a:rPr lang="es-ES" dirty="0"/>
                        <a:t>Pinturas Americanas</a:t>
                      </a:r>
                      <a:endParaRPr lang="es-CO" dirty="0"/>
                    </a:p>
                  </a:txBody>
                  <a:tcPr anchor="ctr"/>
                </a:tc>
                <a:tc>
                  <a:txBody>
                    <a:bodyPr/>
                    <a:lstStyle/>
                    <a:p>
                      <a:pPr algn="ctr"/>
                      <a:r>
                        <a:rPr lang="es-CO" dirty="0"/>
                        <a:t>Pinturas Corona</a:t>
                      </a:r>
                    </a:p>
                  </a:txBody>
                  <a:tcPr anchor="ctr"/>
                </a:tc>
                <a:tc>
                  <a:txBody>
                    <a:bodyPr/>
                    <a:lstStyle/>
                    <a:p>
                      <a:pPr algn="ctr"/>
                      <a:r>
                        <a:rPr lang="es-CO" dirty="0" err="1"/>
                        <a:t>Sherwin</a:t>
                      </a:r>
                      <a:r>
                        <a:rPr lang="es-CO" dirty="0"/>
                        <a:t> Williams</a:t>
                      </a:r>
                    </a:p>
                  </a:txBody>
                  <a:tcPr anchor="ctr"/>
                </a:tc>
                <a:extLst>
                  <a:ext uri="{0D108BD9-81ED-4DB2-BD59-A6C34878D82A}">
                    <a16:rowId xmlns:a16="http://schemas.microsoft.com/office/drawing/2014/main" val="3082884592"/>
                  </a:ext>
                </a:extLst>
              </a:tr>
            </a:tbl>
          </a:graphicData>
        </a:graphic>
      </p:graphicFrame>
      <p:pic>
        <p:nvPicPr>
          <p:cNvPr id="28" name="Picture 2">
            <a:extLst>
              <a:ext uri="{FF2B5EF4-FFF2-40B4-BE49-F238E27FC236}">
                <a16:creationId xmlns:a16="http://schemas.microsoft.com/office/drawing/2014/main" id="{5E58A54B-78D2-E040-A763-99DCE82495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00152E1E-E501-990A-2D25-B2798DC256CC}"/>
              </a:ext>
            </a:extLst>
          </p:cNvPr>
          <p:cNvPicPr>
            <a:picLocks noChangeAspect="1"/>
          </p:cNvPicPr>
          <p:nvPr/>
        </p:nvPicPr>
        <p:blipFill>
          <a:blip r:embed="rId6"/>
          <a:stretch>
            <a:fillRect/>
          </a:stretch>
        </p:blipFill>
        <p:spPr>
          <a:xfrm>
            <a:off x="6395502" y="2872787"/>
            <a:ext cx="2425637" cy="3645661"/>
          </a:xfrm>
          <a:prstGeom prst="rect">
            <a:avLst/>
          </a:prstGeom>
        </p:spPr>
      </p:pic>
      <p:pic>
        <p:nvPicPr>
          <p:cNvPr id="5" name="Imagen 4">
            <a:extLst>
              <a:ext uri="{FF2B5EF4-FFF2-40B4-BE49-F238E27FC236}">
                <a16:creationId xmlns:a16="http://schemas.microsoft.com/office/drawing/2014/main" id="{23E20686-9419-5292-940E-47DE7335006F}"/>
              </a:ext>
            </a:extLst>
          </p:cNvPr>
          <p:cNvPicPr>
            <a:picLocks noChangeAspect="1"/>
          </p:cNvPicPr>
          <p:nvPr/>
        </p:nvPicPr>
        <p:blipFill rotWithShape="1">
          <a:blip r:embed="rId7"/>
          <a:srcRect b="31395"/>
          <a:stretch/>
        </p:blipFill>
        <p:spPr>
          <a:xfrm>
            <a:off x="951455" y="1260066"/>
            <a:ext cx="2185500" cy="2874335"/>
          </a:xfrm>
          <a:prstGeom prst="rect">
            <a:avLst/>
          </a:prstGeom>
        </p:spPr>
      </p:pic>
      <p:pic>
        <p:nvPicPr>
          <p:cNvPr id="9" name="Imagen 8">
            <a:extLst>
              <a:ext uri="{FF2B5EF4-FFF2-40B4-BE49-F238E27FC236}">
                <a16:creationId xmlns:a16="http://schemas.microsoft.com/office/drawing/2014/main" id="{F4EB99DA-F9B8-36A3-827A-25D23452C94C}"/>
              </a:ext>
            </a:extLst>
          </p:cNvPr>
          <p:cNvPicPr>
            <a:picLocks noChangeAspect="1"/>
          </p:cNvPicPr>
          <p:nvPr/>
        </p:nvPicPr>
        <p:blipFill rotWithShape="1">
          <a:blip r:embed="rId8"/>
          <a:srcRect l="21679"/>
          <a:stretch/>
        </p:blipFill>
        <p:spPr>
          <a:xfrm>
            <a:off x="3619926" y="3507589"/>
            <a:ext cx="2426652" cy="2013910"/>
          </a:xfrm>
          <a:prstGeom prst="rect">
            <a:avLst/>
          </a:prstGeom>
        </p:spPr>
      </p:pic>
      <p:pic>
        <p:nvPicPr>
          <p:cNvPr id="12" name="Imagen 11">
            <a:extLst>
              <a:ext uri="{FF2B5EF4-FFF2-40B4-BE49-F238E27FC236}">
                <a16:creationId xmlns:a16="http://schemas.microsoft.com/office/drawing/2014/main" id="{246AE18B-D91E-5CA4-C82B-DA28C5B30C41}"/>
              </a:ext>
            </a:extLst>
          </p:cNvPr>
          <p:cNvPicPr>
            <a:picLocks noChangeAspect="1"/>
          </p:cNvPicPr>
          <p:nvPr/>
        </p:nvPicPr>
        <p:blipFill>
          <a:blip r:embed="rId9"/>
          <a:stretch>
            <a:fillRect/>
          </a:stretch>
        </p:blipFill>
        <p:spPr>
          <a:xfrm>
            <a:off x="6178194" y="1244955"/>
            <a:ext cx="2728872" cy="1552674"/>
          </a:xfrm>
          <a:prstGeom prst="rect">
            <a:avLst/>
          </a:prstGeom>
        </p:spPr>
      </p:pic>
      <p:pic>
        <p:nvPicPr>
          <p:cNvPr id="14" name="Imagen 13">
            <a:extLst>
              <a:ext uri="{FF2B5EF4-FFF2-40B4-BE49-F238E27FC236}">
                <a16:creationId xmlns:a16="http://schemas.microsoft.com/office/drawing/2014/main" id="{33997FB7-F57E-1424-8485-0667C47909DC}"/>
              </a:ext>
            </a:extLst>
          </p:cNvPr>
          <p:cNvPicPr>
            <a:picLocks noChangeAspect="1"/>
          </p:cNvPicPr>
          <p:nvPr/>
        </p:nvPicPr>
        <p:blipFill>
          <a:blip r:embed="rId10"/>
          <a:stretch>
            <a:fillRect/>
          </a:stretch>
        </p:blipFill>
        <p:spPr>
          <a:xfrm>
            <a:off x="8965633" y="1244955"/>
            <a:ext cx="2572598" cy="3174532"/>
          </a:xfrm>
          <a:prstGeom prst="rect">
            <a:avLst/>
          </a:prstGeom>
        </p:spPr>
      </p:pic>
    </p:spTree>
    <p:extLst>
      <p:ext uri="{BB962C8B-B14F-4D97-AF65-F5344CB8AC3E}">
        <p14:creationId xmlns:p14="http://schemas.microsoft.com/office/powerpoint/2010/main" val="2011689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950DD50E-A710-5113-9D47-E91B89203097}"/>
              </a:ext>
            </a:extLst>
          </p:cNvPr>
          <p:cNvSpPr>
            <a:spLocks noGrp="1"/>
          </p:cNvSpPr>
          <p:nvPr>
            <p:ph type="ftr" sz="quarter" idx="10"/>
          </p:nvPr>
        </p:nvSpPr>
        <p:spPr/>
        <p:txBody>
          <a:bodyPr/>
          <a:lstStyle/>
          <a:p>
            <a:r>
              <a:rPr lang="es-HN" dirty="0"/>
              <a:t>Fuente: Inestigacieon intrna  2025</a:t>
            </a:r>
            <a:endParaRPr lang="en-US" dirty="0"/>
          </a:p>
        </p:txBody>
      </p:sp>
      <p:sp>
        <p:nvSpPr>
          <p:cNvPr id="4" name="Marcador de número de diapositiva 3">
            <a:extLst>
              <a:ext uri="{FF2B5EF4-FFF2-40B4-BE49-F238E27FC236}">
                <a16:creationId xmlns:a16="http://schemas.microsoft.com/office/drawing/2014/main" id="{7D2DF6F3-8AC0-CED5-79C6-5E0B9774FD89}"/>
              </a:ext>
            </a:extLst>
          </p:cNvPr>
          <p:cNvSpPr>
            <a:spLocks noGrp="1"/>
          </p:cNvSpPr>
          <p:nvPr>
            <p:ph type="sldNum" sz="quarter" idx="11"/>
          </p:nvPr>
        </p:nvSpPr>
        <p:spPr/>
        <p:txBody>
          <a:bodyPr/>
          <a:lstStyle/>
          <a:p>
            <a:fld id="{1E4E4A48-B3C9-B942-90EF-ECA811FD1626}" type="slidenum">
              <a:rPr lang="en-US" smtClean="0"/>
              <a:pPr/>
              <a:t>16</a:t>
            </a:fld>
            <a:endParaRPr lang="en-US"/>
          </a:p>
        </p:txBody>
      </p:sp>
      <p:pic>
        <p:nvPicPr>
          <p:cNvPr id="1026" name="Picture 2" descr="Pinturas Americanas – Rinde más, dura más">
            <a:extLst>
              <a:ext uri="{FF2B5EF4-FFF2-40B4-BE49-F238E27FC236}">
                <a16:creationId xmlns:a16="http://schemas.microsoft.com/office/drawing/2014/main" id="{E3B064DF-9C6A-8F48-8557-6F67C5187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76" y="553545"/>
            <a:ext cx="3162638" cy="1161281"/>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32D15D72-BB26-554E-8371-1BCCBFC9699D}"/>
              </a:ext>
            </a:extLst>
          </p:cNvPr>
          <p:cNvSpPr txBox="1"/>
          <p:nvPr/>
        </p:nvSpPr>
        <p:spPr>
          <a:xfrm>
            <a:off x="357188" y="1876767"/>
            <a:ext cx="3507919" cy="4493538"/>
          </a:xfrm>
          <a:prstGeom prst="rect">
            <a:avLst/>
          </a:prstGeom>
          <a:noFill/>
        </p:spPr>
        <p:txBody>
          <a:bodyPr wrap="square">
            <a:spAutoFit/>
          </a:bodyPr>
          <a:lstStyle/>
          <a:p>
            <a:r>
              <a:rPr lang="es-HN" sz="1300" b="1" dirty="0"/>
              <a:t>Territorio creativo:</a:t>
            </a:r>
            <a:r>
              <a:rPr lang="es-HN" sz="1300" dirty="0"/>
              <a:t> </a:t>
            </a:r>
            <a:r>
              <a:rPr lang="es-HN" sz="1300" b="1" dirty="0"/>
              <a:t>Ahorro Extremo y Tradición.</a:t>
            </a:r>
            <a:r>
              <a:rPr lang="es-HN" sz="1300" dirty="0"/>
              <a:t> Enfoque en "La promo más esperada". Mensajes de confianza y cercanía ("20 años en el corazón de Honduras"). Tonalidad 100% transaccional para renovación de hogar,</a:t>
            </a:r>
          </a:p>
          <a:p>
            <a:endParaRPr lang="es-HN" sz="1300" dirty="0"/>
          </a:p>
          <a:p>
            <a:r>
              <a:rPr lang="es-HN" sz="1300" b="1" dirty="0"/>
              <a:t>Mecánicas/CTAs:</a:t>
            </a:r>
            <a:r>
              <a:rPr lang="es-HN" sz="1300" dirty="0"/>
              <a:t> </a:t>
            </a:r>
            <a:r>
              <a:rPr lang="es-HN" sz="1300" b="1" dirty="0"/>
              <a:t>Fórmula 7x1 y 2x1:</a:t>
            </a:r>
            <a:r>
              <a:rPr lang="es-HN" sz="1300" dirty="0"/>
              <a:t> Por la compra de 1 cubeta (línea promocional), recibes hasta 7 galones adicionales por L1. En galones, compra 1 y lleva el 2do por L1.</a:t>
            </a:r>
          </a:p>
          <a:p>
            <a:endParaRPr lang="es-HN" sz="1300" b="1" dirty="0"/>
          </a:p>
          <a:p>
            <a:r>
              <a:rPr lang="es-HN" sz="1300" b="1" dirty="0"/>
              <a:t>Medios vistos:</a:t>
            </a:r>
            <a:r>
              <a:rPr lang="es-HN" sz="1300" dirty="0"/>
              <a:t>  TV, vallas con ofertas de precio. Digital: FBk/WScon enfoque en puntos de venta directos.</a:t>
            </a:r>
          </a:p>
          <a:p>
            <a:endParaRPr lang="es-HN" sz="1300" dirty="0"/>
          </a:p>
          <a:p>
            <a:r>
              <a:rPr lang="es-HN" sz="1300" b="1" dirty="0"/>
              <a:t>Promesa central : </a:t>
            </a:r>
            <a:r>
              <a:rPr lang="es-HN" sz="1300" dirty="0"/>
              <a:t>Maximizar el presupuesto ("Rinde más, dura más").</a:t>
            </a:r>
          </a:p>
          <a:p>
            <a:endParaRPr lang="es-HN" sz="1300" dirty="0"/>
          </a:p>
          <a:p>
            <a:r>
              <a:rPr lang="es-HN" sz="1300" b="1" dirty="0"/>
              <a:t>Palancas de conversión</a:t>
            </a:r>
            <a:r>
              <a:rPr lang="es-HN" sz="1300" dirty="0"/>
              <a:t> :Precio por galón imbatible (L1 el galón adicional).</a:t>
            </a:r>
          </a:p>
          <a:p>
            <a:r>
              <a:rPr lang="es-HN" sz="1300" dirty="0"/>
              <a:t> </a:t>
            </a:r>
          </a:p>
        </p:txBody>
      </p:sp>
      <p:pic>
        <p:nvPicPr>
          <p:cNvPr id="23" name="Picture 4" descr="Pinturas Corona - Home">
            <a:extLst>
              <a:ext uri="{FF2B5EF4-FFF2-40B4-BE49-F238E27FC236}">
                <a16:creationId xmlns:a16="http://schemas.microsoft.com/office/drawing/2014/main" id="{BFEF852B-6557-1344-A988-55FB1C45B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641" y="414489"/>
            <a:ext cx="1799359" cy="1300337"/>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E8901D5F-7D0D-C646-955D-1580D84429CB}"/>
              </a:ext>
            </a:extLst>
          </p:cNvPr>
          <p:cNvSpPr txBox="1"/>
          <p:nvPr/>
        </p:nvSpPr>
        <p:spPr>
          <a:xfrm>
            <a:off x="4342040" y="1912847"/>
            <a:ext cx="3507919" cy="3847207"/>
          </a:xfrm>
          <a:prstGeom prst="rect">
            <a:avLst/>
          </a:prstGeom>
          <a:noFill/>
        </p:spPr>
        <p:txBody>
          <a:bodyPr wrap="square" lIns="0" tIns="0" rIns="0" bIns="0" rtlCol="0">
            <a:spAutoFit/>
          </a:bodyPr>
          <a:lstStyle/>
          <a:p>
            <a:r>
              <a:rPr lang="es-HN" sz="1250" b="1" dirty="0"/>
              <a:t>Territorio creativo:</a:t>
            </a:r>
            <a:r>
              <a:rPr lang="es-HN" sz="1250" dirty="0"/>
              <a:t>La campaña utiliza un spot de 1 minuto titulado "Los Paredes". Se aleja de la comunicación puramente transaccional para enfocarse en un territorio más emocional y narrativo, bajo la premisa de "descubrir sus paredes, sus límites y su mente </a:t>
            </a:r>
          </a:p>
          <a:p>
            <a:endParaRPr lang="es-HN" sz="1250" dirty="0"/>
          </a:p>
          <a:p>
            <a:r>
              <a:rPr lang="es-HN" sz="1250" b="1" dirty="0"/>
              <a:t>Mecánicas/CTAs : </a:t>
            </a:r>
            <a:r>
              <a:rPr lang="es-HN" sz="1250" dirty="0"/>
              <a:t>Branding enfocado en la variedad de colores (6,000+) y uso de formatos largos (spots de 1 min) para mayor impacto.</a:t>
            </a:r>
          </a:p>
          <a:p>
            <a:endParaRPr lang="es-HN" sz="1250" dirty="0"/>
          </a:p>
          <a:p>
            <a:r>
              <a:rPr lang="es-HN" sz="1250" b="1" dirty="0"/>
              <a:t>Medios vistos:</a:t>
            </a:r>
            <a:r>
              <a:rPr lang="es-HN" sz="1250" dirty="0"/>
              <a:t> Fuerte presencia en </a:t>
            </a:r>
            <a:r>
              <a:rPr lang="es-HN" sz="1250" b="1" dirty="0"/>
              <a:t>TV </a:t>
            </a:r>
            <a:r>
              <a:rPr lang="es-HN" sz="1250" dirty="0"/>
              <a:t>Abierta, y en exteriore. Digital : IG/TT con reels de "antes y después".</a:t>
            </a:r>
          </a:p>
          <a:p>
            <a:endParaRPr lang="es-HN" sz="1250" dirty="0"/>
          </a:p>
          <a:p>
            <a:r>
              <a:rPr lang="es-HN" sz="1250" b="1" dirty="0"/>
              <a:t>Promesa central </a:t>
            </a:r>
            <a:r>
              <a:rPr lang="es-HN" sz="1250" dirty="0"/>
              <a:t>: Calidad emocional + Innovación en color accesible.</a:t>
            </a:r>
          </a:p>
          <a:p>
            <a:endParaRPr lang="es-HN" sz="1250" dirty="0"/>
          </a:p>
          <a:p>
            <a:r>
              <a:rPr lang="es-HN" sz="1250" b="1" dirty="0"/>
              <a:t>Palancas de conversión</a:t>
            </a:r>
            <a:r>
              <a:rPr lang="es-HN" sz="1250" dirty="0"/>
              <a:t> : Variedad de colores (6,000+) y facilidad de aplicación</a:t>
            </a:r>
            <a:endParaRPr lang="es-HN" sz="1250" noProof="1"/>
          </a:p>
        </p:txBody>
      </p:sp>
      <p:sp>
        <p:nvSpPr>
          <p:cNvPr id="30" name="CuadroTexto 29">
            <a:extLst>
              <a:ext uri="{FF2B5EF4-FFF2-40B4-BE49-F238E27FC236}">
                <a16:creationId xmlns:a16="http://schemas.microsoft.com/office/drawing/2014/main" id="{D49556B6-A5B5-D043-A89A-C2B31682231F}"/>
              </a:ext>
            </a:extLst>
          </p:cNvPr>
          <p:cNvSpPr txBox="1"/>
          <p:nvPr/>
        </p:nvSpPr>
        <p:spPr>
          <a:xfrm>
            <a:off x="8166100" y="1838667"/>
            <a:ext cx="3668709" cy="4632037"/>
          </a:xfrm>
          <a:prstGeom prst="rect">
            <a:avLst/>
          </a:prstGeom>
          <a:noFill/>
        </p:spPr>
        <p:txBody>
          <a:bodyPr wrap="square">
            <a:spAutoFit/>
          </a:bodyPr>
          <a:lstStyle/>
          <a:p>
            <a:r>
              <a:rPr lang="es-HN" sz="1250" b="1" dirty="0"/>
              <a:t>Territorio creativo:</a:t>
            </a:r>
            <a:r>
              <a:rPr lang="es-HN" sz="1250" dirty="0"/>
              <a:t> Liderazgo Técnico y Tendencia: Lanzamiento de Colormix 2026: Antología Vol. Dos. Enfoque en arquitectura, diseño de interiores y profesionalismo (paletas "Oscuros Restaurativos" y "Tintes Fríos").</a:t>
            </a:r>
          </a:p>
          <a:p>
            <a:endParaRPr lang="es-HN" sz="1250" dirty="0"/>
          </a:p>
          <a:p>
            <a:r>
              <a:rPr lang="es-HN" sz="1250" b="1" dirty="0"/>
              <a:t>Mecánicas/CTAs:</a:t>
            </a:r>
            <a:r>
              <a:rPr lang="es-HN" sz="1250" dirty="0"/>
              <a:t> </a:t>
            </a:r>
            <a:r>
              <a:rPr lang="es-HN" sz="1250" b="1" dirty="0"/>
              <a:t>Descuentos Directos y Regalía:</a:t>
            </a:r>
            <a:r>
              <a:rPr lang="es-HN" sz="1250" dirty="0"/>
              <a:t> "Galón Gratis" por la compra de cubetas de SuperPaint o Colonial. Descuentos del 8% al 25% en líneas seleccionadas. Giveaways digitales para el Colormix 2026.</a:t>
            </a:r>
          </a:p>
          <a:p>
            <a:endParaRPr lang="es-HN" sz="1250" b="1" dirty="0"/>
          </a:p>
          <a:p>
            <a:r>
              <a:rPr lang="es-HN" sz="1250" b="1" dirty="0"/>
              <a:t>Medios vistos:</a:t>
            </a:r>
            <a:r>
              <a:rPr lang="es-HN" sz="1250" dirty="0"/>
              <a:t> Medios tradicionales, Eventos presenciales en TGU y SPS (presentación de tendencias). Catálogos digitales interactivos y LinkedIn para el segmento Pro.</a:t>
            </a:r>
          </a:p>
          <a:p>
            <a:endParaRPr lang="es-HN" sz="1250" b="1" dirty="0"/>
          </a:p>
          <a:p>
            <a:r>
              <a:rPr lang="es-HN" sz="1250" b="1" dirty="0"/>
              <a:t>Promesa central : </a:t>
            </a:r>
            <a:r>
              <a:rPr lang="es-HN" sz="1400" dirty="0"/>
              <a:t>nnovación tecnológica y autoridad en tendencias globales</a:t>
            </a:r>
            <a:endParaRPr lang="es-HN" sz="1250" dirty="0"/>
          </a:p>
          <a:p>
            <a:endParaRPr lang="es-HN" sz="1250" dirty="0"/>
          </a:p>
          <a:p>
            <a:r>
              <a:rPr lang="es-HN" sz="1250" b="1" dirty="0"/>
              <a:t>Palancas de conversión</a:t>
            </a:r>
            <a:r>
              <a:rPr lang="es-HN" sz="1250" dirty="0"/>
              <a:t> : Vigencia extendida (Oct 2025 - Ene 2026) y garantía de marca premium.</a:t>
            </a:r>
          </a:p>
        </p:txBody>
      </p:sp>
      <p:pic>
        <p:nvPicPr>
          <p:cNvPr id="26" name="Picture 6" descr="Sherwin Williams simple logo in PNG SVG Vector format - Free Download">
            <a:extLst>
              <a:ext uri="{FF2B5EF4-FFF2-40B4-BE49-F238E27FC236}">
                <a16:creationId xmlns:a16="http://schemas.microsoft.com/office/drawing/2014/main" id="{396F7FFB-A9E5-3147-8ADA-1144C80CC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9927" y="553545"/>
            <a:ext cx="2410691" cy="11871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a 27">
            <a:extLst>
              <a:ext uri="{FF2B5EF4-FFF2-40B4-BE49-F238E27FC236}">
                <a16:creationId xmlns:a16="http://schemas.microsoft.com/office/drawing/2014/main" id="{25037949-D3F0-EA47-AF52-5C00CB90DF1C}"/>
              </a:ext>
            </a:extLst>
          </p:cNvPr>
          <p:cNvGraphicFramePr>
            <a:graphicFrameLocks noGrp="1"/>
          </p:cNvGraphicFramePr>
          <p:nvPr>
            <p:extLst>
              <p:ext uri="{D42A27DB-BD31-4B8C-83A1-F6EECF244321}">
                <p14:modId xmlns:p14="http://schemas.microsoft.com/office/powerpoint/2010/main" val="754873544"/>
              </p:ext>
            </p:extLst>
          </p:nvPr>
        </p:nvGraphicFramePr>
        <p:xfrm>
          <a:off x="876100" y="5926416"/>
          <a:ext cx="9555162" cy="365760"/>
        </p:xfrm>
        <a:graphic>
          <a:graphicData uri="http://schemas.openxmlformats.org/drawingml/2006/table">
            <a:tbl>
              <a:tblPr/>
              <a:tblGrid>
                <a:gridCol w="9555162">
                  <a:extLst>
                    <a:ext uri="{9D8B030D-6E8A-4147-A177-3AD203B41FA5}">
                      <a16:colId xmlns:a16="http://schemas.microsoft.com/office/drawing/2014/main" val="3534692901"/>
                    </a:ext>
                  </a:extLst>
                </a:gridCol>
              </a:tblGrid>
              <a:tr h="0">
                <a:tc>
                  <a:txBody>
                    <a:bodyPr/>
                    <a:lstStyle/>
                    <a:p>
                      <a:endParaRPr lang="es-HN" dirty="0"/>
                    </a:p>
                  </a:txBody>
                  <a:tcPr anchor="ctr">
                    <a:lnL>
                      <a:noFill/>
                    </a:lnL>
                    <a:lnR>
                      <a:noFill/>
                    </a:lnR>
                    <a:lnT>
                      <a:noFill/>
                    </a:lnT>
                    <a:lnB>
                      <a:noFill/>
                    </a:lnB>
                  </a:tcPr>
                </a:tc>
                <a:extLst>
                  <a:ext uri="{0D108BD9-81ED-4DB2-BD59-A6C34878D82A}">
                    <a16:rowId xmlns:a16="http://schemas.microsoft.com/office/drawing/2014/main" val="3436231528"/>
                  </a:ext>
                </a:extLst>
              </a:tr>
            </a:tbl>
          </a:graphicData>
        </a:graphic>
      </p:graphicFrame>
      <p:pic>
        <p:nvPicPr>
          <p:cNvPr id="34" name="Picture 2">
            <a:extLst>
              <a:ext uri="{FF2B5EF4-FFF2-40B4-BE49-F238E27FC236}">
                <a16:creationId xmlns:a16="http://schemas.microsoft.com/office/drawing/2014/main" id="{882615DB-180F-0F4D-81B1-DE8DDA2238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2837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F846A-7E12-39A0-8D98-142E3886E7C3}"/>
            </a:ext>
          </a:extLst>
        </p:cNvPr>
        <p:cNvGrpSpPr/>
        <p:nvPr/>
      </p:nvGrpSpPr>
      <p:grpSpPr>
        <a:xfrm>
          <a:off x="0" y="0"/>
          <a:ext cx="0" cy="0"/>
          <a:chOff x="0" y="0"/>
          <a:chExt cx="0" cy="0"/>
        </a:xfrm>
      </p:grpSpPr>
      <p:pic>
        <p:nvPicPr>
          <p:cNvPr id="8" name="Picture Placeholder 7" descr="A city street with cars and buildings">
            <a:extLst>
              <a:ext uri="{FF2B5EF4-FFF2-40B4-BE49-F238E27FC236}">
                <a16:creationId xmlns:a16="http://schemas.microsoft.com/office/drawing/2014/main" id="{BCC15390-9092-CA2C-5B08-0751D6C06553}"/>
              </a:ext>
            </a:extLst>
          </p:cNvPr>
          <p:cNvPicPr>
            <a:picLocks noGrp="1" noChangeAspect="1"/>
          </p:cNvPicPr>
          <p:nvPr>
            <p:ph type="pic" sz="quarter" idx="10"/>
          </p:nvPr>
        </p:nvPicPr>
        <p:blipFill>
          <a:blip r:embed="rId2"/>
          <a:srcRect l="278" r="278"/>
          <a:stretch>
            <a:fillRect/>
          </a:stretch>
        </p:blipFill>
        <p:spPr/>
      </p:pic>
      <p:sp>
        <p:nvSpPr>
          <p:cNvPr id="5" name="Footer Placeholder 4">
            <a:extLst>
              <a:ext uri="{FF2B5EF4-FFF2-40B4-BE49-F238E27FC236}">
                <a16:creationId xmlns:a16="http://schemas.microsoft.com/office/drawing/2014/main" id="{953077E0-EDBC-F052-C565-D461A0A96722}"/>
              </a:ext>
            </a:extLst>
          </p:cNvPr>
          <p:cNvSpPr>
            <a:spLocks noGrp="1"/>
          </p:cNvSpPr>
          <p:nvPr>
            <p:ph type="ftr" sz="quarter" idx="16"/>
          </p:nvPr>
        </p:nvSpPr>
        <p:spPr/>
        <p:txBody>
          <a:bodyPr/>
          <a:lstStyle/>
          <a:p>
            <a:endParaRPr lang="en-US"/>
          </a:p>
        </p:txBody>
      </p:sp>
      <p:sp>
        <p:nvSpPr>
          <p:cNvPr id="6" name="Slide Number Placeholder 5">
            <a:extLst>
              <a:ext uri="{FF2B5EF4-FFF2-40B4-BE49-F238E27FC236}">
                <a16:creationId xmlns:a16="http://schemas.microsoft.com/office/drawing/2014/main" id="{995EB2EF-3618-6088-9CC1-2E4FC45C0E57}"/>
              </a:ext>
            </a:extLst>
          </p:cNvPr>
          <p:cNvSpPr>
            <a:spLocks noGrp="1"/>
          </p:cNvSpPr>
          <p:nvPr>
            <p:ph type="sldNum" sz="quarter" idx="17"/>
          </p:nvPr>
        </p:nvSpPr>
        <p:spPr/>
        <p:txBody>
          <a:bodyPr/>
          <a:lstStyle/>
          <a:p>
            <a:fld id="{1E4E4A48-B3C9-B942-90EF-ECA811FD1626}" type="slidenum">
              <a:rPr lang="en-US" smtClean="0"/>
              <a:pPr/>
              <a:t>17</a:t>
            </a:fld>
            <a:endParaRPr lang="en-US"/>
          </a:p>
        </p:txBody>
      </p:sp>
      <p:sp>
        <p:nvSpPr>
          <p:cNvPr id="374" name="Freeform 373">
            <a:extLst>
              <a:ext uri="{FF2B5EF4-FFF2-40B4-BE49-F238E27FC236}">
                <a16:creationId xmlns:a16="http://schemas.microsoft.com/office/drawing/2014/main" id="{A6386146-4781-E4B7-492D-FCE124F5BA70}"/>
              </a:ext>
            </a:extLst>
          </p:cNvPr>
          <p:cNvSpPr>
            <a:spLocks noChangeAspect="1"/>
          </p:cNvSpPr>
          <p:nvPr/>
        </p:nvSpPr>
        <p:spPr>
          <a:xfrm>
            <a:off x="573888" y="533857"/>
            <a:ext cx="11044243" cy="5790288"/>
          </a:xfrm>
          <a:custGeom>
            <a:avLst/>
            <a:gdLst>
              <a:gd name="connsiteX0" fmla="*/ 11009408 w 11044243"/>
              <a:gd name="connsiteY0" fmla="*/ 5744393 h 5790288"/>
              <a:gd name="connsiteX1" fmla="*/ 11020468 w 11044243"/>
              <a:gd name="connsiteY1" fmla="*/ 5755453 h 5790288"/>
              <a:gd name="connsiteX2" fmla="*/ 11009408 w 11044243"/>
              <a:gd name="connsiteY2" fmla="*/ 5766513 h 5790288"/>
              <a:gd name="connsiteX3" fmla="*/ 10998348 w 11044243"/>
              <a:gd name="connsiteY3" fmla="*/ 5755453 h 5790288"/>
              <a:gd name="connsiteX4" fmla="*/ 11009408 w 11044243"/>
              <a:gd name="connsiteY4" fmla="*/ 5744393 h 5790288"/>
              <a:gd name="connsiteX5" fmla="*/ 10573091 w 11044243"/>
              <a:gd name="connsiteY5" fmla="*/ 5744393 h 5790288"/>
              <a:gd name="connsiteX6" fmla="*/ 10584151 w 11044243"/>
              <a:gd name="connsiteY6" fmla="*/ 5755453 h 5790288"/>
              <a:gd name="connsiteX7" fmla="*/ 10573091 w 11044243"/>
              <a:gd name="connsiteY7" fmla="*/ 5766513 h 5790288"/>
              <a:gd name="connsiteX8" fmla="*/ 10562031 w 11044243"/>
              <a:gd name="connsiteY8" fmla="*/ 5755453 h 5790288"/>
              <a:gd name="connsiteX9" fmla="*/ 10573091 w 11044243"/>
              <a:gd name="connsiteY9" fmla="*/ 5744393 h 5790288"/>
              <a:gd name="connsiteX10" fmla="*/ 9249127 w 11044243"/>
              <a:gd name="connsiteY10" fmla="*/ 5744393 h 5790288"/>
              <a:gd name="connsiteX11" fmla="*/ 9260187 w 11044243"/>
              <a:gd name="connsiteY11" fmla="*/ 5755453 h 5790288"/>
              <a:gd name="connsiteX12" fmla="*/ 9249127 w 11044243"/>
              <a:gd name="connsiteY12" fmla="*/ 5766513 h 5790288"/>
              <a:gd name="connsiteX13" fmla="*/ 9238067 w 11044243"/>
              <a:gd name="connsiteY13" fmla="*/ 5755453 h 5790288"/>
              <a:gd name="connsiteX14" fmla="*/ 9249127 w 11044243"/>
              <a:gd name="connsiteY14" fmla="*/ 5744393 h 5790288"/>
              <a:gd name="connsiteX15" fmla="*/ 8812810 w 11044243"/>
              <a:gd name="connsiteY15" fmla="*/ 5744393 h 5790288"/>
              <a:gd name="connsiteX16" fmla="*/ 8823870 w 11044243"/>
              <a:gd name="connsiteY16" fmla="*/ 5755453 h 5790288"/>
              <a:gd name="connsiteX17" fmla="*/ 8812810 w 11044243"/>
              <a:gd name="connsiteY17" fmla="*/ 5766513 h 5790288"/>
              <a:gd name="connsiteX18" fmla="*/ 8801750 w 11044243"/>
              <a:gd name="connsiteY18" fmla="*/ 5755453 h 5790288"/>
              <a:gd name="connsiteX19" fmla="*/ 8812810 w 11044243"/>
              <a:gd name="connsiteY19" fmla="*/ 5744393 h 5790288"/>
              <a:gd name="connsiteX20" fmla="*/ 8377558 w 11044243"/>
              <a:gd name="connsiteY20" fmla="*/ 5744393 h 5790288"/>
              <a:gd name="connsiteX21" fmla="*/ 8388618 w 11044243"/>
              <a:gd name="connsiteY21" fmla="*/ 5755453 h 5790288"/>
              <a:gd name="connsiteX22" fmla="*/ 8377558 w 11044243"/>
              <a:gd name="connsiteY22" fmla="*/ 5766513 h 5790288"/>
              <a:gd name="connsiteX23" fmla="*/ 8366498 w 11044243"/>
              <a:gd name="connsiteY23" fmla="*/ 5755453 h 5790288"/>
              <a:gd name="connsiteX24" fmla="*/ 8377558 w 11044243"/>
              <a:gd name="connsiteY24" fmla="*/ 5744393 h 5790288"/>
              <a:gd name="connsiteX25" fmla="*/ 7505988 w 11044243"/>
              <a:gd name="connsiteY25" fmla="*/ 5744393 h 5790288"/>
              <a:gd name="connsiteX26" fmla="*/ 7517048 w 11044243"/>
              <a:gd name="connsiteY26" fmla="*/ 5755453 h 5790288"/>
              <a:gd name="connsiteX27" fmla="*/ 7505988 w 11044243"/>
              <a:gd name="connsiteY27" fmla="*/ 5766513 h 5790288"/>
              <a:gd name="connsiteX28" fmla="*/ 7494928 w 11044243"/>
              <a:gd name="connsiteY28" fmla="*/ 5755453 h 5790288"/>
              <a:gd name="connsiteX29" fmla="*/ 7505988 w 11044243"/>
              <a:gd name="connsiteY29" fmla="*/ 5744393 h 5790288"/>
              <a:gd name="connsiteX30" fmla="*/ 7069671 w 11044243"/>
              <a:gd name="connsiteY30" fmla="*/ 5744393 h 5790288"/>
              <a:gd name="connsiteX31" fmla="*/ 7080731 w 11044243"/>
              <a:gd name="connsiteY31" fmla="*/ 5755453 h 5790288"/>
              <a:gd name="connsiteX32" fmla="*/ 7069671 w 11044243"/>
              <a:gd name="connsiteY32" fmla="*/ 5766513 h 5790288"/>
              <a:gd name="connsiteX33" fmla="*/ 7058611 w 11044243"/>
              <a:gd name="connsiteY33" fmla="*/ 5755453 h 5790288"/>
              <a:gd name="connsiteX34" fmla="*/ 7069671 w 11044243"/>
              <a:gd name="connsiteY34" fmla="*/ 5744393 h 5790288"/>
              <a:gd name="connsiteX35" fmla="*/ 6634419 w 11044243"/>
              <a:gd name="connsiteY35" fmla="*/ 5744393 h 5790288"/>
              <a:gd name="connsiteX36" fmla="*/ 6645479 w 11044243"/>
              <a:gd name="connsiteY36" fmla="*/ 5755453 h 5790288"/>
              <a:gd name="connsiteX37" fmla="*/ 6634419 w 11044243"/>
              <a:gd name="connsiteY37" fmla="*/ 5766513 h 5790288"/>
              <a:gd name="connsiteX38" fmla="*/ 6623359 w 11044243"/>
              <a:gd name="connsiteY38" fmla="*/ 5755453 h 5790288"/>
              <a:gd name="connsiteX39" fmla="*/ 6634419 w 11044243"/>
              <a:gd name="connsiteY39" fmla="*/ 5744393 h 5790288"/>
              <a:gd name="connsiteX40" fmla="*/ 5281375 w 11044243"/>
              <a:gd name="connsiteY40" fmla="*/ 5744393 h 5790288"/>
              <a:gd name="connsiteX41" fmla="*/ 5292435 w 11044243"/>
              <a:gd name="connsiteY41" fmla="*/ 5755453 h 5790288"/>
              <a:gd name="connsiteX42" fmla="*/ 5281375 w 11044243"/>
              <a:gd name="connsiteY42" fmla="*/ 5766513 h 5790288"/>
              <a:gd name="connsiteX43" fmla="*/ 5270315 w 11044243"/>
              <a:gd name="connsiteY43" fmla="*/ 5755453 h 5790288"/>
              <a:gd name="connsiteX44" fmla="*/ 5281375 w 11044243"/>
              <a:gd name="connsiteY44" fmla="*/ 5744393 h 5790288"/>
              <a:gd name="connsiteX45" fmla="*/ 3974552 w 11044243"/>
              <a:gd name="connsiteY45" fmla="*/ 5744393 h 5790288"/>
              <a:gd name="connsiteX46" fmla="*/ 3985612 w 11044243"/>
              <a:gd name="connsiteY46" fmla="*/ 5755453 h 5790288"/>
              <a:gd name="connsiteX47" fmla="*/ 3974552 w 11044243"/>
              <a:gd name="connsiteY47" fmla="*/ 5766513 h 5790288"/>
              <a:gd name="connsiteX48" fmla="*/ 3963492 w 11044243"/>
              <a:gd name="connsiteY48" fmla="*/ 5755453 h 5790288"/>
              <a:gd name="connsiteX49" fmla="*/ 3974552 w 11044243"/>
              <a:gd name="connsiteY49" fmla="*/ 5744393 h 5790288"/>
              <a:gd name="connsiteX50" fmla="*/ 3538287 w 11044243"/>
              <a:gd name="connsiteY50" fmla="*/ 5744393 h 5790288"/>
              <a:gd name="connsiteX51" fmla="*/ 3549347 w 11044243"/>
              <a:gd name="connsiteY51" fmla="*/ 5755453 h 5790288"/>
              <a:gd name="connsiteX52" fmla="*/ 3538287 w 11044243"/>
              <a:gd name="connsiteY52" fmla="*/ 5766513 h 5790288"/>
              <a:gd name="connsiteX53" fmla="*/ 3527227 w 11044243"/>
              <a:gd name="connsiteY53" fmla="*/ 5755453 h 5790288"/>
              <a:gd name="connsiteX54" fmla="*/ 3538287 w 11044243"/>
              <a:gd name="connsiteY54" fmla="*/ 5744393 h 5790288"/>
              <a:gd name="connsiteX55" fmla="*/ 2231449 w 11044243"/>
              <a:gd name="connsiteY55" fmla="*/ 5744393 h 5790288"/>
              <a:gd name="connsiteX56" fmla="*/ 2242510 w 11044243"/>
              <a:gd name="connsiteY56" fmla="*/ 5755453 h 5790288"/>
              <a:gd name="connsiteX57" fmla="*/ 2231449 w 11044243"/>
              <a:gd name="connsiteY57" fmla="*/ 5766513 h 5790288"/>
              <a:gd name="connsiteX58" fmla="*/ 2220389 w 11044243"/>
              <a:gd name="connsiteY58" fmla="*/ 5755453 h 5790288"/>
              <a:gd name="connsiteX59" fmla="*/ 2231449 w 11044243"/>
              <a:gd name="connsiteY59" fmla="*/ 5744393 h 5790288"/>
              <a:gd name="connsiteX60" fmla="*/ 1795135 w 11044243"/>
              <a:gd name="connsiteY60" fmla="*/ 5744393 h 5790288"/>
              <a:gd name="connsiteX61" fmla="*/ 1806194 w 11044243"/>
              <a:gd name="connsiteY61" fmla="*/ 5755453 h 5790288"/>
              <a:gd name="connsiteX62" fmla="*/ 1795135 w 11044243"/>
              <a:gd name="connsiteY62" fmla="*/ 5766513 h 5790288"/>
              <a:gd name="connsiteX63" fmla="*/ 1784074 w 11044243"/>
              <a:gd name="connsiteY63" fmla="*/ 5755453 h 5790288"/>
              <a:gd name="connsiteX64" fmla="*/ 1795135 w 11044243"/>
              <a:gd name="connsiteY64" fmla="*/ 5744393 h 5790288"/>
              <a:gd name="connsiteX65" fmla="*/ 906428 w 11044243"/>
              <a:gd name="connsiteY65" fmla="*/ 5744393 h 5790288"/>
              <a:gd name="connsiteX66" fmla="*/ 917487 w 11044243"/>
              <a:gd name="connsiteY66" fmla="*/ 5755453 h 5790288"/>
              <a:gd name="connsiteX67" fmla="*/ 906428 w 11044243"/>
              <a:gd name="connsiteY67" fmla="*/ 5766513 h 5790288"/>
              <a:gd name="connsiteX68" fmla="*/ 895368 w 11044243"/>
              <a:gd name="connsiteY68" fmla="*/ 5755453 h 5790288"/>
              <a:gd name="connsiteX69" fmla="*/ 906428 w 11044243"/>
              <a:gd name="connsiteY69" fmla="*/ 5744393 h 5790288"/>
              <a:gd name="connsiteX70" fmla="*/ 9701522 w 11044243"/>
              <a:gd name="connsiteY70" fmla="*/ 5731174 h 5790288"/>
              <a:gd name="connsiteX71" fmla="*/ 9725801 w 11044243"/>
              <a:gd name="connsiteY71" fmla="*/ 5755453 h 5790288"/>
              <a:gd name="connsiteX72" fmla="*/ 9701522 w 11044243"/>
              <a:gd name="connsiteY72" fmla="*/ 5779732 h 5790288"/>
              <a:gd name="connsiteX73" fmla="*/ 9677243 w 11044243"/>
              <a:gd name="connsiteY73" fmla="*/ 5755453 h 5790288"/>
              <a:gd name="connsiteX74" fmla="*/ 9701522 w 11044243"/>
              <a:gd name="connsiteY74" fmla="*/ 5731174 h 5790288"/>
              <a:gd name="connsiteX75" fmla="*/ 6198102 w 11044243"/>
              <a:gd name="connsiteY75" fmla="*/ 5731174 h 5790288"/>
              <a:gd name="connsiteX76" fmla="*/ 6222381 w 11044243"/>
              <a:gd name="connsiteY76" fmla="*/ 5755453 h 5790288"/>
              <a:gd name="connsiteX77" fmla="*/ 6198102 w 11044243"/>
              <a:gd name="connsiteY77" fmla="*/ 5779732 h 5790288"/>
              <a:gd name="connsiteX78" fmla="*/ 6173823 w 11044243"/>
              <a:gd name="connsiteY78" fmla="*/ 5755453 h 5790288"/>
              <a:gd name="connsiteX79" fmla="*/ 6198102 w 11044243"/>
              <a:gd name="connsiteY79" fmla="*/ 5731174 h 5790288"/>
              <a:gd name="connsiteX80" fmla="*/ 4846122 w 11044243"/>
              <a:gd name="connsiteY80" fmla="*/ 5731174 h 5790288"/>
              <a:gd name="connsiteX81" fmla="*/ 4870401 w 11044243"/>
              <a:gd name="connsiteY81" fmla="*/ 5755453 h 5790288"/>
              <a:gd name="connsiteX82" fmla="*/ 4846122 w 11044243"/>
              <a:gd name="connsiteY82" fmla="*/ 5779732 h 5790288"/>
              <a:gd name="connsiteX83" fmla="*/ 4821843 w 11044243"/>
              <a:gd name="connsiteY83" fmla="*/ 5755453 h 5790288"/>
              <a:gd name="connsiteX84" fmla="*/ 4846122 w 11044243"/>
              <a:gd name="connsiteY84" fmla="*/ 5731174 h 5790288"/>
              <a:gd name="connsiteX85" fmla="*/ 3103028 w 11044243"/>
              <a:gd name="connsiteY85" fmla="*/ 5731174 h 5790288"/>
              <a:gd name="connsiteX86" fmla="*/ 3127308 w 11044243"/>
              <a:gd name="connsiteY86" fmla="*/ 5755453 h 5790288"/>
              <a:gd name="connsiteX87" fmla="*/ 3103028 w 11044243"/>
              <a:gd name="connsiteY87" fmla="*/ 5779732 h 5790288"/>
              <a:gd name="connsiteX88" fmla="*/ 3078749 w 11044243"/>
              <a:gd name="connsiteY88" fmla="*/ 5755453 h 5790288"/>
              <a:gd name="connsiteX89" fmla="*/ 3103028 w 11044243"/>
              <a:gd name="connsiteY89" fmla="*/ 5731174 h 5790288"/>
              <a:gd name="connsiteX90" fmla="*/ 2666706 w 11044243"/>
              <a:gd name="connsiteY90" fmla="*/ 5731174 h 5790288"/>
              <a:gd name="connsiteX91" fmla="*/ 2690986 w 11044243"/>
              <a:gd name="connsiteY91" fmla="*/ 5755453 h 5790288"/>
              <a:gd name="connsiteX92" fmla="*/ 2666706 w 11044243"/>
              <a:gd name="connsiteY92" fmla="*/ 5779732 h 5790288"/>
              <a:gd name="connsiteX93" fmla="*/ 2642427 w 11044243"/>
              <a:gd name="connsiteY93" fmla="*/ 5755453 h 5790288"/>
              <a:gd name="connsiteX94" fmla="*/ 2666706 w 11044243"/>
              <a:gd name="connsiteY94" fmla="*/ 5731174 h 5790288"/>
              <a:gd name="connsiteX95" fmla="*/ 471176 w 11044243"/>
              <a:gd name="connsiteY95" fmla="*/ 5731174 h 5790288"/>
              <a:gd name="connsiteX96" fmla="*/ 495454 w 11044243"/>
              <a:gd name="connsiteY96" fmla="*/ 5755453 h 5790288"/>
              <a:gd name="connsiteX97" fmla="*/ 471176 w 11044243"/>
              <a:gd name="connsiteY97" fmla="*/ 5779732 h 5790288"/>
              <a:gd name="connsiteX98" fmla="*/ 446897 w 11044243"/>
              <a:gd name="connsiteY98" fmla="*/ 5755453 h 5790288"/>
              <a:gd name="connsiteX99" fmla="*/ 471176 w 11044243"/>
              <a:gd name="connsiteY99" fmla="*/ 5731174 h 5790288"/>
              <a:gd name="connsiteX100" fmla="*/ 10137839 w 11044243"/>
              <a:gd name="connsiteY100" fmla="*/ 5720618 h 5790288"/>
              <a:gd name="connsiteX101" fmla="*/ 10172674 w 11044243"/>
              <a:gd name="connsiteY101" fmla="*/ 5755453 h 5790288"/>
              <a:gd name="connsiteX102" fmla="*/ 10137839 w 11044243"/>
              <a:gd name="connsiteY102" fmla="*/ 5790288 h 5790288"/>
              <a:gd name="connsiteX103" fmla="*/ 10103004 w 11044243"/>
              <a:gd name="connsiteY103" fmla="*/ 5755453 h 5790288"/>
              <a:gd name="connsiteX104" fmla="*/ 10137839 w 11044243"/>
              <a:gd name="connsiteY104" fmla="*/ 5720618 h 5790288"/>
              <a:gd name="connsiteX105" fmla="*/ 7941241 w 11044243"/>
              <a:gd name="connsiteY105" fmla="*/ 5720618 h 5790288"/>
              <a:gd name="connsiteX106" fmla="*/ 7976076 w 11044243"/>
              <a:gd name="connsiteY106" fmla="*/ 5755453 h 5790288"/>
              <a:gd name="connsiteX107" fmla="*/ 7941241 w 11044243"/>
              <a:gd name="connsiteY107" fmla="*/ 5790288 h 5790288"/>
              <a:gd name="connsiteX108" fmla="*/ 7906406 w 11044243"/>
              <a:gd name="connsiteY108" fmla="*/ 5755453 h 5790288"/>
              <a:gd name="connsiteX109" fmla="*/ 7941241 w 11044243"/>
              <a:gd name="connsiteY109" fmla="*/ 5720618 h 5790288"/>
              <a:gd name="connsiteX110" fmla="*/ 5762849 w 11044243"/>
              <a:gd name="connsiteY110" fmla="*/ 5720618 h 5790288"/>
              <a:gd name="connsiteX111" fmla="*/ 5797684 w 11044243"/>
              <a:gd name="connsiteY111" fmla="*/ 5755453 h 5790288"/>
              <a:gd name="connsiteX112" fmla="*/ 5762849 w 11044243"/>
              <a:gd name="connsiteY112" fmla="*/ 5790288 h 5790288"/>
              <a:gd name="connsiteX113" fmla="*/ 5728014 w 11044243"/>
              <a:gd name="connsiteY113" fmla="*/ 5755453 h 5790288"/>
              <a:gd name="connsiteX114" fmla="*/ 5762849 w 11044243"/>
              <a:gd name="connsiteY114" fmla="*/ 5720618 h 5790288"/>
              <a:gd name="connsiteX115" fmla="*/ 4409805 w 11044243"/>
              <a:gd name="connsiteY115" fmla="*/ 5720618 h 5790288"/>
              <a:gd name="connsiteX116" fmla="*/ 4444640 w 11044243"/>
              <a:gd name="connsiteY116" fmla="*/ 5755453 h 5790288"/>
              <a:gd name="connsiteX117" fmla="*/ 4409805 w 11044243"/>
              <a:gd name="connsiteY117" fmla="*/ 5790288 h 5790288"/>
              <a:gd name="connsiteX118" fmla="*/ 4374970 w 11044243"/>
              <a:gd name="connsiteY118" fmla="*/ 5755453 h 5790288"/>
              <a:gd name="connsiteX119" fmla="*/ 4409805 w 11044243"/>
              <a:gd name="connsiteY119" fmla="*/ 5720618 h 5790288"/>
              <a:gd name="connsiteX120" fmla="*/ 1342744 w 11044243"/>
              <a:gd name="connsiteY120" fmla="*/ 5720618 h 5790288"/>
              <a:gd name="connsiteX121" fmla="*/ 1377580 w 11044243"/>
              <a:gd name="connsiteY121" fmla="*/ 5755453 h 5790288"/>
              <a:gd name="connsiteX122" fmla="*/ 1342744 w 11044243"/>
              <a:gd name="connsiteY122" fmla="*/ 5790288 h 5790288"/>
              <a:gd name="connsiteX123" fmla="*/ 1307910 w 11044243"/>
              <a:gd name="connsiteY123" fmla="*/ 5755453 h 5790288"/>
              <a:gd name="connsiteX124" fmla="*/ 1342744 w 11044243"/>
              <a:gd name="connsiteY124" fmla="*/ 5720618 h 5790288"/>
              <a:gd name="connsiteX125" fmla="*/ 34861 w 11044243"/>
              <a:gd name="connsiteY125" fmla="*/ 5720618 h 5790288"/>
              <a:gd name="connsiteX126" fmla="*/ 69696 w 11044243"/>
              <a:gd name="connsiteY126" fmla="*/ 5755453 h 5790288"/>
              <a:gd name="connsiteX127" fmla="*/ 34861 w 11044243"/>
              <a:gd name="connsiteY127" fmla="*/ 5790288 h 5790288"/>
              <a:gd name="connsiteX128" fmla="*/ 26 w 11044243"/>
              <a:gd name="connsiteY128" fmla="*/ 5755453 h 5790288"/>
              <a:gd name="connsiteX129" fmla="*/ 34861 w 11044243"/>
              <a:gd name="connsiteY129" fmla="*/ 5720618 h 5790288"/>
              <a:gd name="connsiteX130" fmla="*/ 11007546 w 11044243"/>
              <a:gd name="connsiteY130" fmla="*/ 5301989 h 5790288"/>
              <a:gd name="connsiteX131" fmla="*/ 11018606 w 11044243"/>
              <a:gd name="connsiteY131" fmla="*/ 5313049 h 5790288"/>
              <a:gd name="connsiteX132" fmla="*/ 11007546 w 11044243"/>
              <a:gd name="connsiteY132" fmla="*/ 5324109 h 5790288"/>
              <a:gd name="connsiteX133" fmla="*/ 10996486 w 11044243"/>
              <a:gd name="connsiteY133" fmla="*/ 5313049 h 5790288"/>
              <a:gd name="connsiteX134" fmla="*/ 11007546 w 11044243"/>
              <a:gd name="connsiteY134" fmla="*/ 5301989 h 5790288"/>
              <a:gd name="connsiteX135" fmla="*/ 9247265 w 11044243"/>
              <a:gd name="connsiteY135" fmla="*/ 5301989 h 5790288"/>
              <a:gd name="connsiteX136" fmla="*/ 9258325 w 11044243"/>
              <a:gd name="connsiteY136" fmla="*/ 5313049 h 5790288"/>
              <a:gd name="connsiteX137" fmla="*/ 9247265 w 11044243"/>
              <a:gd name="connsiteY137" fmla="*/ 5324109 h 5790288"/>
              <a:gd name="connsiteX138" fmla="*/ 9236205 w 11044243"/>
              <a:gd name="connsiteY138" fmla="*/ 5313049 h 5790288"/>
              <a:gd name="connsiteX139" fmla="*/ 9247265 w 11044243"/>
              <a:gd name="connsiteY139" fmla="*/ 5301989 h 5790288"/>
              <a:gd name="connsiteX140" fmla="*/ 8375695 w 11044243"/>
              <a:gd name="connsiteY140" fmla="*/ 5301989 h 5790288"/>
              <a:gd name="connsiteX141" fmla="*/ 8386755 w 11044243"/>
              <a:gd name="connsiteY141" fmla="*/ 5313049 h 5790288"/>
              <a:gd name="connsiteX142" fmla="*/ 8375695 w 11044243"/>
              <a:gd name="connsiteY142" fmla="*/ 5324109 h 5790288"/>
              <a:gd name="connsiteX143" fmla="*/ 8364635 w 11044243"/>
              <a:gd name="connsiteY143" fmla="*/ 5313049 h 5790288"/>
              <a:gd name="connsiteX144" fmla="*/ 8375695 w 11044243"/>
              <a:gd name="connsiteY144" fmla="*/ 5301989 h 5790288"/>
              <a:gd name="connsiteX145" fmla="*/ 7504126 w 11044243"/>
              <a:gd name="connsiteY145" fmla="*/ 5301989 h 5790288"/>
              <a:gd name="connsiteX146" fmla="*/ 7515186 w 11044243"/>
              <a:gd name="connsiteY146" fmla="*/ 5313049 h 5790288"/>
              <a:gd name="connsiteX147" fmla="*/ 7504126 w 11044243"/>
              <a:gd name="connsiteY147" fmla="*/ 5324109 h 5790288"/>
              <a:gd name="connsiteX148" fmla="*/ 7493066 w 11044243"/>
              <a:gd name="connsiteY148" fmla="*/ 5313049 h 5790288"/>
              <a:gd name="connsiteX149" fmla="*/ 7504126 w 11044243"/>
              <a:gd name="connsiteY149" fmla="*/ 5301989 h 5790288"/>
              <a:gd name="connsiteX150" fmla="*/ 7068873 w 11044243"/>
              <a:gd name="connsiteY150" fmla="*/ 5301989 h 5790288"/>
              <a:gd name="connsiteX151" fmla="*/ 7079933 w 11044243"/>
              <a:gd name="connsiteY151" fmla="*/ 5313049 h 5790288"/>
              <a:gd name="connsiteX152" fmla="*/ 7068873 w 11044243"/>
              <a:gd name="connsiteY152" fmla="*/ 5324109 h 5790288"/>
              <a:gd name="connsiteX153" fmla="*/ 7057813 w 11044243"/>
              <a:gd name="connsiteY153" fmla="*/ 5313049 h 5790288"/>
              <a:gd name="connsiteX154" fmla="*/ 7068873 w 11044243"/>
              <a:gd name="connsiteY154" fmla="*/ 5301989 h 5790288"/>
              <a:gd name="connsiteX155" fmla="*/ 3975351 w 11044243"/>
              <a:gd name="connsiteY155" fmla="*/ 5300761 h 5790288"/>
              <a:gd name="connsiteX156" fmla="*/ 3986411 w 11044243"/>
              <a:gd name="connsiteY156" fmla="*/ 5311821 h 5790288"/>
              <a:gd name="connsiteX157" fmla="*/ 3975351 w 11044243"/>
              <a:gd name="connsiteY157" fmla="*/ 5322881 h 5790288"/>
              <a:gd name="connsiteX158" fmla="*/ 3964291 w 11044243"/>
              <a:gd name="connsiteY158" fmla="*/ 5311821 h 5790288"/>
              <a:gd name="connsiteX159" fmla="*/ 3975351 w 11044243"/>
              <a:gd name="connsiteY159" fmla="*/ 5300761 h 5790288"/>
              <a:gd name="connsiteX160" fmla="*/ 3103826 w 11044243"/>
              <a:gd name="connsiteY160" fmla="*/ 5300761 h 5790288"/>
              <a:gd name="connsiteX161" fmla="*/ 3114887 w 11044243"/>
              <a:gd name="connsiteY161" fmla="*/ 5311821 h 5790288"/>
              <a:gd name="connsiteX162" fmla="*/ 3103826 w 11044243"/>
              <a:gd name="connsiteY162" fmla="*/ 5322881 h 5790288"/>
              <a:gd name="connsiteX163" fmla="*/ 3092767 w 11044243"/>
              <a:gd name="connsiteY163" fmla="*/ 5311821 h 5790288"/>
              <a:gd name="connsiteX164" fmla="*/ 3103826 w 11044243"/>
              <a:gd name="connsiteY164" fmla="*/ 5300761 h 5790288"/>
              <a:gd name="connsiteX165" fmla="*/ 1796998 w 11044243"/>
              <a:gd name="connsiteY165" fmla="*/ 5300761 h 5790288"/>
              <a:gd name="connsiteX166" fmla="*/ 1808056 w 11044243"/>
              <a:gd name="connsiteY166" fmla="*/ 5311821 h 5790288"/>
              <a:gd name="connsiteX167" fmla="*/ 1796998 w 11044243"/>
              <a:gd name="connsiteY167" fmla="*/ 5322881 h 5790288"/>
              <a:gd name="connsiteX168" fmla="*/ 1785937 w 11044243"/>
              <a:gd name="connsiteY168" fmla="*/ 5311821 h 5790288"/>
              <a:gd name="connsiteX169" fmla="*/ 1796998 w 11044243"/>
              <a:gd name="connsiteY169" fmla="*/ 5300761 h 5790288"/>
              <a:gd name="connsiteX170" fmla="*/ 36724 w 11044243"/>
              <a:gd name="connsiteY170" fmla="*/ 5300761 h 5790288"/>
              <a:gd name="connsiteX171" fmla="*/ 47784 w 11044243"/>
              <a:gd name="connsiteY171" fmla="*/ 5311821 h 5790288"/>
              <a:gd name="connsiteX172" fmla="*/ 36724 w 11044243"/>
              <a:gd name="connsiteY172" fmla="*/ 5322881 h 5790288"/>
              <a:gd name="connsiteX173" fmla="*/ 25664 w 11044243"/>
              <a:gd name="connsiteY173" fmla="*/ 5311821 h 5790288"/>
              <a:gd name="connsiteX174" fmla="*/ 36724 w 11044243"/>
              <a:gd name="connsiteY174" fmla="*/ 5300761 h 5790288"/>
              <a:gd name="connsiteX175" fmla="*/ 10572293 w 11044243"/>
              <a:gd name="connsiteY175" fmla="*/ 5288770 h 5790288"/>
              <a:gd name="connsiteX176" fmla="*/ 10596572 w 11044243"/>
              <a:gd name="connsiteY176" fmla="*/ 5313049 h 5790288"/>
              <a:gd name="connsiteX177" fmla="*/ 10572293 w 11044243"/>
              <a:gd name="connsiteY177" fmla="*/ 5337328 h 5790288"/>
              <a:gd name="connsiteX178" fmla="*/ 10548014 w 11044243"/>
              <a:gd name="connsiteY178" fmla="*/ 5313049 h 5790288"/>
              <a:gd name="connsiteX179" fmla="*/ 10572293 w 11044243"/>
              <a:gd name="connsiteY179" fmla="*/ 5288770 h 5790288"/>
              <a:gd name="connsiteX180" fmla="*/ 10135976 w 11044243"/>
              <a:gd name="connsiteY180" fmla="*/ 5288770 h 5790288"/>
              <a:gd name="connsiteX181" fmla="*/ 10160255 w 11044243"/>
              <a:gd name="connsiteY181" fmla="*/ 5313049 h 5790288"/>
              <a:gd name="connsiteX182" fmla="*/ 10135976 w 11044243"/>
              <a:gd name="connsiteY182" fmla="*/ 5337328 h 5790288"/>
              <a:gd name="connsiteX183" fmla="*/ 10111697 w 11044243"/>
              <a:gd name="connsiteY183" fmla="*/ 5313049 h 5790288"/>
              <a:gd name="connsiteX184" fmla="*/ 10135976 w 11044243"/>
              <a:gd name="connsiteY184" fmla="*/ 5288770 h 5790288"/>
              <a:gd name="connsiteX185" fmla="*/ 7940443 w 11044243"/>
              <a:gd name="connsiteY185" fmla="*/ 5288770 h 5790288"/>
              <a:gd name="connsiteX186" fmla="*/ 7964722 w 11044243"/>
              <a:gd name="connsiteY186" fmla="*/ 5313049 h 5790288"/>
              <a:gd name="connsiteX187" fmla="*/ 7940443 w 11044243"/>
              <a:gd name="connsiteY187" fmla="*/ 5337328 h 5790288"/>
              <a:gd name="connsiteX188" fmla="*/ 7916164 w 11044243"/>
              <a:gd name="connsiteY188" fmla="*/ 5313049 h 5790288"/>
              <a:gd name="connsiteX189" fmla="*/ 7940443 w 11044243"/>
              <a:gd name="connsiteY189" fmla="*/ 5288770 h 5790288"/>
              <a:gd name="connsiteX190" fmla="*/ 6632556 w 11044243"/>
              <a:gd name="connsiteY190" fmla="*/ 5288770 h 5790288"/>
              <a:gd name="connsiteX191" fmla="*/ 6656835 w 11044243"/>
              <a:gd name="connsiteY191" fmla="*/ 5313049 h 5790288"/>
              <a:gd name="connsiteX192" fmla="*/ 6632556 w 11044243"/>
              <a:gd name="connsiteY192" fmla="*/ 5337328 h 5790288"/>
              <a:gd name="connsiteX193" fmla="*/ 6608277 w 11044243"/>
              <a:gd name="connsiteY193" fmla="*/ 5313049 h 5790288"/>
              <a:gd name="connsiteX194" fmla="*/ 6632556 w 11044243"/>
              <a:gd name="connsiteY194" fmla="*/ 5288770 h 5790288"/>
              <a:gd name="connsiteX195" fmla="*/ 6197304 w 11044243"/>
              <a:gd name="connsiteY195" fmla="*/ 5288770 h 5790288"/>
              <a:gd name="connsiteX196" fmla="*/ 6221583 w 11044243"/>
              <a:gd name="connsiteY196" fmla="*/ 5313049 h 5790288"/>
              <a:gd name="connsiteX197" fmla="*/ 6197304 w 11044243"/>
              <a:gd name="connsiteY197" fmla="*/ 5337328 h 5790288"/>
              <a:gd name="connsiteX198" fmla="*/ 6173025 w 11044243"/>
              <a:gd name="connsiteY198" fmla="*/ 5313049 h 5790288"/>
              <a:gd name="connsiteX199" fmla="*/ 6197304 w 11044243"/>
              <a:gd name="connsiteY199" fmla="*/ 5288770 h 5790288"/>
              <a:gd name="connsiteX200" fmla="*/ 5760987 w 11044243"/>
              <a:gd name="connsiteY200" fmla="*/ 5288770 h 5790288"/>
              <a:gd name="connsiteX201" fmla="*/ 5785266 w 11044243"/>
              <a:gd name="connsiteY201" fmla="*/ 5313049 h 5790288"/>
              <a:gd name="connsiteX202" fmla="*/ 5760987 w 11044243"/>
              <a:gd name="connsiteY202" fmla="*/ 5337328 h 5790288"/>
              <a:gd name="connsiteX203" fmla="*/ 5736708 w 11044243"/>
              <a:gd name="connsiteY203" fmla="*/ 5313049 h 5790288"/>
              <a:gd name="connsiteX204" fmla="*/ 5760987 w 11044243"/>
              <a:gd name="connsiteY204" fmla="*/ 5288770 h 5790288"/>
              <a:gd name="connsiteX205" fmla="*/ 4846920 w 11044243"/>
              <a:gd name="connsiteY205" fmla="*/ 5287542 h 5790288"/>
              <a:gd name="connsiteX206" fmla="*/ 4871199 w 11044243"/>
              <a:gd name="connsiteY206" fmla="*/ 5311821 h 5790288"/>
              <a:gd name="connsiteX207" fmla="*/ 4846920 w 11044243"/>
              <a:gd name="connsiteY207" fmla="*/ 5336100 h 5790288"/>
              <a:gd name="connsiteX208" fmla="*/ 4822641 w 11044243"/>
              <a:gd name="connsiteY208" fmla="*/ 5311821 h 5790288"/>
              <a:gd name="connsiteX209" fmla="*/ 4846920 w 11044243"/>
              <a:gd name="connsiteY209" fmla="*/ 5287542 h 5790288"/>
              <a:gd name="connsiteX210" fmla="*/ 4411668 w 11044243"/>
              <a:gd name="connsiteY210" fmla="*/ 5287542 h 5790288"/>
              <a:gd name="connsiteX211" fmla="*/ 4435947 w 11044243"/>
              <a:gd name="connsiteY211" fmla="*/ 5311821 h 5790288"/>
              <a:gd name="connsiteX212" fmla="*/ 4411668 w 11044243"/>
              <a:gd name="connsiteY212" fmla="*/ 5336100 h 5790288"/>
              <a:gd name="connsiteX213" fmla="*/ 4387389 w 11044243"/>
              <a:gd name="connsiteY213" fmla="*/ 5311821 h 5790288"/>
              <a:gd name="connsiteX214" fmla="*/ 4411668 w 11044243"/>
              <a:gd name="connsiteY214" fmla="*/ 5287542 h 5790288"/>
              <a:gd name="connsiteX215" fmla="*/ 2668568 w 11044243"/>
              <a:gd name="connsiteY215" fmla="*/ 5287542 h 5790288"/>
              <a:gd name="connsiteX216" fmla="*/ 2692847 w 11044243"/>
              <a:gd name="connsiteY216" fmla="*/ 5311821 h 5790288"/>
              <a:gd name="connsiteX217" fmla="*/ 2668568 w 11044243"/>
              <a:gd name="connsiteY217" fmla="*/ 5336100 h 5790288"/>
              <a:gd name="connsiteX218" fmla="*/ 2644289 w 11044243"/>
              <a:gd name="connsiteY218" fmla="*/ 5311821 h 5790288"/>
              <a:gd name="connsiteX219" fmla="*/ 2668568 w 11044243"/>
              <a:gd name="connsiteY219" fmla="*/ 5287542 h 5790288"/>
              <a:gd name="connsiteX220" fmla="*/ 1343545 w 11044243"/>
              <a:gd name="connsiteY220" fmla="*/ 5287542 h 5790288"/>
              <a:gd name="connsiteX221" fmla="*/ 1367826 w 11044243"/>
              <a:gd name="connsiteY221" fmla="*/ 5311821 h 5790288"/>
              <a:gd name="connsiteX222" fmla="*/ 1343545 w 11044243"/>
              <a:gd name="connsiteY222" fmla="*/ 5336100 h 5790288"/>
              <a:gd name="connsiteX223" fmla="*/ 1319268 w 11044243"/>
              <a:gd name="connsiteY223" fmla="*/ 5311821 h 5790288"/>
              <a:gd name="connsiteX224" fmla="*/ 1343545 w 11044243"/>
              <a:gd name="connsiteY224" fmla="*/ 5287542 h 5790288"/>
              <a:gd name="connsiteX225" fmla="*/ 908293 w 11044243"/>
              <a:gd name="connsiteY225" fmla="*/ 5287542 h 5790288"/>
              <a:gd name="connsiteX226" fmla="*/ 932571 w 11044243"/>
              <a:gd name="connsiteY226" fmla="*/ 5311821 h 5790288"/>
              <a:gd name="connsiteX227" fmla="*/ 908293 w 11044243"/>
              <a:gd name="connsiteY227" fmla="*/ 5336100 h 5790288"/>
              <a:gd name="connsiteX228" fmla="*/ 884014 w 11044243"/>
              <a:gd name="connsiteY228" fmla="*/ 5311821 h 5790288"/>
              <a:gd name="connsiteX229" fmla="*/ 908293 w 11044243"/>
              <a:gd name="connsiteY229" fmla="*/ 5287542 h 5790288"/>
              <a:gd name="connsiteX230" fmla="*/ 471975 w 11044243"/>
              <a:gd name="connsiteY230" fmla="*/ 5287542 h 5790288"/>
              <a:gd name="connsiteX231" fmla="*/ 496254 w 11044243"/>
              <a:gd name="connsiteY231" fmla="*/ 5311821 h 5790288"/>
              <a:gd name="connsiteX232" fmla="*/ 471975 w 11044243"/>
              <a:gd name="connsiteY232" fmla="*/ 5336100 h 5790288"/>
              <a:gd name="connsiteX233" fmla="*/ 447696 w 11044243"/>
              <a:gd name="connsiteY233" fmla="*/ 5311821 h 5790288"/>
              <a:gd name="connsiteX234" fmla="*/ 471975 w 11044243"/>
              <a:gd name="connsiteY234" fmla="*/ 5287542 h 5790288"/>
              <a:gd name="connsiteX235" fmla="*/ 9700724 w 11044243"/>
              <a:gd name="connsiteY235" fmla="*/ 5278214 h 5790288"/>
              <a:gd name="connsiteX236" fmla="*/ 9735559 w 11044243"/>
              <a:gd name="connsiteY236" fmla="*/ 5313049 h 5790288"/>
              <a:gd name="connsiteX237" fmla="*/ 9700724 w 11044243"/>
              <a:gd name="connsiteY237" fmla="*/ 5347884 h 5790288"/>
              <a:gd name="connsiteX238" fmla="*/ 9665889 w 11044243"/>
              <a:gd name="connsiteY238" fmla="*/ 5313049 h 5790288"/>
              <a:gd name="connsiteX239" fmla="*/ 9700724 w 11044243"/>
              <a:gd name="connsiteY239" fmla="*/ 5278214 h 5790288"/>
              <a:gd name="connsiteX240" fmla="*/ 8812012 w 11044243"/>
              <a:gd name="connsiteY240" fmla="*/ 5278214 h 5790288"/>
              <a:gd name="connsiteX241" fmla="*/ 8846847 w 11044243"/>
              <a:gd name="connsiteY241" fmla="*/ 5313049 h 5790288"/>
              <a:gd name="connsiteX242" fmla="*/ 8812012 w 11044243"/>
              <a:gd name="connsiteY242" fmla="*/ 5347884 h 5790288"/>
              <a:gd name="connsiteX243" fmla="*/ 8777177 w 11044243"/>
              <a:gd name="connsiteY243" fmla="*/ 5313049 h 5790288"/>
              <a:gd name="connsiteX244" fmla="*/ 8812012 w 11044243"/>
              <a:gd name="connsiteY244" fmla="*/ 5278214 h 5790288"/>
              <a:gd name="connsiteX245" fmla="*/ 5283237 w 11044243"/>
              <a:gd name="connsiteY245" fmla="*/ 5276986 h 5790288"/>
              <a:gd name="connsiteX246" fmla="*/ 5318072 w 11044243"/>
              <a:gd name="connsiteY246" fmla="*/ 5311821 h 5790288"/>
              <a:gd name="connsiteX247" fmla="*/ 5283237 w 11044243"/>
              <a:gd name="connsiteY247" fmla="*/ 5346656 h 5790288"/>
              <a:gd name="connsiteX248" fmla="*/ 5248402 w 11044243"/>
              <a:gd name="connsiteY248" fmla="*/ 5311821 h 5790288"/>
              <a:gd name="connsiteX249" fmla="*/ 5283237 w 11044243"/>
              <a:gd name="connsiteY249" fmla="*/ 5276986 h 5790288"/>
              <a:gd name="connsiteX250" fmla="*/ 3540149 w 11044243"/>
              <a:gd name="connsiteY250" fmla="*/ 5276986 h 5790288"/>
              <a:gd name="connsiteX251" fmla="*/ 3574985 w 11044243"/>
              <a:gd name="connsiteY251" fmla="*/ 5311821 h 5790288"/>
              <a:gd name="connsiteX252" fmla="*/ 3540149 w 11044243"/>
              <a:gd name="connsiteY252" fmla="*/ 5346656 h 5790288"/>
              <a:gd name="connsiteX253" fmla="*/ 3505313 w 11044243"/>
              <a:gd name="connsiteY253" fmla="*/ 5311821 h 5790288"/>
              <a:gd name="connsiteX254" fmla="*/ 3540149 w 11044243"/>
              <a:gd name="connsiteY254" fmla="*/ 5276986 h 5790288"/>
              <a:gd name="connsiteX255" fmla="*/ 2232248 w 11044243"/>
              <a:gd name="connsiteY255" fmla="*/ 5276986 h 5790288"/>
              <a:gd name="connsiteX256" fmla="*/ 2267083 w 11044243"/>
              <a:gd name="connsiteY256" fmla="*/ 5311821 h 5790288"/>
              <a:gd name="connsiteX257" fmla="*/ 2232248 w 11044243"/>
              <a:gd name="connsiteY257" fmla="*/ 5346656 h 5790288"/>
              <a:gd name="connsiteX258" fmla="*/ 2197411 w 11044243"/>
              <a:gd name="connsiteY258" fmla="*/ 5311821 h 5790288"/>
              <a:gd name="connsiteX259" fmla="*/ 2232248 w 11044243"/>
              <a:gd name="connsiteY259" fmla="*/ 5276986 h 5790288"/>
              <a:gd name="connsiteX260" fmla="*/ 10550146 w 11044243"/>
              <a:gd name="connsiteY260" fmla="*/ 4863097 h 5790288"/>
              <a:gd name="connsiteX261" fmla="*/ 10561206 w 11044243"/>
              <a:gd name="connsiteY261" fmla="*/ 4874157 h 5790288"/>
              <a:gd name="connsiteX262" fmla="*/ 10550146 w 11044243"/>
              <a:gd name="connsiteY262" fmla="*/ 4885217 h 5790288"/>
              <a:gd name="connsiteX263" fmla="*/ 10539086 w 11044243"/>
              <a:gd name="connsiteY263" fmla="*/ 4874157 h 5790288"/>
              <a:gd name="connsiteX264" fmla="*/ 10550146 w 11044243"/>
              <a:gd name="connsiteY264" fmla="*/ 4863097 h 5790288"/>
              <a:gd name="connsiteX265" fmla="*/ 10113829 w 11044243"/>
              <a:gd name="connsiteY265" fmla="*/ 4863097 h 5790288"/>
              <a:gd name="connsiteX266" fmla="*/ 10124889 w 11044243"/>
              <a:gd name="connsiteY266" fmla="*/ 4874157 h 5790288"/>
              <a:gd name="connsiteX267" fmla="*/ 10113829 w 11044243"/>
              <a:gd name="connsiteY267" fmla="*/ 4885217 h 5790288"/>
              <a:gd name="connsiteX268" fmla="*/ 10102769 w 11044243"/>
              <a:gd name="connsiteY268" fmla="*/ 4874157 h 5790288"/>
              <a:gd name="connsiteX269" fmla="*/ 10113829 w 11044243"/>
              <a:gd name="connsiteY269" fmla="*/ 4863097 h 5790288"/>
              <a:gd name="connsiteX270" fmla="*/ 9678577 w 11044243"/>
              <a:gd name="connsiteY270" fmla="*/ 4863097 h 5790288"/>
              <a:gd name="connsiteX271" fmla="*/ 9689637 w 11044243"/>
              <a:gd name="connsiteY271" fmla="*/ 4874157 h 5790288"/>
              <a:gd name="connsiteX272" fmla="*/ 9678577 w 11044243"/>
              <a:gd name="connsiteY272" fmla="*/ 4885217 h 5790288"/>
              <a:gd name="connsiteX273" fmla="*/ 9667517 w 11044243"/>
              <a:gd name="connsiteY273" fmla="*/ 4874157 h 5790288"/>
              <a:gd name="connsiteX274" fmla="*/ 9678577 w 11044243"/>
              <a:gd name="connsiteY274" fmla="*/ 4863097 h 5790288"/>
              <a:gd name="connsiteX275" fmla="*/ 7941241 w 11044243"/>
              <a:gd name="connsiteY275" fmla="*/ 4858358 h 5790288"/>
              <a:gd name="connsiteX276" fmla="*/ 7952301 w 11044243"/>
              <a:gd name="connsiteY276" fmla="*/ 4869418 h 5790288"/>
              <a:gd name="connsiteX277" fmla="*/ 7941241 w 11044243"/>
              <a:gd name="connsiteY277" fmla="*/ 4880478 h 5790288"/>
              <a:gd name="connsiteX278" fmla="*/ 7930181 w 11044243"/>
              <a:gd name="connsiteY278" fmla="*/ 4869418 h 5790288"/>
              <a:gd name="connsiteX279" fmla="*/ 7941241 w 11044243"/>
              <a:gd name="connsiteY279" fmla="*/ 4858358 h 5790288"/>
              <a:gd name="connsiteX280" fmla="*/ 7505988 w 11044243"/>
              <a:gd name="connsiteY280" fmla="*/ 4858358 h 5790288"/>
              <a:gd name="connsiteX281" fmla="*/ 7517048 w 11044243"/>
              <a:gd name="connsiteY281" fmla="*/ 4869418 h 5790288"/>
              <a:gd name="connsiteX282" fmla="*/ 7505988 w 11044243"/>
              <a:gd name="connsiteY282" fmla="*/ 4880478 h 5790288"/>
              <a:gd name="connsiteX283" fmla="*/ 7494928 w 11044243"/>
              <a:gd name="connsiteY283" fmla="*/ 4869418 h 5790288"/>
              <a:gd name="connsiteX284" fmla="*/ 7505988 w 11044243"/>
              <a:gd name="connsiteY284" fmla="*/ 4858358 h 5790288"/>
              <a:gd name="connsiteX285" fmla="*/ 6634419 w 11044243"/>
              <a:gd name="connsiteY285" fmla="*/ 4858358 h 5790288"/>
              <a:gd name="connsiteX286" fmla="*/ 6645479 w 11044243"/>
              <a:gd name="connsiteY286" fmla="*/ 4869418 h 5790288"/>
              <a:gd name="connsiteX287" fmla="*/ 6634419 w 11044243"/>
              <a:gd name="connsiteY287" fmla="*/ 4880478 h 5790288"/>
              <a:gd name="connsiteX288" fmla="*/ 6623359 w 11044243"/>
              <a:gd name="connsiteY288" fmla="*/ 4869418 h 5790288"/>
              <a:gd name="connsiteX289" fmla="*/ 6634419 w 11044243"/>
              <a:gd name="connsiteY289" fmla="*/ 4858358 h 5790288"/>
              <a:gd name="connsiteX290" fmla="*/ 6198102 w 11044243"/>
              <a:gd name="connsiteY290" fmla="*/ 4858358 h 5790288"/>
              <a:gd name="connsiteX291" fmla="*/ 6209162 w 11044243"/>
              <a:gd name="connsiteY291" fmla="*/ 4869418 h 5790288"/>
              <a:gd name="connsiteX292" fmla="*/ 6198102 w 11044243"/>
              <a:gd name="connsiteY292" fmla="*/ 4880478 h 5790288"/>
              <a:gd name="connsiteX293" fmla="*/ 6187042 w 11044243"/>
              <a:gd name="connsiteY293" fmla="*/ 4869418 h 5790288"/>
              <a:gd name="connsiteX294" fmla="*/ 6198102 w 11044243"/>
              <a:gd name="connsiteY294" fmla="*/ 4858358 h 5790288"/>
              <a:gd name="connsiteX295" fmla="*/ 5762849 w 11044243"/>
              <a:gd name="connsiteY295" fmla="*/ 4858358 h 5790288"/>
              <a:gd name="connsiteX296" fmla="*/ 5773909 w 11044243"/>
              <a:gd name="connsiteY296" fmla="*/ 4869418 h 5790288"/>
              <a:gd name="connsiteX297" fmla="*/ 5762849 w 11044243"/>
              <a:gd name="connsiteY297" fmla="*/ 4880478 h 5790288"/>
              <a:gd name="connsiteX298" fmla="*/ 5751789 w 11044243"/>
              <a:gd name="connsiteY298" fmla="*/ 4869418 h 5790288"/>
              <a:gd name="connsiteX299" fmla="*/ 5762849 w 11044243"/>
              <a:gd name="connsiteY299" fmla="*/ 4858358 h 5790288"/>
              <a:gd name="connsiteX300" fmla="*/ 5281375 w 11044243"/>
              <a:gd name="connsiteY300" fmla="*/ 4858358 h 5790288"/>
              <a:gd name="connsiteX301" fmla="*/ 5292435 w 11044243"/>
              <a:gd name="connsiteY301" fmla="*/ 4869418 h 5790288"/>
              <a:gd name="connsiteX302" fmla="*/ 5281375 w 11044243"/>
              <a:gd name="connsiteY302" fmla="*/ 4880478 h 5790288"/>
              <a:gd name="connsiteX303" fmla="*/ 5270315 w 11044243"/>
              <a:gd name="connsiteY303" fmla="*/ 4869418 h 5790288"/>
              <a:gd name="connsiteX304" fmla="*/ 5281375 w 11044243"/>
              <a:gd name="connsiteY304" fmla="*/ 4858358 h 5790288"/>
              <a:gd name="connsiteX305" fmla="*/ 4846122 w 11044243"/>
              <a:gd name="connsiteY305" fmla="*/ 4858358 h 5790288"/>
              <a:gd name="connsiteX306" fmla="*/ 4857182 w 11044243"/>
              <a:gd name="connsiteY306" fmla="*/ 4869418 h 5790288"/>
              <a:gd name="connsiteX307" fmla="*/ 4846122 w 11044243"/>
              <a:gd name="connsiteY307" fmla="*/ 4880478 h 5790288"/>
              <a:gd name="connsiteX308" fmla="*/ 4835062 w 11044243"/>
              <a:gd name="connsiteY308" fmla="*/ 4869418 h 5790288"/>
              <a:gd name="connsiteX309" fmla="*/ 4846122 w 11044243"/>
              <a:gd name="connsiteY309" fmla="*/ 4858358 h 5790288"/>
              <a:gd name="connsiteX310" fmla="*/ 3974552 w 11044243"/>
              <a:gd name="connsiteY310" fmla="*/ 4858358 h 5790288"/>
              <a:gd name="connsiteX311" fmla="*/ 3985612 w 11044243"/>
              <a:gd name="connsiteY311" fmla="*/ 4869418 h 5790288"/>
              <a:gd name="connsiteX312" fmla="*/ 3974552 w 11044243"/>
              <a:gd name="connsiteY312" fmla="*/ 4880478 h 5790288"/>
              <a:gd name="connsiteX313" fmla="*/ 3963492 w 11044243"/>
              <a:gd name="connsiteY313" fmla="*/ 4869418 h 5790288"/>
              <a:gd name="connsiteX314" fmla="*/ 3974552 w 11044243"/>
              <a:gd name="connsiteY314" fmla="*/ 4858358 h 5790288"/>
              <a:gd name="connsiteX315" fmla="*/ 2237251 w 11044243"/>
              <a:gd name="connsiteY315" fmla="*/ 4853619 h 5790288"/>
              <a:gd name="connsiteX316" fmla="*/ 2248312 w 11044243"/>
              <a:gd name="connsiteY316" fmla="*/ 4864679 h 5790288"/>
              <a:gd name="connsiteX317" fmla="*/ 2237251 w 11044243"/>
              <a:gd name="connsiteY317" fmla="*/ 4875739 h 5790288"/>
              <a:gd name="connsiteX318" fmla="*/ 2226192 w 11044243"/>
              <a:gd name="connsiteY318" fmla="*/ 4864679 h 5790288"/>
              <a:gd name="connsiteX319" fmla="*/ 2237251 w 11044243"/>
              <a:gd name="connsiteY319" fmla="*/ 4853619 h 5790288"/>
              <a:gd name="connsiteX320" fmla="*/ 1802000 w 11044243"/>
              <a:gd name="connsiteY320" fmla="*/ 4853619 h 5790288"/>
              <a:gd name="connsiteX321" fmla="*/ 1813061 w 11044243"/>
              <a:gd name="connsiteY321" fmla="*/ 4864679 h 5790288"/>
              <a:gd name="connsiteX322" fmla="*/ 1802000 w 11044243"/>
              <a:gd name="connsiteY322" fmla="*/ 4875739 h 5790288"/>
              <a:gd name="connsiteX323" fmla="*/ 1790943 w 11044243"/>
              <a:gd name="connsiteY323" fmla="*/ 4864679 h 5790288"/>
              <a:gd name="connsiteX324" fmla="*/ 1802000 w 11044243"/>
              <a:gd name="connsiteY324" fmla="*/ 4853619 h 5790288"/>
              <a:gd name="connsiteX325" fmla="*/ 1365688 w 11044243"/>
              <a:gd name="connsiteY325" fmla="*/ 4853619 h 5790288"/>
              <a:gd name="connsiteX326" fmla="*/ 1376748 w 11044243"/>
              <a:gd name="connsiteY326" fmla="*/ 4864679 h 5790288"/>
              <a:gd name="connsiteX327" fmla="*/ 1365688 w 11044243"/>
              <a:gd name="connsiteY327" fmla="*/ 4875739 h 5790288"/>
              <a:gd name="connsiteX328" fmla="*/ 1354629 w 11044243"/>
              <a:gd name="connsiteY328" fmla="*/ 4864679 h 5790288"/>
              <a:gd name="connsiteX329" fmla="*/ 1365688 w 11044243"/>
              <a:gd name="connsiteY329" fmla="*/ 4853619 h 5790288"/>
              <a:gd name="connsiteX330" fmla="*/ 494119 w 11044243"/>
              <a:gd name="connsiteY330" fmla="*/ 4853619 h 5790288"/>
              <a:gd name="connsiteX331" fmla="*/ 505179 w 11044243"/>
              <a:gd name="connsiteY331" fmla="*/ 4864679 h 5790288"/>
              <a:gd name="connsiteX332" fmla="*/ 494119 w 11044243"/>
              <a:gd name="connsiteY332" fmla="*/ 4875739 h 5790288"/>
              <a:gd name="connsiteX333" fmla="*/ 483059 w 11044243"/>
              <a:gd name="connsiteY333" fmla="*/ 4864679 h 5790288"/>
              <a:gd name="connsiteX334" fmla="*/ 494119 w 11044243"/>
              <a:gd name="connsiteY334" fmla="*/ 4853619 h 5790288"/>
              <a:gd name="connsiteX335" fmla="*/ 58868 w 11044243"/>
              <a:gd name="connsiteY335" fmla="*/ 4853619 h 5790288"/>
              <a:gd name="connsiteX336" fmla="*/ 69928 w 11044243"/>
              <a:gd name="connsiteY336" fmla="*/ 4864679 h 5790288"/>
              <a:gd name="connsiteX337" fmla="*/ 58868 w 11044243"/>
              <a:gd name="connsiteY337" fmla="*/ 4875739 h 5790288"/>
              <a:gd name="connsiteX338" fmla="*/ 47808 w 11044243"/>
              <a:gd name="connsiteY338" fmla="*/ 4864679 h 5790288"/>
              <a:gd name="connsiteX339" fmla="*/ 58868 w 11044243"/>
              <a:gd name="connsiteY339" fmla="*/ 4853619 h 5790288"/>
              <a:gd name="connsiteX340" fmla="*/ 9242260 w 11044243"/>
              <a:gd name="connsiteY340" fmla="*/ 4849878 h 5790288"/>
              <a:gd name="connsiteX341" fmla="*/ 9266539 w 11044243"/>
              <a:gd name="connsiteY341" fmla="*/ 4874157 h 5790288"/>
              <a:gd name="connsiteX342" fmla="*/ 9242260 w 11044243"/>
              <a:gd name="connsiteY342" fmla="*/ 4898436 h 5790288"/>
              <a:gd name="connsiteX343" fmla="*/ 9217981 w 11044243"/>
              <a:gd name="connsiteY343" fmla="*/ 4874157 h 5790288"/>
              <a:gd name="connsiteX344" fmla="*/ 9242260 w 11044243"/>
              <a:gd name="connsiteY344" fmla="*/ 4849878 h 5790288"/>
              <a:gd name="connsiteX345" fmla="*/ 4409805 w 11044243"/>
              <a:gd name="connsiteY345" fmla="*/ 4845139 h 5790288"/>
              <a:gd name="connsiteX346" fmla="*/ 4434084 w 11044243"/>
              <a:gd name="connsiteY346" fmla="*/ 4869418 h 5790288"/>
              <a:gd name="connsiteX347" fmla="*/ 4409805 w 11044243"/>
              <a:gd name="connsiteY347" fmla="*/ 4893697 h 5790288"/>
              <a:gd name="connsiteX348" fmla="*/ 4385526 w 11044243"/>
              <a:gd name="connsiteY348" fmla="*/ 4869418 h 5790288"/>
              <a:gd name="connsiteX349" fmla="*/ 4409805 w 11044243"/>
              <a:gd name="connsiteY349" fmla="*/ 4845139 h 5790288"/>
              <a:gd name="connsiteX350" fmla="*/ 3538287 w 11044243"/>
              <a:gd name="connsiteY350" fmla="*/ 4845139 h 5790288"/>
              <a:gd name="connsiteX351" fmla="*/ 3562566 w 11044243"/>
              <a:gd name="connsiteY351" fmla="*/ 4869418 h 5790288"/>
              <a:gd name="connsiteX352" fmla="*/ 3538287 w 11044243"/>
              <a:gd name="connsiteY352" fmla="*/ 4893697 h 5790288"/>
              <a:gd name="connsiteX353" fmla="*/ 3514007 w 11044243"/>
              <a:gd name="connsiteY353" fmla="*/ 4869418 h 5790288"/>
              <a:gd name="connsiteX354" fmla="*/ 3538287 w 11044243"/>
              <a:gd name="connsiteY354" fmla="*/ 4845139 h 5790288"/>
              <a:gd name="connsiteX355" fmla="*/ 3103028 w 11044243"/>
              <a:gd name="connsiteY355" fmla="*/ 4845139 h 5790288"/>
              <a:gd name="connsiteX356" fmla="*/ 3127308 w 11044243"/>
              <a:gd name="connsiteY356" fmla="*/ 4869418 h 5790288"/>
              <a:gd name="connsiteX357" fmla="*/ 3103028 w 11044243"/>
              <a:gd name="connsiteY357" fmla="*/ 4893697 h 5790288"/>
              <a:gd name="connsiteX358" fmla="*/ 3078749 w 11044243"/>
              <a:gd name="connsiteY358" fmla="*/ 4869418 h 5790288"/>
              <a:gd name="connsiteX359" fmla="*/ 3103028 w 11044243"/>
              <a:gd name="connsiteY359" fmla="*/ 4845139 h 5790288"/>
              <a:gd name="connsiteX360" fmla="*/ 10985399 w 11044243"/>
              <a:gd name="connsiteY360" fmla="*/ 4839322 h 5790288"/>
              <a:gd name="connsiteX361" fmla="*/ 11020234 w 11044243"/>
              <a:gd name="connsiteY361" fmla="*/ 4874157 h 5790288"/>
              <a:gd name="connsiteX362" fmla="*/ 10985399 w 11044243"/>
              <a:gd name="connsiteY362" fmla="*/ 4908992 h 5790288"/>
              <a:gd name="connsiteX363" fmla="*/ 10950564 w 11044243"/>
              <a:gd name="connsiteY363" fmla="*/ 4874157 h 5790288"/>
              <a:gd name="connsiteX364" fmla="*/ 10985399 w 11044243"/>
              <a:gd name="connsiteY364" fmla="*/ 4839322 h 5790288"/>
              <a:gd name="connsiteX365" fmla="*/ 8807007 w 11044243"/>
              <a:gd name="connsiteY365" fmla="*/ 4839322 h 5790288"/>
              <a:gd name="connsiteX366" fmla="*/ 8841842 w 11044243"/>
              <a:gd name="connsiteY366" fmla="*/ 4874157 h 5790288"/>
              <a:gd name="connsiteX367" fmla="*/ 8807007 w 11044243"/>
              <a:gd name="connsiteY367" fmla="*/ 4908992 h 5790288"/>
              <a:gd name="connsiteX368" fmla="*/ 8772172 w 11044243"/>
              <a:gd name="connsiteY368" fmla="*/ 4874157 h 5790288"/>
              <a:gd name="connsiteX369" fmla="*/ 8807007 w 11044243"/>
              <a:gd name="connsiteY369" fmla="*/ 4839322 h 5790288"/>
              <a:gd name="connsiteX370" fmla="*/ 8377558 w 11044243"/>
              <a:gd name="connsiteY370" fmla="*/ 4834583 h 5790288"/>
              <a:gd name="connsiteX371" fmla="*/ 8412393 w 11044243"/>
              <a:gd name="connsiteY371" fmla="*/ 4869418 h 5790288"/>
              <a:gd name="connsiteX372" fmla="*/ 8377558 w 11044243"/>
              <a:gd name="connsiteY372" fmla="*/ 4904253 h 5790288"/>
              <a:gd name="connsiteX373" fmla="*/ 8342723 w 11044243"/>
              <a:gd name="connsiteY373" fmla="*/ 4869418 h 5790288"/>
              <a:gd name="connsiteX374" fmla="*/ 8377558 w 11044243"/>
              <a:gd name="connsiteY374" fmla="*/ 4834583 h 5790288"/>
              <a:gd name="connsiteX375" fmla="*/ 7069672 w 11044243"/>
              <a:gd name="connsiteY375" fmla="*/ 4834583 h 5790288"/>
              <a:gd name="connsiteX376" fmla="*/ 7104507 w 11044243"/>
              <a:gd name="connsiteY376" fmla="*/ 4869418 h 5790288"/>
              <a:gd name="connsiteX377" fmla="*/ 7069672 w 11044243"/>
              <a:gd name="connsiteY377" fmla="*/ 4904253 h 5790288"/>
              <a:gd name="connsiteX378" fmla="*/ 7034837 w 11044243"/>
              <a:gd name="connsiteY378" fmla="*/ 4869418 h 5790288"/>
              <a:gd name="connsiteX379" fmla="*/ 7069672 w 11044243"/>
              <a:gd name="connsiteY379" fmla="*/ 4834583 h 5790288"/>
              <a:gd name="connsiteX380" fmla="*/ 2666706 w 11044243"/>
              <a:gd name="connsiteY380" fmla="*/ 4834583 h 5790288"/>
              <a:gd name="connsiteX381" fmla="*/ 2701541 w 11044243"/>
              <a:gd name="connsiteY381" fmla="*/ 4869418 h 5790288"/>
              <a:gd name="connsiteX382" fmla="*/ 2666706 w 11044243"/>
              <a:gd name="connsiteY382" fmla="*/ 4904253 h 5790288"/>
              <a:gd name="connsiteX383" fmla="*/ 2631871 w 11044243"/>
              <a:gd name="connsiteY383" fmla="*/ 4869418 h 5790288"/>
              <a:gd name="connsiteX384" fmla="*/ 2666706 w 11044243"/>
              <a:gd name="connsiteY384" fmla="*/ 4834583 h 5790288"/>
              <a:gd name="connsiteX385" fmla="*/ 930436 w 11044243"/>
              <a:gd name="connsiteY385" fmla="*/ 4829844 h 5790288"/>
              <a:gd name="connsiteX386" fmla="*/ 965270 w 11044243"/>
              <a:gd name="connsiteY386" fmla="*/ 4864679 h 5790288"/>
              <a:gd name="connsiteX387" fmla="*/ 930436 w 11044243"/>
              <a:gd name="connsiteY387" fmla="*/ 4899514 h 5790288"/>
              <a:gd name="connsiteX388" fmla="*/ 895600 w 11044243"/>
              <a:gd name="connsiteY388" fmla="*/ 4864679 h 5790288"/>
              <a:gd name="connsiteX389" fmla="*/ 930436 w 11044243"/>
              <a:gd name="connsiteY389" fmla="*/ 4829844 h 5790288"/>
              <a:gd name="connsiteX390" fmla="*/ 10548284 w 11044243"/>
              <a:gd name="connsiteY390" fmla="*/ 4420693 h 5790288"/>
              <a:gd name="connsiteX391" fmla="*/ 10559344 w 11044243"/>
              <a:gd name="connsiteY391" fmla="*/ 4431753 h 5790288"/>
              <a:gd name="connsiteX392" fmla="*/ 10548284 w 11044243"/>
              <a:gd name="connsiteY392" fmla="*/ 4442813 h 5790288"/>
              <a:gd name="connsiteX393" fmla="*/ 10537224 w 11044243"/>
              <a:gd name="connsiteY393" fmla="*/ 4431753 h 5790288"/>
              <a:gd name="connsiteX394" fmla="*/ 10548284 w 11044243"/>
              <a:gd name="connsiteY394" fmla="*/ 4420693 h 5790288"/>
              <a:gd name="connsiteX395" fmla="*/ 10113031 w 11044243"/>
              <a:gd name="connsiteY395" fmla="*/ 4420693 h 5790288"/>
              <a:gd name="connsiteX396" fmla="*/ 10124091 w 11044243"/>
              <a:gd name="connsiteY396" fmla="*/ 4431753 h 5790288"/>
              <a:gd name="connsiteX397" fmla="*/ 10113031 w 11044243"/>
              <a:gd name="connsiteY397" fmla="*/ 4442813 h 5790288"/>
              <a:gd name="connsiteX398" fmla="*/ 10101971 w 11044243"/>
              <a:gd name="connsiteY398" fmla="*/ 4431753 h 5790288"/>
              <a:gd name="connsiteX399" fmla="*/ 10113031 w 11044243"/>
              <a:gd name="connsiteY399" fmla="*/ 4420693 h 5790288"/>
              <a:gd name="connsiteX400" fmla="*/ 7940443 w 11044243"/>
              <a:gd name="connsiteY400" fmla="*/ 4415954 h 5790288"/>
              <a:gd name="connsiteX401" fmla="*/ 7951503 w 11044243"/>
              <a:gd name="connsiteY401" fmla="*/ 4427014 h 5790288"/>
              <a:gd name="connsiteX402" fmla="*/ 7940443 w 11044243"/>
              <a:gd name="connsiteY402" fmla="*/ 4438074 h 5790288"/>
              <a:gd name="connsiteX403" fmla="*/ 7929383 w 11044243"/>
              <a:gd name="connsiteY403" fmla="*/ 4427014 h 5790288"/>
              <a:gd name="connsiteX404" fmla="*/ 7940443 w 11044243"/>
              <a:gd name="connsiteY404" fmla="*/ 4415954 h 5790288"/>
              <a:gd name="connsiteX405" fmla="*/ 7504126 w 11044243"/>
              <a:gd name="connsiteY405" fmla="*/ 4415954 h 5790288"/>
              <a:gd name="connsiteX406" fmla="*/ 7515186 w 11044243"/>
              <a:gd name="connsiteY406" fmla="*/ 4427014 h 5790288"/>
              <a:gd name="connsiteX407" fmla="*/ 7504126 w 11044243"/>
              <a:gd name="connsiteY407" fmla="*/ 4438074 h 5790288"/>
              <a:gd name="connsiteX408" fmla="*/ 7493066 w 11044243"/>
              <a:gd name="connsiteY408" fmla="*/ 4427014 h 5790288"/>
              <a:gd name="connsiteX409" fmla="*/ 7504126 w 11044243"/>
              <a:gd name="connsiteY409" fmla="*/ 4415954 h 5790288"/>
              <a:gd name="connsiteX410" fmla="*/ 7068873 w 11044243"/>
              <a:gd name="connsiteY410" fmla="*/ 4415954 h 5790288"/>
              <a:gd name="connsiteX411" fmla="*/ 7079933 w 11044243"/>
              <a:gd name="connsiteY411" fmla="*/ 4427014 h 5790288"/>
              <a:gd name="connsiteX412" fmla="*/ 7068873 w 11044243"/>
              <a:gd name="connsiteY412" fmla="*/ 4438074 h 5790288"/>
              <a:gd name="connsiteX413" fmla="*/ 7057813 w 11044243"/>
              <a:gd name="connsiteY413" fmla="*/ 4427014 h 5790288"/>
              <a:gd name="connsiteX414" fmla="*/ 7068873 w 11044243"/>
              <a:gd name="connsiteY414" fmla="*/ 4415954 h 5790288"/>
              <a:gd name="connsiteX415" fmla="*/ 6632556 w 11044243"/>
              <a:gd name="connsiteY415" fmla="*/ 4415954 h 5790288"/>
              <a:gd name="connsiteX416" fmla="*/ 6643616 w 11044243"/>
              <a:gd name="connsiteY416" fmla="*/ 4427014 h 5790288"/>
              <a:gd name="connsiteX417" fmla="*/ 6632556 w 11044243"/>
              <a:gd name="connsiteY417" fmla="*/ 4438074 h 5790288"/>
              <a:gd name="connsiteX418" fmla="*/ 6621496 w 11044243"/>
              <a:gd name="connsiteY418" fmla="*/ 4427014 h 5790288"/>
              <a:gd name="connsiteX419" fmla="*/ 6632556 w 11044243"/>
              <a:gd name="connsiteY419" fmla="*/ 4415954 h 5790288"/>
              <a:gd name="connsiteX420" fmla="*/ 5760987 w 11044243"/>
              <a:gd name="connsiteY420" fmla="*/ 4415954 h 5790288"/>
              <a:gd name="connsiteX421" fmla="*/ 5772047 w 11044243"/>
              <a:gd name="connsiteY421" fmla="*/ 4427014 h 5790288"/>
              <a:gd name="connsiteX422" fmla="*/ 5760987 w 11044243"/>
              <a:gd name="connsiteY422" fmla="*/ 4438074 h 5790288"/>
              <a:gd name="connsiteX423" fmla="*/ 5749927 w 11044243"/>
              <a:gd name="connsiteY423" fmla="*/ 4427014 h 5790288"/>
              <a:gd name="connsiteX424" fmla="*/ 5760987 w 11044243"/>
              <a:gd name="connsiteY424" fmla="*/ 4415954 h 5790288"/>
              <a:gd name="connsiteX425" fmla="*/ 5283237 w 11044243"/>
              <a:gd name="connsiteY425" fmla="*/ 4414726 h 5790288"/>
              <a:gd name="connsiteX426" fmla="*/ 5294297 w 11044243"/>
              <a:gd name="connsiteY426" fmla="*/ 4425786 h 5790288"/>
              <a:gd name="connsiteX427" fmla="*/ 5283237 w 11044243"/>
              <a:gd name="connsiteY427" fmla="*/ 4436846 h 5790288"/>
              <a:gd name="connsiteX428" fmla="*/ 5272177 w 11044243"/>
              <a:gd name="connsiteY428" fmla="*/ 4425786 h 5790288"/>
              <a:gd name="connsiteX429" fmla="*/ 5283237 w 11044243"/>
              <a:gd name="connsiteY429" fmla="*/ 4414726 h 5790288"/>
              <a:gd name="connsiteX430" fmla="*/ 4411667 w 11044243"/>
              <a:gd name="connsiteY430" fmla="*/ 4414726 h 5790288"/>
              <a:gd name="connsiteX431" fmla="*/ 4422727 w 11044243"/>
              <a:gd name="connsiteY431" fmla="*/ 4425786 h 5790288"/>
              <a:gd name="connsiteX432" fmla="*/ 4411667 w 11044243"/>
              <a:gd name="connsiteY432" fmla="*/ 4436846 h 5790288"/>
              <a:gd name="connsiteX433" fmla="*/ 4400607 w 11044243"/>
              <a:gd name="connsiteY433" fmla="*/ 4425786 h 5790288"/>
              <a:gd name="connsiteX434" fmla="*/ 4411667 w 11044243"/>
              <a:gd name="connsiteY434" fmla="*/ 4414726 h 5790288"/>
              <a:gd name="connsiteX435" fmla="*/ 3975351 w 11044243"/>
              <a:gd name="connsiteY435" fmla="*/ 4414726 h 5790288"/>
              <a:gd name="connsiteX436" fmla="*/ 3986411 w 11044243"/>
              <a:gd name="connsiteY436" fmla="*/ 4425786 h 5790288"/>
              <a:gd name="connsiteX437" fmla="*/ 3975351 w 11044243"/>
              <a:gd name="connsiteY437" fmla="*/ 4436846 h 5790288"/>
              <a:gd name="connsiteX438" fmla="*/ 3964291 w 11044243"/>
              <a:gd name="connsiteY438" fmla="*/ 4425786 h 5790288"/>
              <a:gd name="connsiteX439" fmla="*/ 3975351 w 11044243"/>
              <a:gd name="connsiteY439" fmla="*/ 4414726 h 5790288"/>
              <a:gd name="connsiteX440" fmla="*/ 3540149 w 11044243"/>
              <a:gd name="connsiteY440" fmla="*/ 4414726 h 5790288"/>
              <a:gd name="connsiteX441" fmla="*/ 3551209 w 11044243"/>
              <a:gd name="connsiteY441" fmla="*/ 4425786 h 5790288"/>
              <a:gd name="connsiteX442" fmla="*/ 3540149 w 11044243"/>
              <a:gd name="connsiteY442" fmla="*/ 4436846 h 5790288"/>
              <a:gd name="connsiteX443" fmla="*/ 3529089 w 11044243"/>
              <a:gd name="connsiteY443" fmla="*/ 4425786 h 5790288"/>
              <a:gd name="connsiteX444" fmla="*/ 3540149 w 11044243"/>
              <a:gd name="connsiteY444" fmla="*/ 4414726 h 5790288"/>
              <a:gd name="connsiteX445" fmla="*/ 3103826 w 11044243"/>
              <a:gd name="connsiteY445" fmla="*/ 4414726 h 5790288"/>
              <a:gd name="connsiteX446" fmla="*/ 3114887 w 11044243"/>
              <a:gd name="connsiteY446" fmla="*/ 4425786 h 5790288"/>
              <a:gd name="connsiteX447" fmla="*/ 3103826 w 11044243"/>
              <a:gd name="connsiteY447" fmla="*/ 4436846 h 5790288"/>
              <a:gd name="connsiteX448" fmla="*/ 3092767 w 11044243"/>
              <a:gd name="connsiteY448" fmla="*/ 4425786 h 5790288"/>
              <a:gd name="connsiteX449" fmla="*/ 3103826 w 11044243"/>
              <a:gd name="connsiteY449" fmla="*/ 4414726 h 5790288"/>
              <a:gd name="connsiteX450" fmla="*/ 931234 w 11044243"/>
              <a:gd name="connsiteY450" fmla="*/ 4409987 h 5790288"/>
              <a:gd name="connsiteX451" fmla="*/ 942294 w 11044243"/>
              <a:gd name="connsiteY451" fmla="*/ 4421047 h 5790288"/>
              <a:gd name="connsiteX452" fmla="*/ 931234 w 11044243"/>
              <a:gd name="connsiteY452" fmla="*/ 4432107 h 5790288"/>
              <a:gd name="connsiteX453" fmla="*/ 920174 w 11044243"/>
              <a:gd name="connsiteY453" fmla="*/ 4421047 h 5790288"/>
              <a:gd name="connsiteX454" fmla="*/ 931234 w 11044243"/>
              <a:gd name="connsiteY454" fmla="*/ 4409987 h 5790288"/>
              <a:gd name="connsiteX455" fmla="*/ 495982 w 11044243"/>
              <a:gd name="connsiteY455" fmla="*/ 4409987 h 5790288"/>
              <a:gd name="connsiteX456" fmla="*/ 507042 w 11044243"/>
              <a:gd name="connsiteY456" fmla="*/ 4421047 h 5790288"/>
              <a:gd name="connsiteX457" fmla="*/ 495982 w 11044243"/>
              <a:gd name="connsiteY457" fmla="*/ 4432107 h 5790288"/>
              <a:gd name="connsiteX458" fmla="*/ 484922 w 11044243"/>
              <a:gd name="connsiteY458" fmla="*/ 4421047 h 5790288"/>
              <a:gd name="connsiteX459" fmla="*/ 495982 w 11044243"/>
              <a:gd name="connsiteY459" fmla="*/ 4409987 h 5790288"/>
              <a:gd name="connsiteX460" fmla="*/ 10984601 w 11044243"/>
              <a:gd name="connsiteY460" fmla="*/ 4407474 h 5790288"/>
              <a:gd name="connsiteX461" fmla="*/ 11008880 w 11044243"/>
              <a:gd name="connsiteY461" fmla="*/ 4431753 h 5790288"/>
              <a:gd name="connsiteX462" fmla="*/ 10984601 w 11044243"/>
              <a:gd name="connsiteY462" fmla="*/ 4456032 h 5790288"/>
              <a:gd name="connsiteX463" fmla="*/ 10960322 w 11044243"/>
              <a:gd name="connsiteY463" fmla="*/ 4431753 h 5790288"/>
              <a:gd name="connsiteX464" fmla="*/ 10984601 w 11044243"/>
              <a:gd name="connsiteY464" fmla="*/ 4407474 h 5790288"/>
              <a:gd name="connsiteX465" fmla="*/ 9676715 w 11044243"/>
              <a:gd name="connsiteY465" fmla="*/ 4407474 h 5790288"/>
              <a:gd name="connsiteX466" fmla="*/ 9700994 w 11044243"/>
              <a:gd name="connsiteY466" fmla="*/ 4431753 h 5790288"/>
              <a:gd name="connsiteX467" fmla="*/ 9676715 w 11044243"/>
              <a:gd name="connsiteY467" fmla="*/ 4456032 h 5790288"/>
              <a:gd name="connsiteX468" fmla="*/ 9652436 w 11044243"/>
              <a:gd name="connsiteY468" fmla="*/ 4431753 h 5790288"/>
              <a:gd name="connsiteX469" fmla="*/ 9676715 w 11044243"/>
              <a:gd name="connsiteY469" fmla="*/ 4407474 h 5790288"/>
              <a:gd name="connsiteX470" fmla="*/ 9241462 w 11044243"/>
              <a:gd name="connsiteY470" fmla="*/ 4407474 h 5790288"/>
              <a:gd name="connsiteX471" fmla="*/ 9265741 w 11044243"/>
              <a:gd name="connsiteY471" fmla="*/ 4431753 h 5790288"/>
              <a:gd name="connsiteX472" fmla="*/ 9241462 w 11044243"/>
              <a:gd name="connsiteY472" fmla="*/ 4456032 h 5790288"/>
              <a:gd name="connsiteX473" fmla="*/ 9217183 w 11044243"/>
              <a:gd name="connsiteY473" fmla="*/ 4431753 h 5790288"/>
              <a:gd name="connsiteX474" fmla="*/ 9241462 w 11044243"/>
              <a:gd name="connsiteY474" fmla="*/ 4407474 h 5790288"/>
              <a:gd name="connsiteX475" fmla="*/ 8805145 w 11044243"/>
              <a:gd name="connsiteY475" fmla="*/ 4407474 h 5790288"/>
              <a:gd name="connsiteX476" fmla="*/ 8829424 w 11044243"/>
              <a:gd name="connsiteY476" fmla="*/ 4431753 h 5790288"/>
              <a:gd name="connsiteX477" fmla="*/ 8805145 w 11044243"/>
              <a:gd name="connsiteY477" fmla="*/ 4456032 h 5790288"/>
              <a:gd name="connsiteX478" fmla="*/ 8780866 w 11044243"/>
              <a:gd name="connsiteY478" fmla="*/ 4431753 h 5790288"/>
              <a:gd name="connsiteX479" fmla="*/ 8805145 w 11044243"/>
              <a:gd name="connsiteY479" fmla="*/ 4407474 h 5790288"/>
              <a:gd name="connsiteX480" fmla="*/ 8375696 w 11044243"/>
              <a:gd name="connsiteY480" fmla="*/ 4402735 h 5790288"/>
              <a:gd name="connsiteX481" fmla="*/ 8399975 w 11044243"/>
              <a:gd name="connsiteY481" fmla="*/ 4427014 h 5790288"/>
              <a:gd name="connsiteX482" fmla="*/ 8375696 w 11044243"/>
              <a:gd name="connsiteY482" fmla="*/ 4451293 h 5790288"/>
              <a:gd name="connsiteX483" fmla="*/ 8351417 w 11044243"/>
              <a:gd name="connsiteY483" fmla="*/ 4427014 h 5790288"/>
              <a:gd name="connsiteX484" fmla="*/ 8375696 w 11044243"/>
              <a:gd name="connsiteY484" fmla="*/ 4402735 h 5790288"/>
              <a:gd name="connsiteX485" fmla="*/ 2668568 w 11044243"/>
              <a:gd name="connsiteY485" fmla="*/ 4401507 h 5790288"/>
              <a:gd name="connsiteX486" fmla="*/ 2692847 w 11044243"/>
              <a:gd name="connsiteY486" fmla="*/ 4425786 h 5790288"/>
              <a:gd name="connsiteX487" fmla="*/ 2668568 w 11044243"/>
              <a:gd name="connsiteY487" fmla="*/ 4450065 h 5790288"/>
              <a:gd name="connsiteX488" fmla="*/ 2644289 w 11044243"/>
              <a:gd name="connsiteY488" fmla="*/ 4425786 h 5790288"/>
              <a:gd name="connsiteX489" fmla="*/ 2668568 w 11044243"/>
              <a:gd name="connsiteY489" fmla="*/ 4401507 h 5790288"/>
              <a:gd name="connsiteX490" fmla="*/ 2239116 w 11044243"/>
              <a:gd name="connsiteY490" fmla="*/ 4396768 h 5790288"/>
              <a:gd name="connsiteX491" fmla="*/ 2263395 w 11044243"/>
              <a:gd name="connsiteY491" fmla="*/ 4421047 h 5790288"/>
              <a:gd name="connsiteX492" fmla="*/ 2239116 w 11044243"/>
              <a:gd name="connsiteY492" fmla="*/ 4445326 h 5790288"/>
              <a:gd name="connsiteX493" fmla="*/ 2214835 w 11044243"/>
              <a:gd name="connsiteY493" fmla="*/ 4421047 h 5790288"/>
              <a:gd name="connsiteX494" fmla="*/ 2239116 w 11044243"/>
              <a:gd name="connsiteY494" fmla="*/ 4396768 h 5790288"/>
              <a:gd name="connsiteX495" fmla="*/ 1802799 w 11044243"/>
              <a:gd name="connsiteY495" fmla="*/ 4396768 h 5790288"/>
              <a:gd name="connsiteX496" fmla="*/ 1827079 w 11044243"/>
              <a:gd name="connsiteY496" fmla="*/ 4421047 h 5790288"/>
              <a:gd name="connsiteX497" fmla="*/ 1802799 w 11044243"/>
              <a:gd name="connsiteY497" fmla="*/ 4445326 h 5790288"/>
              <a:gd name="connsiteX498" fmla="*/ 1778518 w 11044243"/>
              <a:gd name="connsiteY498" fmla="*/ 4421047 h 5790288"/>
              <a:gd name="connsiteX499" fmla="*/ 1802799 w 11044243"/>
              <a:gd name="connsiteY499" fmla="*/ 4396768 h 5790288"/>
              <a:gd name="connsiteX500" fmla="*/ 1367552 w 11044243"/>
              <a:gd name="connsiteY500" fmla="*/ 4396768 h 5790288"/>
              <a:gd name="connsiteX501" fmla="*/ 1391831 w 11044243"/>
              <a:gd name="connsiteY501" fmla="*/ 4421047 h 5790288"/>
              <a:gd name="connsiteX502" fmla="*/ 1367552 w 11044243"/>
              <a:gd name="connsiteY502" fmla="*/ 4445326 h 5790288"/>
              <a:gd name="connsiteX503" fmla="*/ 1343271 w 11044243"/>
              <a:gd name="connsiteY503" fmla="*/ 4421047 h 5790288"/>
              <a:gd name="connsiteX504" fmla="*/ 1367552 w 11044243"/>
              <a:gd name="connsiteY504" fmla="*/ 4396768 h 5790288"/>
              <a:gd name="connsiteX505" fmla="*/ 59667 w 11044243"/>
              <a:gd name="connsiteY505" fmla="*/ 4396768 h 5790288"/>
              <a:gd name="connsiteX506" fmla="*/ 83946 w 11044243"/>
              <a:gd name="connsiteY506" fmla="*/ 4421047 h 5790288"/>
              <a:gd name="connsiteX507" fmla="*/ 59667 w 11044243"/>
              <a:gd name="connsiteY507" fmla="*/ 4445326 h 5790288"/>
              <a:gd name="connsiteX508" fmla="*/ 35388 w 11044243"/>
              <a:gd name="connsiteY508" fmla="*/ 4421047 h 5790288"/>
              <a:gd name="connsiteX509" fmla="*/ 59667 w 11044243"/>
              <a:gd name="connsiteY509" fmla="*/ 4396768 h 5790288"/>
              <a:gd name="connsiteX510" fmla="*/ 6197304 w 11044243"/>
              <a:gd name="connsiteY510" fmla="*/ 4392179 h 5790288"/>
              <a:gd name="connsiteX511" fmla="*/ 6232139 w 11044243"/>
              <a:gd name="connsiteY511" fmla="*/ 4427014 h 5790288"/>
              <a:gd name="connsiteX512" fmla="*/ 6197304 w 11044243"/>
              <a:gd name="connsiteY512" fmla="*/ 4461849 h 5790288"/>
              <a:gd name="connsiteX513" fmla="*/ 6162469 w 11044243"/>
              <a:gd name="connsiteY513" fmla="*/ 4427014 h 5790288"/>
              <a:gd name="connsiteX514" fmla="*/ 6197304 w 11044243"/>
              <a:gd name="connsiteY514" fmla="*/ 4392179 h 5790288"/>
              <a:gd name="connsiteX515" fmla="*/ 4846920 w 11044243"/>
              <a:gd name="connsiteY515" fmla="*/ 4390951 h 5790288"/>
              <a:gd name="connsiteX516" fmla="*/ 4881755 w 11044243"/>
              <a:gd name="connsiteY516" fmla="*/ 4425786 h 5790288"/>
              <a:gd name="connsiteX517" fmla="*/ 4846920 w 11044243"/>
              <a:gd name="connsiteY517" fmla="*/ 4460621 h 5790288"/>
              <a:gd name="connsiteX518" fmla="*/ 4812085 w 11044243"/>
              <a:gd name="connsiteY518" fmla="*/ 4425786 h 5790288"/>
              <a:gd name="connsiteX519" fmla="*/ 4846920 w 11044243"/>
              <a:gd name="connsiteY519" fmla="*/ 4390951 h 5790288"/>
              <a:gd name="connsiteX520" fmla="*/ 10985399 w 11044243"/>
              <a:gd name="connsiteY520" fmla="*/ 3977061 h 5790288"/>
              <a:gd name="connsiteX521" fmla="*/ 10996459 w 11044243"/>
              <a:gd name="connsiteY521" fmla="*/ 3988121 h 5790288"/>
              <a:gd name="connsiteX522" fmla="*/ 10985399 w 11044243"/>
              <a:gd name="connsiteY522" fmla="*/ 3999181 h 5790288"/>
              <a:gd name="connsiteX523" fmla="*/ 10974339 w 11044243"/>
              <a:gd name="connsiteY523" fmla="*/ 3988121 h 5790288"/>
              <a:gd name="connsiteX524" fmla="*/ 10985399 w 11044243"/>
              <a:gd name="connsiteY524" fmla="*/ 3977061 h 5790288"/>
              <a:gd name="connsiteX525" fmla="*/ 10550146 w 11044243"/>
              <a:gd name="connsiteY525" fmla="*/ 3977061 h 5790288"/>
              <a:gd name="connsiteX526" fmla="*/ 10561206 w 11044243"/>
              <a:gd name="connsiteY526" fmla="*/ 3988121 h 5790288"/>
              <a:gd name="connsiteX527" fmla="*/ 10550146 w 11044243"/>
              <a:gd name="connsiteY527" fmla="*/ 3999181 h 5790288"/>
              <a:gd name="connsiteX528" fmla="*/ 10539086 w 11044243"/>
              <a:gd name="connsiteY528" fmla="*/ 3988121 h 5790288"/>
              <a:gd name="connsiteX529" fmla="*/ 10550146 w 11044243"/>
              <a:gd name="connsiteY529" fmla="*/ 3977061 h 5790288"/>
              <a:gd name="connsiteX530" fmla="*/ 9678577 w 11044243"/>
              <a:gd name="connsiteY530" fmla="*/ 3977061 h 5790288"/>
              <a:gd name="connsiteX531" fmla="*/ 9689637 w 11044243"/>
              <a:gd name="connsiteY531" fmla="*/ 3988121 h 5790288"/>
              <a:gd name="connsiteX532" fmla="*/ 9678577 w 11044243"/>
              <a:gd name="connsiteY532" fmla="*/ 3999181 h 5790288"/>
              <a:gd name="connsiteX533" fmla="*/ 9667517 w 11044243"/>
              <a:gd name="connsiteY533" fmla="*/ 3988121 h 5790288"/>
              <a:gd name="connsiteX534" fmla="*/ 9678577 w 11044243"/>
              <a:gd name="connsiteY534" fmla="*/ 3977061 h 5790288"/>
              <a:gd name="connsiteX535" fmla="*/ 9242260 w 11044243"/>
              <a:gd name="connsiteY535" fmla="*/ 3977061 h 5790288"/>
              <a:gd name="connsiteX536" fmla="*/ 9253320 w 11044243"/>
              <a:gd name="connsiteY536" fmla="*/ 3988121 h 5790288"/>
              <a:gd name="connsiteX537" fmla="*/ 9242260 w 11044243"/>
              <a:gd name="connsiteY537" fmla="*/ 3999181 h 5790288"/>
              <a:gd name="connsiteX538" fmla="*/ 9231200 w 11044243"/>
              <a:gd name="connsiteY538" fmla="*/ 3988121 h 5790288"/>
              <a:gd name="connsiteX539" fmla="*/ 9242260 w 11044243"/>
              <a:gd name="connsiteY539" fmla="*/ 3977061 h 5790288"/>
              <a:gd name="connsiteX540" fmla="*/ 8807007 w 11044243"/>
              <a:gd name="connsiteY540" fmla="*/ 3977061 h 5790288"/>
              <a:gd name="connsiteX541" fmla="*/ 8818067 w 11044243"/>
              <a:gd name="connsiteY541" fmla="*/ 3988121 h 5790288"/>
              <a:gd name="connsiteX542" fmla="*/ 8807007 w 11044243"/>
              <a:gd name="connsiteY542" fmla="*/ 3999181 h 5790288"/>
              <a:gd name="connsiteX543" fmla="*/ 8795947 w 11044243"/>
              <a:gd name="connsiteY543" fmla="*/ 3988121 h 5790288"/>
              <a:gd name="connsiteX544" fmla="*/ 8807007 w 11044243"/>
              <a:gd name="connsiteY544" fmla="*/ 3977061 h 5790288"/>
              <a:gd name="connsiteX545" fmla="*/ 7069671 w 11044243"/>
              <a:gd name="connsiteY545" fmla="*/ 3972322 h 5790288"/>
              <a:gd name="connsiteX546" fmla="*/ 7080731 w 11044243"/>
              <a:gd name="connsiteY546" fmla="*/ 3983382 h 5790288"/>
              <a:gd name="connsiteX547" fmla="*/ 7069671 w 11044243"/>
              <a:gd name="connsiteY547" fmla="*/ 3994442 h 5790288"/>
              <a:gd name="connsiteX548" fmla="*/ 7058611 w 11044243"/>
              <a:gd name="connsiteY548" fmla="*/ 3983382 h 5790288"/>
              <a:gd name="connsiteX549" fmla="*/ 7069671 w 11044243"/>
              <a:gd name="connsiteY549" fmla="*/ 3972322 h 5790288"/>
              <a:gd name="connsiteX550" fmla="*/ 6198102 w 11044243"/>
              <a:gd name="connsiteY550" fmla="*/ 3972322 h 5790288"/>
              <a:gd name="connsiteX551" fmla="*/ 6209162 w 11044243"/>
              <a:gd name="connsiteY551" fmla="*/ 3983382 h 5790288"/>
              <a:gd name="connsiteX552" fmla="*/ 6198102 w 11044243"/>
              <a:gd name="connsiteY552" fmla="*/ 3994442 h 5790288"/>
              <a:gd name="connsiteX553" fmla="*/ 6187042 w 11044243"/>
              <a:gd name="connsiteY553" fmla="*/ 3983382 h 5790288"/>
              <a:gd name="connsiteX554" fmla="*/ 6198102 w 11044243"/>
              <a:gd name="connsiteY554" fmla="*/ 3972322 h 5790288"/>
              <a:gd name="connsiteX555" fmla="*/ 5762849 w 11044243"/>
              <a:gd name="connsiteY555" fmla="*/ 3972322 h 5790288"/>
              <a:gd name="connsiteX556" fmla="*/ 5773909 w 11044243"/>
              <a:gd name="connsiteY556" fmla="*/ 3983382 h 5790288"/>
              <a:gd name="connsiteX557" fmla="*/ 5762849 w 11044243"/>
              <a:gd name="connsiteY557" fmla="*/ 3994442 h 5790288"/>
              <a:gd name="connsiteX558" fmla="*/ 5751789 w 11044243"/>
              <a:gd name="connsiteY558" fmla="*/ 3983382 h 5790288"/>
              <a:gd name="connsiteX559" fmla="*/ 5762849 w 11044243"/>
              <a:gd name="connsiteY559" fmla="*/ 3972322 h 5790288"/>
              <a:gd name="connsiteX560" fmla="*/ 5281375 w 11044243"/>
              <a:gd name="connsiteY560" fmla="*/ 3972322 h 5790288"/>
              <a:gd name="connsiteX561" fmla="*/ 5292435 w 11044243"/>
              <a:gd name="connsiteY561" fmla="*/ 3983382 h 5790288"/>
              <a:gd name="connsiteX562" fmla="*/ 5281375 w 11044243"/>
              <a:gd name="connsiteY562" fmla="*/ 3994442 h 5790288"/>
              <a:gd name="connsiteX563" fmla="*/ 5270315 w 11044243"/>
              <a:gd name="connsiteY563" fmla="*/ 3983382 h 5790288"/>
              <a:gd name="connsiteX564" fmla="*/ 5281375 w 11044243"/>
              <a:gd name="connsiteY564" fmla="*/ 3972322 h 5790288"/>
              <a:gd name="connsiteX565" fmla="*/ 4846122 w 11044243"/>
              <a:gd name="connsiteY565" fmla="*/ 3972322 h 5790288"/>
              <a:gd name="connsiteX566" fmla="*/ 4857182 w 11044243"/>
              <a:gd name="connsiteY566" fmla="*/ 3983382 h 5790288"/>
              <a:gd name="connsiteX567" fmla="*/ 4846122 w 11044243"/>
              <a:gd name="connsiteY567" fmla="*/ 3994442 h 5790288"/>
              <a:gd name="connsiteX568" fmla="*/ 4835062 w 11044243"/>
              <a:gd name="connsiteY568" fmla="*/ 3983382 h 5790288"/>
              <a:gd name="connsiteX569" fmla="*/ 4846122 w 11044243"/>
              <a:gd name="connsiteY569" fmla="*/ 3972322 h 5790288"/>
              <a:gd name="connsiteX570" fmla="*/ 4409805 w 11044243"/>
              <a:gd name="connsiteY570" fmla="*/ 3972322 h 5790288"/>
              <a:gd name="connsiteX571" fmla="*/ 4420865 w 11044243"/>
              <a:gd name="connsiteY571" fmla="*/ 3983382 h 5790288"/>
              <a:gd name="connsiteX572" fmla="*/ 4409805 w 11044243"/>
              <a:gd name="connsiteY572" fmla="*/ 3994442 h 5790288"/>
              <a:gd name="connsiteX573" fmla="*/ 4398745 w 11044243"/>
              <a:gd name="connsiteY573" fmla="*/ 3983382 h 5790288"/>
              <a:gd name="connsiteX574" fmla="*/ 4409805 w 11044243"/>
              <a:gd name="connsiteY574" fmla="*/ 3972322 h 5790288"/>
              <a:gd name="connsiteX575" fmla="*/ 3538287 w 11044243"/>
              <a:gd name="connsiteY575" fmla="*/ 3972322 h 5790288"/>
              <a:gd name="connsiteX576" fmla="*/ 3549347 w 11044243"/>
              <a:gd name="connsiteY576" fmla="*/ 3983382 h 5790288"/>
              <a:gd name="connsiteX577" fmla="*/ 3538287 w 11044243"/>
              <a:gd name="connsiteY577" fmla="*/ 3994442 h 5790288"/>
              <a:gd name="connsiteX578" fmla="*/ 3527227 w 11044243"/>
              <a:gd name="connsiteY578" fmla="*/ 3983382 h 5790288"/>
              <a:gd name="connsiteX579" fmla="*/ 3538287 w 11044243"/>
              <a:gd name="connsiteY579" fmla="*/ 3972322 h 5790288"/>
              <a:gd name="connsiteX580" fmla="*/ 3103028 w 11044243"/>
              <a:gd name="connsiteY580" fmla="*/ 3972322 h 5790288"/>
              <a:gd name="connsiteX581" fmla="*/ 3114089 w 11044243"/>
              <a:gd name="connsiteY581" fmla="*/ 3983382 h 5790288"/>
              <a:gd name="connsiteX582" fmla="*/ 3103028 w 11044243"/>
              <a:gd name="connsiteY582" fmla="*/ 3994442 h 5790288"/>
              <a:gd name="connsiteX583" fmla="*/ 3091969 w 11044243"/>
              <a:gd name="connsiteY583" fmla="*/ 3983382 h 5790288"/>
              <a:gd name="connsiteX584" fmla="*/ 3103028 w 11044243"/>
              <a:gd name="connsiteY584" fmla="*/ 3972322 h 5790288"/>
              <a:gd name="connsiteX585" fmla="*/ 1365688 w 11044243"/>
              <a:gd name="connsiteY585" fmla="*/ 3967583 h 5790288"/>
              <a:gd name="connsiteX586" fmla="*/ 1376748 w 11044243"/>
              <a:gd name="connsiteY586" fmla="*/ 3978643 h 5790288"/>
              <a:gd name="connsiteX587" fmla="*/ 1365688 w 11044243"/>
              <a:gd name="connsiteY587" fmla="*/ 3989703 h 5790288"/>
              <a:gd name="connsiteX588" fmla="*/ 1354629 w 11044243"/>
              <a:gd name="connsiteY588" fmla="*/ 3978643 h 5790288"/>
              <a:gd name="connsiteX589" fmla="*/ 1365688 w 11044243"/>
              <a:gd name="connsiteY589" fmla="*/ 3967583 h 5790288"/>
              <a:gd name="connsiteX590" fmla="*/ 930435 w 11044243"/>
              <a:gd name="connsiteY590" fmla="*/ 3967583 h 5790288"/>
              <a:gd name="connsiteX591" fmla="*/ 941495 w 11044243"/>
              <a:gd name="connsiteY591" fmla="*/ 3978643 h 5790288"/>
              <a:gd name="connsiteX592" fmla="*/ 930435 w 11044243"/>
              <a:gd name="connsiteY592" fmla="*/ 3989703 h 5790288"/>
              <a:gd name="connsiteX593" fmla="*/ 919376 w 11044243"/>
              <a:gd name="connsiteY593" fmla="*/ 3978643 h 5790288"/>
              <a:gd name="connsiteX594" fmla="*/ 930435 w 11044243"/>
              <a:gd name="connsiteY594" fmla="*/ 3967583 h 5790288"/>
              <a:gd name="connsiteX595" fmla="*/ 494120 w 11044243"/>
              <a:gd name="connsiteY595" fmla="*/ 3967583 h 5790288"/>
              <a:gd name="connsiteX596" fmla="*/ 505180 w 11044243"/>
              <a:gd name="connsiteY596" fmla="*/ 3978643 h 5790288"/>
              <a:gd name="connsiteX597" fmla="*/ 494120 w 11044243"/>
              <a:gd name="connsiteY597" fmla="*/ 3989703 h 5790288"/>
              <a:gd name="connsiteX598" fmla="*/ 483060 w 11044243"/>
              <a:gd name="connsiteY598" fmla="*/ 3978643 h 5790288"/>
              <a:gd name="connsiteX599" fmla="*/ 494120 w 11044243"/>
              <a:gd name="connsiteY599" fmla="*/ 3967583 h 5790288"/>
              <a:gd name="connsiteX600" fmla="*/ 7941241 w 11044243"/>
              <a:gd name="connsiteY600" fmla="*/ 3959103 h 5790288"/>
              <a:gd name="connsiteX601" fmla="*/ 7965520 w 11044243"/>
              <a:gd name="connsiteY601" fmla="*/ 3983382 h 5790288"/>
              <a:gd name="connsiteX602" fmla="*/ 7941241 w 11044243"/>
              <a:gd name="connsiteY602" fmla="*/ 4007661 h 5790288"/>
              <a:gd name="connsiteX603" fmla="*/ 7916962 w 11044243"/>
              <a:gd name="connsiteY603" fmla="*/ 3983382 h 5790288"/>
              <a:gd name="connsiteX604" fmla="*/ 7941241 w 11044243"/>
              <a:gd name="connsiteY604" fmla="*/ 3959103 h 5790288"/>
              <a:gd name="connsiteX605" fmla="*/ 7505988 w 11044243"/>
              <a:gd name="connsiteY605" fmla="*/ 3959103 h 5790288"/>
              <a:gd name="connsiteX606" fmla="*/ 7530267 w 11044243"/>
              <a:gd name="connsiteY606" fmla="*/ 3983382 h 5790288"/>
              <a:gd name="connsiteX607" fmla="*/ 7505988 w 11044243"/>
              <a:gd name="connsiteY607" fmla="*/ 4007661 h 5790288"/>
              <a:gd name="connsiteX608" fmla="*/ 7481709 w 11044243"/>
              <a:gd name="connsiteY608" fmla="*/ 3983382 h 5790288"/>
              <a:gd name="connsiteX609" fmla="*/ 7505988 w 11044243"/>
              <a:gd name="connsiteY609" fmla="*/ 3959103 h 5790288"/>
              <a:gd name="connsiteX610" fmla="*/ 6634419 w 11044243"/>
              <a:gd name="connsiteY610" fmla="*/ 3959103 h 5790288"/>
              <a:gd name="connsiteX611" fmla="*/ 6658698 w 11044243"/>
              <a:gd name="connsiteY611" fmla="*/ 3983382 h 5790288"/>
              <a:gd name="connsiteX612" fmla="*/ 6634419 w 11044243"/>
              <a:gd name="connsiteY612" fmla="*/ 4007661 h 5790288"/>
              <a:gd name="connsiteX613" fmla="*/ 6610140 w 11044243"/>
              <a:gd name="connsiteY613" fmla="*/ 3983382 h 5790288"/>
              <a:gd name="connsiteX614" fmla="*/ 6634419 w 11044243"/>
              <a:gd name="connsiteY614" fmla="*/ 3959103 h 5790288"/>
              <a:gd name="connsiteX615" fmla="*/ 1802000 w 11044243"/>
              <a:gd name="connsiteY615" fmla="*/ 3954364 h 5790288"/>
              <a:gd name="connsiteX616" fmla="*/ 1826281 w 11044243"/>
              <a:gd name="connsiteY616" fmla="*/ 3978643 h 5790288"/>
              <a:gd name="connsiteX617" fmla="*/ 1802000 w 11044243"/>
              <a:gd name="connsiteY617" fmla="*/ 4002922 h 5790288"/>
              <a:gd name="connsiteX618" fmla="*/ 1777722 w 11044243"/>
              <a:gd name="connsiteY618" fmla="*/ 3978643 h 5790288"/>
              <a:gd name="connsiteX619" fmla="*/ 1802000 w 11044243"/>
              <a:gd name="connsiteY619" fmla="*/ 3954364 h 5790288"/>
              <a:gd name="connsiteX620" fmla="*/ 10113830 w 11044243"/>
              <a:gd name="connsiteY620" fmla="*/ 3953286 h 5790288"/>
              <a:gd name="connsiteX621" fmla="*/ 10148665 w 11044243"/>
              <a:gd name="connsiteY621" fmla="*/ 3988121 h 5790288"/>
              <a:gd name="connsiteX622" fmla="*/ 10113830 w 11044243"/>
              <a:gd name="connsiteY622" fmla="*/ 4022956 h 5790288"/>
              <a:gd name="connsiteX623" fmla="*/ 10078995 w 11044243"/>
              <a:gd name="connsiteY623" fmla="*/ 3988121 h 5790288"/>
              <a:gd name="connsiteX624" fmla="*/ 10113830 w 11044243"/>
              <a:gd name="connsiteY624" fmla="*/ 3953286 h 5790288"/>
              <a:gd name="connsiteX625" fmla="*/ 8377558 w 11044243"/>
              <a:gd name="connsiteY625" fmla="*/ 3948547 h 5790288"/>
              <a:gd name="connsiteX626" fmla="*/ 8412393 w 11044243"/>
              <a:gd name="connsiteY626" fmla="*/ 3983382 h 5790288"/>
              <a:gd name="connsiteX627" fmla="*/ 8377558 w 11044243"/>
              <a:gd name="connsiteY627" fmla="*/ 4018217 h 5790288"/>
              <a:gd name="connsiteX628" fmla="*/ 8342723 w 11044243"/>
              <a:gd name="connsiteY628" fmla="*/ 3983382 h 5790288"/>
              <a:gd name="connsiteX629" fmla="*/ 8377558 w 11044243"/>
              <a:gd name="connsiteY629" fmla="*/ 3948547 h 5790288"/>
              <a:gd name="connsiteX630" fmla="*/ 3974553 w 11044243"/>
              <a:gd name="connsiteY630" fmla="*/ 3948547 h 5790288"/>
              <a:gd name="connsiteX631" fmla="*/ 4009388 w 11044243"/>
              <a:gd name="connsiteY631" fmla="*/ 3983382 h 5790288"/>
              <a:gd name="connsiteX632" fmla="*/ 3974553 w 11044243"/>
              <a:gd name="connsiteY632" fmla="*/ 4018217 h 5790288"/>
              <a:gd name="connsiteX633" fmla="*/ 3939718 w 11044243"/>
              <a:gd name="connsiteY633" fmla="*/ 3983382 h 5790288"/>
              <a:gd name="connsiteX634" fmla="*/ 3974553 w 11044243"/>
              <a:gd name="connsiteY634" fmla="*/ 3948547 h 5790288"/>
              <a:gd name="connsiteX635" fmla="*/ 2666706 w 11044243"/>
              <a:gd name="connsiteY635" fmla="*/ 3948547 h 5790288"/>
              <a:gd name="connsiteX636" fmla="*/ 2701541 w 11044243"/>
              <a:gd name="connsiteY636" fmla="*/ 3983382 h 5790288"/>
              <a:gd name="connsiteX637" fmla="*/ 2666706 w 11044243"/>
              <a:gd name="connsiteY637" fmla="*/ 4018217 h 5790288"/>
              <a:gd name="connsiteX638" fmla="*/ 2631871 w 11044243"/>
              <a:gd name="connsiteY638" fmla="*/ 3983382 h 5790288"/>
              <a:gd name="connsiteX639" fmla="*/ 2666706 w 11044243"/>
              <a:gd name="connsiteY639" fmla="*/ 3948547 h 5790288"/>
              <a:gd name="connsiteX640" fmla="*/ 2237251 w 11044243"/>
              <a:gd name="connsiteY640" fmla="*/ 3943808 h 5790288"/>
              <a:gd name="connsiteX641" fmla="*/ 2272089 w 11044243"/>
              <a:gd name="connsiteY641" fmla="*/ 3978643 h 5790288"/>
              <a:gd name="connsiteX642" fmla="*/ 2237251 w 11044243"/>
              <a:gd name="connsiteY642" fmla="*/ 4013478 h 5790288"/>
              <a:gd name="connsiteX643" fmla="*/ 2202417 w 11044243"/>
              <a:gd name="connsiteY643" fmla="*/ 3978643 h 5790288"/>
              <a:gd name="connsiteX644" fmla="*/ 2237251 w 11044243"/>
              <a:gd name="connsiteY644" fmla="*/ 3943808 h 5790288"/>
              <a:gd name="connsiteX645" fmla="*/ 58869 w 11044243"/>
              <a:gd name="connsiteY645" fmla="*/ 3943808 h 5790288"/>
              <a:gd name="connsiteX646" fmla="*/ 93703 w 11044243"/>
              <a:gd name="connsiteY646" fmla="*/ 3978643 h 5790288"/>
              <a:gd name="connsiteX647" fmla="*/ 58869 w 11044243"/>
              <a:gd name="connsiteY647" fmla="*/ 4013478 h 5790288"/>
              <a:gd name="connsiteX648" fmla="*/ 24034 w 11044243"/>
              <a:gd name="connsiteY648" fmla="*/ 3978643 h 5790288"/>
              <a:gd name="connsiteX649" fmla="*/ 58869 w 11044243"/>
              <a:gd name="connsiteY649" fmla="*/ 3943808 h 5790288"/>
              <a:gd name="connsiteX650" fmla="*/ 11007546 w 11044243"/>
              <a:gd name="connsiteY650" fmla="*/ 3529918 h 5790288"/>
              <a:gd name="connsiteX651" fmla="*/ 11018606 w 11044243"/>
              <a:gd name="connsiteY651" fmla="*/ 3540978 h 5790288"/>
              <a:gd name="connsiteX652" fmla="*/ 11007546 w 11044243"/>
              <a:gd name="connsiteY652" fmla="*/ 3552038 h 5790288"/>
              <a:gd name="connsiteX653" fmla="*/ 10996486 w 11044243"/>
              <a:gd name="connsiteY653" fmla="*/ 3540978 h 5790288"/>
              <a:gd name="connsiteX654" fmla="*/ 11007546 w 11044243"/>
              <a:gd name="connsiteY654" fmla="*/ 3529918 h 5790288"/>
              <a:gd name="connsiteX655" fmla="*/ 9247265 w 11044243"/>
              <a:gd name="connsiteY655" fmla="*/ 3529918 h 5790288"/>
              <a:gd name="connsiteX656" fmla="*/ 9258325 w 11044243"/>
              <a:gd name="connsiteY656" fmla="*/ 3540978 h 5790288"/>
              <a:gd name="connsiteX657" fmla="*/ 9247265 w 11044243"/>
              <a:gd name="connsiteY657" fmla="*/ 3552038 h 5790288"/>
              <a:gd name="connsiteX658" fmla="*/ 9236205 w 11044243"/>
              <a:gd name="connsiteY658" fmla="*/ 3540978 h 5790288"/>
              <a:gd name="connsiteX659" fmla="*/ 9247265 w 11044243"/>
              <a:gd name="connsiteY659" fmla="*/ 3529918 h 5790288"/>
              <a:gd name="connsiteX660" fmla="*/ 7940443 w 11044243"/>
              <a:gd name="connsiteY660" fmla="*/ 3529918 h 5790288"/>
              <a:gd name="connsiteX661" fmla="*/ 7951503 w 11044243"/>
              <a:gd name="connsiteY661" fmla="*/ 3540978 h 5790288"/>
              <a:gd name="connsiteX662" fmla="*/ 7940443 w 11044243"/>
              <a:gd name="connsiteY662" fmla="*/ 3552038 h 5790288"/>
              <a:gd name="connsiteX663" fmla="*/ 7929383 w 11044243"/>
              <a:gd name="connsiteY663" fmla="*/ 3540978 h 5790288"/>
              <a:gd name="connsiteX664" fmla="*/ 7940443 w 11044243"/>
              <a:gd name="connsiteY664" fmla="*/ 3529918 h 5790288"/>
              <a:gd name="connsiteX665" fmla="*/ 7068873 w 11044243"/>
              <a:gd name="connsiteY665" fmla="*/ 3529918 h 5790288"/>
              <a:gd name="connsiteX666" fmla="*/ 7079933 w 11044243"/>
              <a:gd name="connsiteY666" fmla="*/ 3540978 h 5790288"/>
              <a:gd name="connsiteX667" fmla="*/ 7068873 w 11044243"/>
              <a:gd name="connsiteY667" fmla="*/ 3552038 h 5790288"/>
              <a:gd name="connsiteX668" fmla="*/ 7057813 w 11044243"/>
              <a:gd name="connsiteY668" fmla="*/ 3540978 h 5790288"/>
              <a:gd name="connsiteX669" fmla="*/ 7068873 w 11044243"/>
              <a:gd name="connsiteY669" fmla="*/ 3529918 h 5790288"/>
              <a:gd name="connsiteX670" fmla="*/ 3975351 w 11044243"/>
              <a:gd name="connsiteY670" fmla="*/ 3528691 h 5790288"/>
              <a:gd name="connsiteX671" fmla="*/ 3986411 w 11044243"/>
              <a:gd name="connsiteY671" fmla="*/ 3539751 h 5790288"/>
              <a:gd name="connsiteX672" fmla="*/ 3975351 w 11044243"/>
              <a:gd name="connsiteY672" fmla="*/ 3550811 h 5790288"/>
              <a:gd name="connsiteX673" fmla="*/ 3964291 w 11044243"/>
              <a:gd name="connsiteY673" fmla="*/ 3539751 h 5790288"/>
              <a:gd name="connsiteX674" fmla="*/ 3975351 w 11044243"/>
              <a:gd name="connsiteY674" fmla="*/ 3528691 h 5790288"/>
              <a:gd name="connsiteX675" fmla="*/ 3540149 w 11044243"/>
              <a:gd name="connsiteY675" fmla="*/ 3528691 h 5790288"/>
              <a:gd name="connsiteX676" fmla="*/ 3551209 w 11044243"/>
              <a:gd name="connsiteY676" fmla="*/ 3539751 h 5790288"/>
              <a:gd name="connsiteX677" fmla="*/ 3540149 w 11044243"/>
              <a:gd name="connsiteY677" fmla="*/ 3550811 h 5790288"/>
              <a:gd name="connsiteX678" fmla="*/ 3529089 w 11044243"/>
              <a:gd name="connsiteY678" fmla="*/ 3539751 h 5790288"/>
              <a:gd name="connsiteX679" fmla="*/ 3540149 w 11044243"/>
              <a:gd name="connsiteY679" fmla="*/ 3528691 h 5790288"/>
              <a:gd name="connsiteX680" fmla="*/ 2668568 w 11044243"/>
              <a:gd name="connsiteY680" fmla="*/ 3528691 h 5790288"/>
              <a:gd name="connsiteX681" fmla="*/ 2679628 w 11044243"/>
              <a:gd name="connsiteY681" fmla="*/ 3539751 h 5790288"/>
              <a:gd name="connsiteX682" fmla="*/ 2668568 w 11044243"/>
              <a:gd name="connsiteY682" fmla="*/ 3550811 h 5790288"/>
              <a:gd name="connsiteX683" fmla="*/ 2657509 w 11044243"/>
              <a:gd name="connsiteY683" fmla="*/ 3539751 h 5790288"/>
              <a:gd name="connsiteX684" fmla="*/ 2668568 w 11044243"/>
              <a:gd name="connsiteY684" fmla="*/ 3528691 h 5790288"/>
              <a:gd name="connsiteX685" fmla="*/ 1796998 w 11044243"/>
              <a:gd name="connsiteY685" fmla="*/ 3528691 h 5790288"/>
              <a:gd name="connsiteX686" fmla="*/ 1808056 w 11044243"/>
              <a:gd name="connsiteY686" fmla="*/ 3539751 h 5790288"/>
              <a:gd name="connsiteX687" fmla="*/ 1796998 w 11044243"/>
              <a:gd name="connsiteY687" fmla="*/ 3550811 h 5790288"/>
              <a:gd name="connsiteX688" fmla="*/ 1785937 w 11044243"/>
              <a:gd name="connsiteY688" fmla="*/ 3539751 h 5790288"/>
              <a:gd name="connsiteX689" fmla="*/ 1796998 w 11044243"/>
              <a:gd name="connsiteY689" fmla="*/ 3528691 h 5790288"/>
              <a:gd name="connsiteX690" fmla="*/ 36726 w 11044243"/>
              <a:gd name="connsiteY690" fmla="*/ 3528691 h 5790288"/>
              <a:gd name="connsiteX691" fmla="*/ 47786 w 11044243"/>
              <a:gd name="connsiteY691" fmla="*/ 3539751 h 5790288"/>
              <a:gd name="connsiteX692" fmla="*/ 36726 w 11044243"/>
              <a:gd name="connsiteY692" fmla="*/ 3550811 h 5790288"/>
              <a:gd name="connsiteX693" fmla="*/ 25666 w 11044243"/>
              <a:gd name="connsiteY693" fmla="*/ 3539751 h 5790288"/>
              <a:gd name="connsiteX694" fmla="*/ 36726 w 11044243"/>
              <a:gd name="connsiteY694" fmla="*/ 3528691 h 5790288"/>
              <a:gd name="connsiteX695" fmla="*/ 10572293 w 11044243"/>
              <a:gd name="connsiteY695" fmla="*/ 3516700 h 5790288"/>
              <a:gd name="connsiteX696" fmla="*/ 10596572 w 11044243"/>
              <a:gd name="connsiteY696" fmla="*/ 3540979 h 5790288"/>
              <a:gd name="connsiteX697" fmla="*/ 10572293 w 11044243"/>
              <a:gd name="connsiteY697" fmla="*/ 3565258 h 5790288"/>
              <a:gd name="connsiteX698" fmla="*/ 10548014 w 11044243"/>
              <a:gd name="connsiteY698" fmla="*/ 3540979 h 5790288"/>
              <a:gd name="connsiteX699" fmla="*/ 10572293 w 11044243"/>
              <a:gd name="connsiteY699" fmla="*/ 3516700 h 5790288"/>
              <a:gd name="connsiteX700" fmla="*/ 10135976 w 11044243"/>
              <a:gd name="connsiteY700" fmla="*/ 3516700 h 5790288"/>
              <a:gd name="connsiteX701" fmla="*/ 10160255 w 11044243"/>
              <a:gd name="connsiteY701" fmla="*/ 3540979 h 5790288"/>
              <a:gd name="connsiteX702" fmla="*/ 10135976 w 11044243"/>
              <a:gd name="connsiteY702" fmla="*/ 3565258 h 5790288"/>
              <a:gd name="connsiteX703" fmla="*/ 10111697 w 11044243"/>
              <a:gd name="connsiteY703" fmla="*/ 3540979 h 5790288"/>
              <a:gd name="connsiteX704" fmla="*/ 10135976 w 11044243"/>
              <a:gd name="connsiteY704" fmla="*/ 3516700 h 5790288"/>
              <a:gd name="connsiteX705" fmla="*/ 9700724 w 11044243"/>
              <a:gd name="connsiteY705" fmla="*/ 3516700 h 5790288"/>
              <a:gd name="connsiteX706" fmla="*/ 9725003 w 11044243"/>
              <a:gd name="connsiteY706" fmla="*/ 3540979 h 5790288"/>
              <a:gd name="connsiteX707" fmla="*/ 9700724 w 11044243"/>
              <a:gd name="connsiteY707" fmla="*/ 3565258 h 5790288"/>
              <a:gd name="connsiteX708" fmla="*/ 9676445 w 11044243"/>
              <a:gd name="connsiteY708" fmla="*/ 3540979 h 5790288"/>
              <a:gd name="connsiteX709" fmla="*/ 9700724 w 11044243"/>
              <a:gd name="connsiteY709" fmla="*/ 3516700 h 5790288"/>
              <a:gd name="connsiteX710" fmla="*/ 8375696 w 11044243"/>
              <a:gd name="connsiteY710" fmla="*/ 3516700 h 5790288"/>
              <a:gd name="connsiteX711" fmla="*/ 8399975 w 11044243"/>
              <a:gd name="connsiteY711" fmla="*/ 3540979 h 5790288"/>
              <a:gd name="connsiteX712" fmla="*/ 8375696 w 11044243"/>
              <a:gd name="connsiteY712" fmla="*/ 3565258 h 5790288"/>
              <a:gd name="connsiteX713" fmla="*/ 8351417 w 11044243"/>
              <a:gd name="connsiteY713" fmla="*/ 3540979 h 5790288"/>
              <a:gd name="connsiteX714" fmla="*/ 8375696 w 11044243"/>
              <a:gd name="connsiteY714" fmla="*/ 3516700 h 5790288"/>
              <a:gd name="connsiteX715" fmla="*/ 6632556 w 11044243"/>
              <a:gd name="connsiteY715" fmla="*/ 3516700 h 5790288"/>
              <a:gd name="connsiteX716" fmla="*/ 6656835 w 11044243"/>
              <a:gd name="connsiteY716" fmla="*/ 3540979 h 5790288"/>
              <a:gd name="connsiteX717" fmla="*/ 6632556 w 11044243"/>
              <a:gd name="connsiteY717" fmla="*/ 3565258 h 5790288"/>
              <a:gd name="connsiteX718" fmla="*/ 6608277 w 11044243"/>
              <a:gd name="connsiteY718" fmla="*/ 3540979 h 5790288"/>
              <a:gd name="connsiteX719" fmla="*/ 6632556 w 11044243"/>
              <a:gd name="connsiteY719" fmla="*/ 3516700 h 5790288"/>
              <a:gd name="connsiteX720" fmla="*/ 6197304 w 11044243"/>
              <a:gd name="connsiteY720" fmla="*/ 3516700 h 5790288"/>
              <a:gd name="connsiteX721" fmla="*/ 6221583 w 11044243"/>
              <a:gd name="connsiteY721" fmla="*/ 3540979 h 5790288"/>
              <a:gd name="connsiteX722" fmla="*/ 6197304 w 11044243"/>
              <a:gd name="connsiteY722" fmla="*/ 3565258 h 5790288"/>
              <a:gd name="connsiteX723" fmla="*/ 6173025 w 11044243"/>
              <a:gd name="connsiteY723" fmla="*/ 3540979 h 5790288"/>
              <a:gd name="connsiteX724" fmla="*/ 6197304 w 11044243"/>
              <a:gd name="connsiteY724" fmla="*/ 3516700 h 5790288"/>
              <a:gd name="connsiteX725" fmla="*/ 5283237 w 11044243"/>
              <a:gd name="connsiteY725" fmla="*/ 3515472 h 5790288"/>
              <a:gd name="connsiteX726" fmla="*/ 5307516 w 11044243"/>
              <a:gd name="connsiteY726" fmla="*/ 3539751 h 5790288"/>
              <a:gd name="connsiteX727" fmla="*/ 5283237 w 11044243"/>
              <a:gd name="connsiteY727" fmla="*/ 3564030 h 5790288"/>
              <a:gd name="connsiteX728" fmla="*/ 5258958 w 11044243"/>
              <a:gd name="connsiteY728" fmla="*/ 3539751 h 5790288"/>
              <a:gd name="connsiteX729" fmla="*/ 5283237 w 11044243"/>
              <a:gd name="connsiteY729" fmla="*/ 3515472 h 5790288"/>
              <a:gd name="connsiteX730" fmla="*/ 4846920 w 11044243"/>
              <a:gd name="connsiteY730" fmla="*/ 3515472 h 5790288"/>
              <a:gd name="connsiteX731" fmla="*/ 4871199 w 11044243"/>
              <a:gd name="connsiteY731" fmla="*/ 3539751 h 5790288"/>
              <a:gd name="connsiteX732" fmla="*/ 4846920 w 11044243"/>
              <a:gd name="connsiteY732" fmla="*/ 3564030 h 5790288"/>
              <a:gd name="connsiteX733" fmla="*/ 4822641 w 11044243"/>
              <a:gd name="connsiteY733" fmla="*/ 3539751 h 5790288"/>
              <a:gd name="connsiteX734" fmla="*/ 4846920 w 11044243"/>
              <a:gd name="connsiteY734" fmla="*/ 3515472 h 5790288"/>
              <a:gd name="connsiteX735" fmla="*/ 4411668 w 11044243"/>
              <a:gd name="connsiteY735" fmla="*/ 3515472 h 5790288"/>
              <a:gd name="connsiteX736" fmla="*/ 4435947 w 11044243"/>
              <a:gd name="connsiteY736" fmla="*/ 3539751 h 5790288"/>
              <a:gd name="connsiteX737" fmla="*/ 4411668 w 11044243"/>
              <a:gd name="connsiteY737" fmla="*/ 3564030 h 5790288"/>
              <a:gd name="connsiteX738" fmla="*/ 4387389 w 11044243"/>
              <a:gd name="connsiteY738" fmla="*/ 3539751 h 5790288"/>
              <a:gd name="connsiteX739" fmla="*/ 4411668 w 11044243"/>
              <a:gd name="connsiteY739" fmla="*/ 3515472 h 5790288"/>
              <a:gd name="connsiteX740" fmla="*/ 3103826 w 11044243"/>
              <a:gd name="connsiteY740" fmla="*/ 3515472 h 5790288"/>
              <a:gd name="connsiteX741" fmla="*/ 3128106 w 11044243"/>
              <a:gd name="connsiteY741" fmla="*/ 3539751 h 5790288"/>
              <a:gd name="connsiteX742" fmla="*/ 3103826 w 11044243"/>
              <a:gd name="connsiteY742" fmla="*/ 3564030 h 5790288"/>
              <a:gd name="connsiteX743" fmla="*/ 3079547 w 11044243"/>
              <a:gd name="connsiteY743" fmla="*/ 3539751 h 5790288"/>
              <a:gd name="connsiteX744" fmla="*/ 3103826 w 11044243"/>
              <a:gd name="connsiteY744" fmla="*/ 3515472 h 5790288"/>
              <a:gd name="connsiteX745" fmla="*/ 908295 w 11044243"/>
              <a:gd name="connsiteY745" fmla="*/ 3515472 h 5790288"/>
              <a:gd name="connsiteX746" fmla="*/ 932573 w 11044243"/>
              <a:gd name="connsiteY746" fmla="*/ 3539751 h 5790288"/>
              <a:gd name="connsiteX747" fmla="*/ 908295 w 11044243"/>
              <a:gd name="connsiteY747" fmla="*/ 3564030 h 5790288"/>
              <a:gd name="connsiteX748" fmla="*/ 884015 w 11044243"/>
              <a:gd name="connsiteY748" fmla="*/ 3539751 h 5790288"/>
              <a:gd name="connsiteX749" fmla="*/ 908295 w 11044243"/>
              <a:gd name="connsiteY749" fmla="*/ 3515472 h 5790288"/>
              <a:gd name="connsiteX750" fmla="*/ 471978 w 11044243"/>
              <a:gd name="connsiteY750" fmla="*/ 3515472 h 5790288"/>
              <a:gd name="connsiteX751" fmla="*/ 496255 w 11044243"/>
              <a:gd name="connsiteY751" fmla="*/ 3539751 h 5790288"/>
              <a:gd name="connsiteX752" fmla="*/ 471978 w 11044243"/>
              <a:gd name="connsiteY752" fmla="*/ 3564030 h 5790288"/>
              <a:gd name="connsiteX753" fmla="*/ 447698 w 11044243"/>
              <a:gd name="connsiteY753" fmla="*/ 3539751 h 5790288"/>
              <a:gd name="connsiteX754" fmla="*/ 471978 w 11044243"/>
              <a:gd name="connsiteY754" fmla="*/ 3515472 h 5790288"/>
              <a:gd name="connsiteX755" fmla="*/ 8812012 w 11044243"/>
              <a:gd name="connsiteY755" fmla="*/ 3506144 h 5790288"/>
              <a:gd name="connsiteX756" fmla="*/ 8846847 w 11044243"/>
              <a:gd name="connsiteY756" fmla="*/ 3540979 h 5790288"/>
              <a:gd name="connsiteX757" fmla="*/ 8812012 w 11044243"/>
              <a:gd name="connsiteY757" fmla="*/ 3575814 h 5790288"/>
              <a:gd name="connsiteX758" fmla="*/ 8777177 w 11044243"/>
              <a:gd name="connsiteY758" fmla="*/ 3540979 h 5790288"/>
              <a:gd name="connsiteX759" fmla="*/ 8812012 w 11044243"/>
              <a:gd name="connsiteY759" fmla="*/ 3506144 h 5790288"/>
              <a:gd name="connsiteX760" fmla="*/ 7504126 w 11044243"/>
              <a:gd name="connsiteY760" fmla="*/ 3506144 h 5790288"/>
              <a:gd name="connsiteX761" fmla="*/ 7538961 w 11044243"/>
              <a:gd name="connsiteY761" fmla="*/ 3540979 h 5790288"/>
              <a:gd name="connsiteX762" fmla="*/ 7504126 w 11044243"/>
              <a:gd name="connsiteY762" fmla="*/ 3575814 h 5790288"/>
              <a:gd name="connsiteX763" fmla="*/ 7469291 w 11044243"/>
              <a:gd name="connsiteY763" fmla="*/ 3540979 h 5790288"/>
              <a:gd name="connsiteX764" fmla="*/ 7504126 w 11044243"/>
              <a:gd name="connsiteY764" fmla="*/ 3506144 h 5790288"/>
              <a:gd name="connsiteX765" fmla="*/ 5760987 w 11044243"/>
              <a:gd name="connsiteY765" fmla="*/ 3506144 h 5790288"/>
              <a:gd name="connsiteX766" fmla="*/ 5795822 w 11044243"/>
              <a:gd name="connsiteY766" fmla="*/ 3540979 h 5790288"/>
              <a:gd name="connsiteX767" fmla="*/ 5760987 w 11044243"/>
              <a:gd name="connsiteY767" fmla="*/ 3575814 h 5790288"/>
              <a:gd name="connsiteX768" fmla="*/ 5726152 w 11044243"/>
              <a:gd name="connsiteY768" fmla="*/ 3540979 h 5790288"/>
              <a:gd name="connsiteX769" fmla="*/ 5760987 w 11044243"/>
              <a:gd name="connsiteY769" fmla="*/ 3506144 h 5790288"/>
              <a:gd name="connsiteX770" fmla="*/ 2232248 w 11044243"/>
              <a:gd name="connsiteY770" fmla="*/ 3504916 h 5790288"/>
              <a:gd name="connsiteX771" fmla="*/ 2267083 w 11044243"/>
              <a:gd name="connsiteY771" fmla="*/ 3539751 h 5790288"/>
              <a:gd name="connsiteX772" fmla="*/ 2232248 w 11044243"/>
              <a:gd name="connsiteY772" fmla="*/ 3574586 h 5790288"/>
              <a:gd name="connsiteX773" fmla="*/ 2197411 w 11044243"/>
              <a:gd name="connsiteY773" fmla="*/ 3539751 h 5790288"/>
              <a:gd name="connsiteX774" fmla="*/ 2232248 w 11044243"/>
              <a:gd name="connsiteY774" fmla="*/ 3504916 h 5790288"/>
              <a:gd name="connsiteX775" fmla="*/ 1343548 w 11044243"/>
              <a:gd name="connsiteY775" fmla="*/ 3504916 h 5790288"/>
              <a:gd name="connsiteX776" fmla="*/ 1378385 w 11044243"/>
              <a:gd name="connsiteY776" fmla="*/ 3539751 h 5790288"/>
              <a:gd name="connsiteX777" fmla="*/ 1343548 w 11044243"/>
              <a:gd name="connsiteY777" fmla="*/ 3574586 h 5790288"/>
              <a:gd name="connsiteX778" fmla="*/ 1308714 w 11044243"/>
              <a:gd name="connsiteY778" fmla="*/ 3539751 h 5790288"/>
              <a:gd name="connsiteX779" fmla="*/ 1343548 w 11044243"/>
              <a:gd name="connsiteY779" fmla="*/ 3504916 h 5790288"/>
              <a:gd name="connsiteX780" fmla="*/ 10137838 w 11044243"/>
              <a:gd name="connsiteY780" fmla="*/ 3086287 h 5790288"/>
              <a:gd name="connsiteX781" fmla="*/ 10148898 w 11044243"/>
              <a:gd name="connsiteY781" fmla="*/ 3097347 h 5790288"/>
              <a:gd name="connsiteX782" fmla="*/ 10137838 w 11044243"/>
              <a:gd name="connsiteY782" fmla="*/ 3108407 h 5790288"/>
              <a:gd name="connsiteX783" fmla="*/ 10126778 w 11044243"/>
              <a:gd name="connsiteY783" fmla="*/ 3097347 h 5790288"/>
              <a:gd name="connsiteX784" fmla="*/ 10137838 w 11044243"/>
              <a:gd name="connsiteY784" fmla="*/ 3086287 h 5790288"/>
              <a:gd name="connsiteX785" fmla="*/ 9249127 w 11044243"/>
              <a:gd name="connsiteY785" fmla="*/ 3086287 h 5790288"/>
              <a:gd name="connsiteX786" fmla="*/ 9260187 w 11044243"/>
              <a:gd name="connsiteY786" fmla="*/ 3097347 h 5790288"/>
              <a:gd name="connsiteX787" fmla="*/ 9249127 w 11044243"/>
              <a:gd name="connsiteY787" fmla="*/ 3108407 h 5790288"/>
              <a:gd name="connsiteX788" fmla="*/ 9238067 w 11044243"/>
              <a:gd name="connsiteY788" fmla="*/ 3097347 h 5790288"/>
              <a:gd name="connsiteX789" fmla="*/ 9249127 w 11044243"/>
              <a:gd name="connsiteY789" fmla="*/ 3086287 h 5790288"/>
              <a:gd name="connsiteX790" fmla="*/ 8812810 w 11044243"/>
              <a:gd name="connsiteY790" fmla="*/ 3086287 h 5790288"/>
              <a:gd name="connsiteX791" fmla="*/ 8823870 w 11044243"/>
              <a:gd name="connsiteY791" fmla="*/ 3097347 h 5790288"/>
              <a:gd name="connsiteX792" fmla="*/ 8812810 w 11044243"/>
              <a:gd name="connsiteY792" fmla="*/ 3108407 h 5790288"/>
              <a:gd name="connsiteX793" fmla="*/ 8801750 w 11044243"/>
              <a:gd name="connsiteY793" fmla="*/ 3097347 h 5790288"/>
              <a:gd name="connsiteX794" fmla="*/ 8812810 w 11044243"/>
              <a:gd name="connsiteY794" fmla="*/ 3086287 h 5790288"/>
              <a:gd name="connsiteX795" fmla="*/ 7505988 w 11044243"/>
              <a:gd name="connsiteY795" fmla="*/ 3086287 h 5790288"/>
              <a:gd name="connsiteX796" fmla="*/ 7517048 w 11044243"/>
              <a:gd name="connsiteY796" fmla="*/ 3097347 h 5790288"/>
              <a:gd name="connsiteX797" fmla="*/ 7505988 w 11044243"/>
              <a:gd name="connsiteY797" fmla="*/ 3108407 h 5790288"/>
              <a:gd name="connsiteX798" fmla="*/ 7494928 w 11044243"/>
              <a:gd name="connsiteY798" fmla="*/ 3097347 h 5790288"/>
              <a:gd name="connsiteX799" fmla="*/ 7505988 w 11044243"/>
              <a:gd name="connsiteY799" fmla="*/ 3086287 h 5790288"/>
              <a:gd name="connsiteX800" fmla="*/ 7069671 w 11044243"/>
              <a:gd name="connsiteY800" fmla="*/ 3086287 h 5790288"/>
              <a:gd name="connsiteX801" fmla="*/ 7080731 w 11044243"/>
              <a:gd name="connsiteY801" fmla="*/ 3097347 h 5790288"/>
              <a:gd name="connsiteX802" fmla="*/ 7069671 w 11044243"/>
              <a:gd name="connsiteY802" fmla="*/ 3108407 h 5790288"/>
              <a:gd name="connsiteX803" fmla="*/ 7058611 w 11044243"/>
              <a:gd name="connsiteY803" fmla="*/ 3097347 h 5790288"/>
              <a:gd name="connsiteX804" fmla="*/ 7069671 w 11044243"/>
              <a:gd name="connsiteY804" fmla="*/ 3086287 h 5790288"/>
              <a:gd name="connsiteX805" fmla="*/ 5762849 w 11044243"/>
              <a:gd name="connsiteY805" fmla="*/ 3086287 h 5790288"/>
              <a:gd name="connsiteX806" fmla="*/ 5773909 w 11044243"/>
              <a:gd name="connsiteY806" fmla="*/ 3097347 h 5790288"/>
              <a:gd name="connsiteX807" fmla="*/ 5762849 w 11044243"/>
              <a:gd name="connsiteY807" fmla="*/ 3108407 h 5790288"/>
              <a:gd name="connsiteX808" fmla="*/ 5751789 w 11044243"/>
              <a:gd name="connsiteY808" fmla="*/ 3097347 h 5790288"/>
              <a:gd name="connsiteX809" fmla="*/ 5762849 w 11044243"/>
              <a:gd name="connsiteY809" fmla="*/ 3086287 h 5790288"/>
              <a:gd name="connsiteX810" fmla="*/ 4409805 w 11044243"/>
              <a:gd name="connsiteY810" fmla="*/ 3086287 h 5790288"/>
              <a:gd name="connsiteX811" fmla="*/ 4420865 w 11044243"/>
              <a:gd name="connsiteY811" fmla="*/ 3097347 h 5790288"/>
              <a:gd name="connsiteX812" fmla="*/ 4409805 w 11044243"/>
              <a:gd name="connsiteY812" fmla="*/ 3108407 h 5790288"/>
              <a:gd name="connsiteX813" fmla="*/ 4398745 w 11044243"/>
              <a:gd name="connsiteY813" fmla="*/ 3097347 h 5790288"/>
              <a:gd name="connsiteX814" fmla="*/ 4409805 w 11044243"/>
              <a:gd name="connsiteY814" fmla="*/ 3086287 h 5790288"/>
              <a:gd name="connsiteX815" fmla="*/ 3974552 w 11044243"/>
              <a:gd name="connsiteY815" fmla="*/ 3086287 h 5790288"/>
              <a:gd name="connsiteX816" fmla="*/ 3985612 w 11044243"/>
              <a:gd name="connsiteY816" fmla="*/ 3097347 h 5790288"/>
              <a:gd name="connsiteX817" fmla="*/ 3974552 w 11044243"/>
              <a:gd name="connsiteY817" fmla="*/ 3108407 h 5790288"/>
              <a:gd name="connsiteX818" fmla="*/ 3963492 w 11044243"/>
              <a:gd name="connsiteY818" fmla="*/ 3097347 h 5790288"/>
              <a:gd name="connsiteX819" fmla="*/ 3974552 w 11044243"/>
              <a:gd name="connsiteY819" fmla="*/ 3086287 h 5790288"/>
              <a:gd name="connsiteX820" fmla="*/ 3538287 w 11044243"/>
              <a:gd name="connsiteY820" fmla="*/ 3086287 h 5790288"/>
              <a:gd name="connsiteX821" fmla="*/ 3549347 w 11044243"/>
              <a:gd name="connsiteY821" fmla="*/ 3097347 h 5790288"/>
              <a:gd name="connsiteX822" fmla="*/ 3538287 w 11044243"/>
              <a:gd name="connsiteY822" fmla="*/ 3108407 h 5790288"/>
              <a:gd name="connsiteX823" fmla="*/ 3527227 w 11044243"/>
              <a:gd name="connsiteY823" fmla="*/ 3097347 h 5790288"/>
              <a:gd name="connsiteX824" fmla="*/ 3538287 w 11044243"/>
              <a:gd name="connsiteY824" fmla="*/ 3086287 h 5790288"/>
              <a:gd name="connsiteX825" fmla="*/ 2666706 w 11044243"/>
              <a:gd name="connsiteY825" fmla="*/ 3086287 h 5790288"/>
              <a:gd name="connsiteX826" fmla="*/ 2677766 w 11044243"/>
              <a:gd name="connsiteY826" fmla="*/ 3097347 h 5790288"/>
              <a:gd name="connsiteX827" fmla="*/ 2666706 w 11044243"/>
              <a:gd name="connsiteY827" fmla="*/ 3108407 h 5790288"/>
              <a:gd name="connsiteX828" fmla="*/ 2655645 w 11044243"/>
              <a:gd name="connsiteY828" fmla="*/ 3097347 h 5790288"/>
              <a:gd name="connsiteX829" fmla="*/ 2666706 w 11044243"/>
              <a:gd name="connsiteY829" fmla="*/ 3086287 h 5790288"/>
              <a:gd name="connsiteX830" fmla="*/ 2231449 w 11044243"/>
              <a:gd name="connsiteY830" fmla="*/ 3086287 h 5790288"/>
              <a:gd name="connsiteX831" fmla="*/ 2242510 w 11044243"/>
              <a:gd name="connsiteY831" fmla="*/ 3097347 h 5790288"/>
              <a:gd name="connsiteX832" fmla="*/ 2231449 w 11044243"/>
              <a:gd name="connsiteY832" fmla="*/ 3108407 h 5790288"/>
              <a:gd name="connsiteX833" fmla="*/ 2220389 w 11044243"/>
              <a:gd name="connsiteY833" fmla="*/ 3097347 h 5790288"/>
              <a:gd name="connsiteX834" fmla="*/ 2231449 w 11044243"/>
              <a:gd name="connsiteY834" fmla="*/ 3086287 h 5790288"/>
              <a:gd name="connsiteX835" fmla="*/ 1795135 w 11044243"/>
              <a:gd name="connsiteY835" fmla="*/ 3086287 h 5790288"/>
              <a:gd name="connsiteX836" fmla="*/ 1806194 w 11044243"/>
              <a:gd name="connsiteY836" fmla="*/ 3097347 h 5790288"/>
              <a:gd name="connsiteX837" fmla="*/ 1795135 w 11044243"/>
              <a:gd name="connsiteY837" fmla="*/ 3108407 h 5790288"/>
              <a:gd name="connsiteX838" fmla="*/ 1784074 w 11044243"/>
              <a:gd name="connsiteY838" fmla="*/ 3097347 h 5790288"/>
              <a:gd name="connsiteX839" fmla="*/ 1795135 w 11044243"/>
              <a:gd name="connsiteY839" fmla="*/ 3086287 h 5790288"/>
              <a:gd name="connsiteX840" fmla="*/ 471179 w 11044243"/>
              <a:gd name="connsiteY840" fmla="*/ 3086287 h 5790288"/>
              <a:gd name="connsiteX841" fmla="*/ 482239 w 11044243"/>
              <a:gd name="connsiteY841" fmla="*/ 3097347 h 5790288"/>
              <a:gd name="connsiteX842" fmla="*/ 471179 w 11044243"/>
              <a:gd name="connsiteY842" fmla="*/ 3108407 h 5790288"/>
              <a:gd name="connsiteX843" fmla="*/ 460119 w 11044243"/>
              <a:gd name="connsiteY843" fmla="*/ 3097347 h 5790288"/>
              <a:gd name="connsiteX844" fmla="*/ 471179 w 11044243"/>
              <a:gd name="connsiteY844" fmla="*/ 3086287 h 5790288"/>
              <a:gd name="connsiteX845" fmla="*/ 34864 w 11044243"/>
              <a:gd name="connsiteY845" fmla="*/ 3086287 h 5790288"/>
              <a:gd name="connsiteX846" fmla="*/ 45924 w 11044243"/>
              <a:gd name="connsiteY846" fmla="*/ 3097347 h 5790288"/>
              <a:gd name="connsiteX847" fmla="*/ 34864 w 11044243"/>
              <a:gd name="connsiteY847" fmla="*/ 3108407 h 5790288"/>
              <a:gd name="connsiteX848" fmla="*/ 23804 w 11044243"/>
              <a:gd name="connsiteY848" fmla="*/ 3097347 h 5790288"/>
              <a:gd name="connsiteX849" fmla="*/ 34864 w 11044243"/>
              <a:gd name="connsiteY849" fmla="*/ 3086287 h 5790288"/>
              <a:gd name="connsiteX850" fmla="*/ 10573091 w 11044243"/>
              <a:gd name="connsiteY850" fmla="*/ 3073068 h 5790288"/>
              <a:gd name="connsiteX851" fmla="*/ 10597370 w 11044243"/>
              <a:gd name="connsiteY851" fmla="*/ 3097347 h 5790288"/>
              <a:gd name="connsiteX852" fmla="*/ 10573091 w 11044243"/>
              <a:gd name="connsiteY852" fmla="*/ 3121626 h 5790288"/>
              <a:gd name="connsiteX853" fmla="*/ 10548812 w 11044243"/>
              <a:gd name="connsiteY853" fmla="*/ 3097347 h 5790288"/>
              <a:gd name="connsiteX854" fmla="*/ 10573091 w 11044243"/>
              <a:gd name="connsiteY854" fmla="*/ 3073068 h 5790288"/>
              <a:gd name="connsiteX855" fmla="*/ 8377558 w 11044243"/>
              <a:gd name="connsiteY855" fmla="*/ 3073068 h 5790288"/>
              <a:gd name="connsiteX856" fmla="*/ 8401837 w 11044243"/>
              <a:gd name="connsiteY856" fmla="*/ 3097347 h 5790288"/>
              <a:gd name="connsiteX857" fmla="*/ 8377558 w 11044243"/>
              <a:gd name="connsiteY857" fmla="*/ 3121626 h 5790288"/>
              <a:gd name="connsiteX858" fmla="*/ 8353279 w 11044243"/>
              <a:gd name="connsiteY858" fmla="*/ 3097347 h 5790288"/>
              <a:gd name="connsiteX859" fmla="*/ 8377558 w 11044243"/>
              <a:gd name="connsiteY859" fmla="*/ 3073068 h 5790288"/>
              <a:gd name="connsiteX860" fmla="*/ 7941241 w 11044243"/>
              <a:gd name="connsiteY860" fmla="*/ 3073068 h 5790288"/>
              <a:gd name="connsiteX861" fmla="*/ 7965520 w 11044243"/>
              <a:gd name="connsiteY861" fmla="*/ 3097347 h 5790288"/>
              <a:gd name="connsiteX862" fmla="*/ 7941241 w 11044243"/>
              <a:gd name="connsiteY862" fmla="*/ 3121626 h 5790288"/>
              <a:gd name="connsiteX863" fmla="*/ 7916962 w 11044243"/>
              <a:gd name="connsiteY863" fmla="*/ 3097347 h 5790288"/>
              <a:gd name="connsiteX864" fmla="*/ 7941241 w 11044243"/>
              <a:gd name="connsiteY864" fmla="*/ 3073068 h 5790288"/>
              <a:gd name="connsiteX865" fmla="*/ 6198102 w 11044243"/>
              <a:gd name="connsiteY865" fmla="*/ 3073068 h 5790288"/>
              <a:gd name="connsiteX866" fmla="*/ 6222381 w 11044243"/>
              <a:gd name="connsiteY866" fmla="*/ 3097347 h 5790288"/>
              <a:gd name="connsiteX867" fmla="*/ 6198102 w 11044243"/>
              <a:gd name="connsiteY867" fmla="*/ 3121626 h 5790288"/>
              <a:gd name="connsiteX868" fmla="*/ 6173823 w 11044243"/>
              <a:gd name="connsiteY868" fmla="*/ 3097347 h 5790288"/>
              <a:gd name="connsiteX869" fmla="*/ 6198102 w 11044243"/>
              <a:gd name="connsiteY869" fmla="*/ 3073068 h 5790288"/>
              <a:gd name="connsiteX870" fmla="*/ 4846122 w 11044243"/>
              <a:gd name="connsiteY870" fmla="*/ 3073068 h 5790288"/>
              <a:gd name="connsiteX871" fmla="*/ 4870401 w 11044243"/>
              <a:gd name="connsiteY871" fmla="*/ 3097347 h 5790288"/>
              <a:gd name="connsiteX872" fmla="*/ 4846122 w 11044243"/>
              <a:gd name="connsiteY872" fmla="*/ 3121626 h 5790288"/>
              <a:gd name="connsiteX873" fmla="*/ 4821843 w 11044243"/>
              <a:gd name="connsiteY873" fmla="*/ 3097347 h 5790288"/>
              <a:gd name="connsiteX874" fmla="*/ 4846122 w 11044243"/>
              <a:gd name="connsiteY874" fmla="*/ 3073068 h 5790288"/>
              <a:gd name="connsiteX875" fmla="*/ 1342748 w 11044243"/>
              <a:gd name="connsiteY875" fmla="*/ 3073068 h 5790288"/>
              <a:gd name="connsiteX876" fmla="*/ 1367029 w 11044243"/>
              <a:gd name="connsiteY876" fmla="*/ 3097347 h 5790288"/>
              <a:gd name="connsiteX877" fmla="*/ 1342748 w 11044243"/>
              <a:gd name="connsiteY877" fmla="*/ 3121626 h 5790288"/>
              <a:gd name="connsiteX878" fmla="*/ 1318472 w 11044243"/>
              <a:gd name="connsiteY878" fmla="*/ 3097347 h 5790288"/>
              <a:gd name="connsiteX879" fmla="*/ 1342748 w 11044243"/>
              <a:gd name="connsiteY879" fmla="*/ 3073068 h 5790288"/>
              <a:gd name="connsiteX880" fmla="*/ 11009408 w 11044243"/>
              <a:gd name="connsiteY880" fmla="*/ 3062512 h 5790288"/>
              <a:gd name="connsiteX881" fmla="*/ 11044243 w 11044243"/>
              <a:gd name="connsiteY881" fmla="*/ 3097347 h 5790288"/>
              <a:gd name="connsiteX882" fmla="*/ 11009408 w 11044243"/>
              <a:gd name="connsiteY882" fmla="*/ 3132182 h 5790288"/>
              <a:gd name="connsiteX883" fmla="*/ 10974573 w 11044243"/>
              <a:gd name="connsiteY883" fmla="*/ 3097347 h 5790288"/>
              <a:gd name="connsiteX884" fmla="*/ 11009408 w 11044243"/>
              <a:gd name="connsiteY884" fmla="*/ 3062512 h 5790288"/>
              <a:gd name="connsiteX885" fmla="*/ 9701522 w 11044243"/>
              <a:gd name="connsiteY885" fmla="*/ 3062512 h 5790288"/>
              <a:gd name="connsiteX886" fmla="*/ 9736357 w 11044243"/>
              <a:gd name="connsiteY886" fmla="*/ 3097347 h 5790288"/>
              <a:gd name="connsiteX887" fmla="*/ 9701522 w 11044243"/>
              <a:gd name="connsiteY887" fmla="*/ 3132182 h 5790288"/>
              <a:gd name="connsiteX888" fmla="*/ 9666687 w 11044243"/>
              <a:gd name="connsiteY888" fmla="*/ 3097347 h 5790288"/>
              <a:gd name="connsiteX889" fmla="*/ 9701522 w 11044243"/>
              <a:gd name="connsiteY889" fmla="*/ 3062512 h 5790288"/>
              <a:gd name="connsiteX890" fmla="*/ 6634419 w 11044243"/>
              <a:gd name="connsiteY890" fmla="*/ 3062512 h 5790288"/>
              <a:gd name="connsiteX891" fmla="*/ 6669254 w 11044243"/>
              <a:gd name="connsiteY891" fmla="*/ 3097347 h 5790288"/>
              <a:gd name="connsiteX892" fmla="*/ 6634419 w 11044243"/>
              <a:gd name="connsiteY892" fmla="*/ 3132182 h 5790288"/>
              <a:gd name="connsiteX893" fmla="*/ 6599584 w 11044243"/>
              <a:gd name="connsiteY893" fmla="*/ 3097347 h 5790288"/>
              <a:gd name="connsiteX894" fmla="*/ 6634419 w 11044243"/>
              <a:gd name="connsiteY894" fmla="*/ 3062512 h 5790288"/>
              <a:gd name="connsiteX895" fmla="*/ 5281375 w 11044243"/>
              <a:gd name="connsiteY895" fmla="*/ 3062512 h 5790288"/>
              <a:gd name="connsiteX896" fmla="*/ 5316210 w 11044243"/>
              <a:gd name="connsiteY896" fmla="*/ 3097347 h 5790288"/>
              <a:gd name="connsiteX897" fmla="*/ 5281375 w 11044243"/>
              <a:gd name="connsiteY897" fmla="*/ 3132182 h 5790288"/>
              <a:gd name="connsiteX898" fmla="*/ 5246540 w 11044243"/>
              <a:gd name="connsiteY898" fmla="*/ 3097347 h 5790288"/>
              <a:gd name="connsiteX899" fmla="*/ 5281375 w 11044243"/>
              <a:gd name="connsiteY899" fmla="*/ 3062512 h 5790288"/>
              <a:gd name="connsiteX900" fmla="*/ 3103028 w 11044243"/>
              <a:gd name="connsiteY900" fmla="*/ 3062512 h 5790288"/>
              <a:gd name="connsiteX901" fmla="*/ 3137864 w 11044243"/>
              <a:gd name="connsiteY901" fmla="*/ 3097347 h 5790288"/>
              <a:gd name="connsiteX902" fmla="*/ 3103028 w 11044243"/>
              <a:gd name="connsiteY902" fmla="*/ 3132182 h 5790288"/>
              <a:gd name="connsiteX903" fmla="*/ 3068193 w 11044243"/>
              <a:gd name="connsiteY903" fmla="*/ 3097347 h 5790288"/>
              <a:gd name="connsiteX904" fmla="*/ 3103028 w 11044243"/>
              <a:gd name="connsiteY904" fmla="*/ 3062512 h 5790288"/>
              <a:gd name="connsiteX905" fmla="*/ 906433 w 11044243"/>
              <a:gd name="connsiteY905" fmla="*/ 3062512 h 5790288"/>
              <a:gd name="connsiteX906" fmla="*/ 941267 w 11044243"/>
              <a:gd name="connsiteY906" fmla="*/ 3097347 h 5790288"/>
              <a:gd name="connsiteX907" fmla="*/ 906433 w 11044243"/>
              <a:gd name="connsiteY907" fmla="*/ 3132182 h 5790288"/>
              <a:gd name="connsiteX908" fmla="*/ 871598 w 11044243"/>
              <a:gd name="connsiteY908" fmla="*/ 3097347 h 5790288"/>
              <a:gd name="connsiteX909" fmla="*/ 906433 w 11044243"/>
              <a:gd name="connsiteY909" fmla="*/ 3062512 h 5790288"/>
              <a:gd name="connsiteX910" fmla="*/ 11009408 w 11044243"/>
              <a:gd name="connsiteY910" fmla="*/ 2681879 h 5790288"/>
              <a:gd name="connsiteX911" fmla="*/ 11020468 w 11044243"/>
              <a:gd name="connsiteY911" fmla="*/ 2692940 h 5790288"/>
              <a:gd name="connsiteX912" fmla="*/ 11009408 w 11044243"/>
              <a:gd name="connsiteY912" fmla="*/ 2703999 h 5790288"/>
              <a:gd name="connsiteX913" fmla="*/ 10998348 w 11044243"/>
              <a:gd name="connsiteY913" fmla="*/ 2692940 h 5790288"/>
              <a:gd name="connsiteX914" fmla="*/ 11009408 w 11044243"/>
              <a:gd name="connsiteY914" fmla="*/ 2681879 h 5790288"/>
              <a:gd name="connsiteX915" fmla="*/ 10573091 w 11044243"/>
              <a:gd name="connsiteY915" fmla="*/ 2681879 h 5790288"/>
              <a:gd name="connsiteX916" fmla="*/ 10584151 w 11044243"/>
              <a:gd name="connsiteY916" fmla="*/ 2692940 h 5790288"/>
              <a:gd name="connsiteX917" fmla="*/ 10573091 w 11044243"/>
              <a:gd name="connsiteY917" fmla="*/ 2703999 h 5790288"/>
              <a:gd name="connsiteX918" fmla="*/ 10562031 w 11044243"/>
              <a:gd name="connsiteY918" fmla="*/ 2692940 h 5790288"/>
              <a:gd name="connsiteX919" fmla="*/ 10573091 w 11044243"/>
              <a:gd name="connsiteY919" fmla="*/ 2681879 h 5790288"/>
              <a:gd name="connsiteX920" fmla="*/ 9249127 w 11044243"/>
              <a:gd name="connsiteY920" fmla="*/ 2681879 h 5790288"/>
              <a:gd name="connsiteX921" fmla="*/ 9260187 w 11044243"/>
              <a:gd name="connsiteY921" fmla="*/ 2692940 h 5790288"/>
              <a:gd name="connsiteX922" fmla="*/ 9249127 w 11044243"/>
              <a:gd name="connsiteY922" fmla="*/ 2703999 h 5790288"/>
              <a:gd name="connsiteX923" fmla="*/ 9238067 w 11044243"/>
              <a:gd name="connsiteY923" fmla="*/ 2692940 h 5790288"/>
              <a:gd name="connsiteX924" fmla="*/ 9249127 w 11044243"/>
              <a:gd name="connsiteY924" fmla="*/ 2681879 h 5790288"/>
              <a:gd name="connsiteX925" fmla="*/ 8812810 w 11044243"/>
              <a:gd name="connsiteY925" fmla="*/ 2681879 h 5790288"/>
              <a:gd name="connsiteX926" fmla="*/ 8823870 w 11044243"/>
              <a:gd name="connsiteY926" fmla="*/ 2692940 h 5790288"/>
              <a:gd name="connsiteX927" fmla="*/ 8812810 w 11044243"/>
              <a:gd name="connsiteY927" fmla="*/ 2703999 h 5790288"/>
              <a:gd name="connsiteX928" fmla="*/ 8801750 w 11044243"/>
              <a:gd name="connsiteY928" fmla="*/ 2692940 h 5790288"/>
              <a:gd name="connsiteX929" fmla="*/ 8812810 w 11044243"/>
              <a:gd name="connsiteY929" fmla="*/ 2681879 h 5790288"/>
              <a:gd name="connsiteX930" fmla="*/ 8377558 w 11044243"/>
              <a:gd name="connsiteY930" fmla="*/ 2681879 h 5790288"/>
              <a:gd name="connsiteX931" fmla="*/ 8388618 w 11044243"/>
              <a:gd name="connsiteY931" fmla="*/ 2692940 h 5790288"/>
              <a:gd name="connsiteX932" fmla="*/ 8377558 w 11044243"/>
              <a:gd name="connsiteY932" fmla="*/ 2703999 h 5790288"/>
              <a:gd name="connsiteX933" fmla="*/ 8366498 w 11044243"/>
              <a:gd name="connsiteY933" fmla="*/ 2692940 h 5790288"/>
              <a:gd name="connsiteX934" fmla="*/ 8377558 w 11044243"/>
              <a:gd name="connsiteY934" fmla="*/ 2681879 h 5790288"/>
              <a:gd name="connsiteX935" fmla="*/ 7505988 w 11044243"/>
              <a:gd name="connsiteY935" fmla="*/ 2681879 h 5790288"/>
              <a:gd name="connsiteX936" fmla="*/ 7517048 w 11044243"/>
              <a:gd name="connsiteY936" fmla="*/ 2692940 h 5790288"/>
              <a:gd name="connsiteX937" fmla="*/ 7505988 w 11044243"/>
              <a:gd name="connsiteY937" fmla="*/ 2703999 h 5790288"/>
              <a:gd name="connsiteX938" fmla="*/ 7494928 w 11044243"/>
              <a:gd name="connsiteY938" fmla="*/ 2692940 h 5790288"/>
              <a:gd name="connsiteX939" fmla="*/ 7505988 w 11044243"/>
              <a:gd name="connsiteY939" fmla="*/ 2681879 h 5790288"/>
              <a:gd name="connsiteX940" fmla="*/ 7069671 w 11044243"/>
              <a:gd name="connsiteY940" fmla="*/ 2681879 h 5790288"/>
              <a:gd name="connsiteX941" fmla="*/ 7080731 w 11044243"/>
              <a:gd name="connsiteY941" fmla="*/ 2692940 h 5790288"/>
              <a:gd name="connsiteX942" fmla="*/ 7069671 w 11044243"/>
              <a:gd name="connsiteY942" fmla="*/ 2703999 h 5790288"/>
              <a:gd name="connsiteX943" fmla="*/ 7058611 w 11044243"/>
              <a:gd name="connsiteY943" fmla="*/ 2692940 h 5790288"/>
              <a:gd name="connsiteX944" fmla="*/ 7069671 w 11044243"/>
              <a:gd name="connsiteY944" fmla="*/ 2681879 h 5790288"/>
              <a:gd name="connsiteX945" fmla="*/ 6634419 w 11044243"/>
              <a:gd name="connsiteY945" fmla="*/ 2681879 h 5790288"/>
              <a:gd name="connsiteX946" fmla="*/ 6645479 w 11044243"/>
              <a:gd name="connsiteY946" fmla="*/ 2692940 h 5790288"/>
              <a:gd name="connsiteX947" fmla="*/ 6634419 w 11044243"/>
              <a:gd name="connsiteY947" fmla="*/ 2703999 h 5790288"/>
              <a:gd name="connsiteX948" fmla="*/ 6623359 w 11044243"/>
              <a:gd name="connsiteY948" fmla="*/ 2692940 h 5790288"/>
              <a:gd name="connsiteX949" fmla="*/ 6634419 w 11044243"/>
              <a:gd name="connsiteY949" fmla="*/ 2681879 h 5790288"/>
              <a:gd name="connsiteX950" fmla="*/ 5281375 w 11044243"/>
              <a:gd name="connsiteY950" fmla="*/ 2681879 h 5790288"/>
              <a:gd name="connsiteX951" fmla="*/ 5292435 w 11044243"/>
              <a:gd name="connsiteY951" fmla="*/ 2692940 h 5790288"/>
              <a:gd name="connsiteX952" fmla="*/ 5281375 w 11044243"/>
              <a:gd name="connsiteY952" fmla="*/ 2703999 h 5790288"/>
              <a:gd name="connsiteX953" fmla="*/ 5270315 w 11044243"/>
              <a:gd name="connsiteY953" fmla="*/ 2692940 h 5790288"/>
              <a:gd name="connsiteX954" fmla="*/ 5281375 w 11044243"/>
              <a:gd name="connsiteY954" fmla="*/ 2681879 h 5790288"/>
              <a:gd name="connsiteX955" fmla="*/ 3974552 w 11044243"/>
              <a:gd name="connsiteY955" fmla="*/ 2681879 h 5790288"/>
              <a:gd name="connsiteX956" fmla="*/ 3985612 w 11044243"/>
              <a:gd name="connsiteY956" fmla="*/ 2692940 h 5790288"/>
              <a:gd name="connsiteX957" fmla="*/ 3974552 w 11044243"/>
              <a:gd name="connsiteY957" fmla="*/ 2703999 h 5790288"/>
              <a:gd name="connsiteX958" fmla="*/ 3963492 w 11044243"/>
              <a:gd name="connsiteY958" fmla="*/ 2692940 h 5790288"/>
              <a:gd name="connsiteX959" fmla="*/ 3974552 w 11044243"/>
              <a:gd name="connsiteY959" fmla="*/ 2681879 h 5790288"/>
              <a:gd name="connsiteX960" fmla="*/ 3538257 w 11044243"/>
              <a:gd name="connsiteY960" fmla="*/ 2681879 h 5790288"/>
              <a:gd name="connsiteX961" fmla="*/ 3549317 w 11044243"/>
              <a:gd name="connsiteY961" fmla="*/ 2692940 h 5790288"/>
              <a:gd name="connsiteX962" fmla="*/ 3538257 w 11044243"/>
              <a:gd name="connsiteY962" fmla="*/ 2703999 h 5790288"/>
              <a:gd name="connsiteX963" fmla="*/ 3527197 w 11044243"/>
              <a:gd name="connsiteY963" fmla="*/ 2692940 h 5790288"/>
              <a:gd name="connsiteX964" fmla="*/ 3538257 w 11044243"/>
              <a:gd name="connsiteY964" fmla="*/ 2681879 h 5790288"/>
              <a:gd name="connsiteX965" fmla="*/ 2231428 w 11044243"/>
              <a:gd name="connsiteY965" fmla="*/ 2681879 h 5790288"/>
              <a:gd name="connsiteX966" fmla="*/ 2242488 w 11044243"/>
              <a:gd name="connsiteY966" fmla="*/ 2692940 h 5790288"/>
              <a:gd name="connsiteX967" fmla="*/ 2231428 w 11044243"/>
              <a:gd name="connsiteY967" fmla="*/ 2703999 h 5790288"/>
              <a:gd name="connsiteX968" fmla="*/ 2220368 w 11044243"/>
              <a:gd name="connsiteY968" fmla="*/ 2692940 h 5790288"/>
              <a:gd name="connsiteX969" fmla="*/ 2231428 w 11044243"/>
              <a:gd name="connsiteY969" fmla="*/ 2681879 h 5790288"/>
              <a:gd name="connsiteX970" fmla="*/ 1795114 w 11044243"/>
              <a:gd name="connsiteY970" fmla="*/ 2681879 h 5790288"/>
              <a:gd name="connsiteX971" fmla="*/ 1806173 w 11044243"/>
              <a:gd name="connsiteY971" fmla="*/ 2692940 h 5790288"/>
              <a:gd name="connsiteX972" fmla="*/ 1795114 w 11044243"/>
              <a:gd name="connsiteY972" fmla="*/ 2703999 h 5790288"/>
              <a:gd name="connsiteX973" fmla="*/ 1784053 w 11044243"/>
              <a:gd name="connsiteY973" fmla="*/ 2692940 h 5790288"/>
              <a:gd name="connsiteX974" fmla="*/ 1795114 w 11044243"/>
              <a:gd name="connsiteY974" fmla="*/ 2681879 h 5790288"/>
              <a:gd name="connsiteX975" fmla="*/ 906403 w 11044243"/>
              <a:gd name="connsiteY975" fmla="*/ 2681879 h 5790288"/>
              <a:gd name="connsiteX976" fmla="*/ 917463 w 11044243"/>
              <a:gd name="connsiteY976" fmla="*/ 2692940 h 5790288"/>
              <a:gd name="connsiteX977" fmla="*/ 906403 w 11044243"/>
              <a:gd name="connsiteY977" fmla="*/ 2703999 h 5790288"/>
              <a:gd name="connsiteX978" fmla="*/ 895343 w 11044243"/>
              <a:gd name="connsiteY978" fmla="*/ 2692940 h 5790288"/>
              <a:gd name="connsiteX979" fmla="*/ 906403 w 11044243"/>
              <a:gd name="connsiteY979" fmla="*/ 2681879 h 5790288"/>
              <a:gd name="connsiteX980" fmla="*/ 9701522 w 11044243"/>
              <a:gd name="connsiteY980" fmla="*/ 2668660 h 5790288"/>
              <a:gd name="connsiteX981" fmla="*/ 9725801 w 11044243"/>
              <a:gd name="connsiteY981" fmla="*/ 2692940 h 5790288"/>
              <a:gd name="connsiteX982" fmla="*/ 9701522 w 11044243"/>
              <a:gd name="connsiteY982" fmla="*/ 2717219 h 5790288"/>
              <a:gd name="connsiteX983" fmla="*/ 9677243 w 11044243"/>
              <a:gd name="connsiteY983" fmla="*/ 2692940 h 5790288"/>
              <a:gd name="connsiteX984" fmla="*/ 9701522 w 11044243"/>
              <a:gd name="connsiteY984" fmla="*/ 2668660 h 5790288"/>
              <a:gd name="connsiteX985" fmla="*/ 6198102 w 11044243"/>
              <a:gd name="connsiteY985" fmla="*/ 2668660 h 5790288"/>
              <a:gd name="connsiteX986" fmla="*/ 6222381 w 11044243"/>
              <a:gd name="connsiteY986" fmla="*/ 2692940 h 5790288"/>
              <a:gd name="connsiteX987" fmla="*/ 6198102 w 11044243"/>
              <a:gd name="connsiteY987" fmla="*/ 2717219 h 5790288"/>
              <a:gd name="connsiteX988" fmla="*/ 6173823 w 11044243"/>
              <a:gd name="connsiteY988" fmla="*/ 2692940 h 5790288"/>
              <a:gd name="connsiteX989" fmla="*/ 6198102 w 11044243"/>
              <a:gd name="connsiteY989" fmla="*/ 2668660 h 5790288"/>
              <a:gd name="connsiteX990" fmla="*/ 4846122 w 11044243"/>
              <a:gd name="connsiteY990" fmla="*/ 2668660 h 5790288"/>
              <a:gd name="connsiteX991" fmla="*/ 4870401 w 11044243"/>
              <a:gd name="connsiteY991" fmla="*/ 2692940 h 5790288"/>
              <a:gd name="connsiteX992" fmla="*/ 4846122 w 11044243"/>
              <a:gd name="connsiteY992" fmla="*/ 2717219 h 5790288"/>
              <a:gd name="connsiteX993" fmla="*/ 4821843 w 11044243"/>
              <a:gd name="connsiteY993" fmla="*/ 2692940 h 5790288"/>
              <a:gd name="connsiteX994" fmla="*/ 4846122 w 11044243"/>
              <a:gd name="connsiteY994" fmla="*/ 2668660 h 5790288"/>
              <a:gd name="connsiteX995" fmla="*/ 3103002 w 11044243"/>
              <a:gd name="connsiteY995" fmla="*/ 2668660 h 5790288"/>
              <a:gd name="connsiteX996" fmla="*/ 3127281 w 11044243"/>
              <a:gd name="connsiteY996" fmla="*/ 2692940 h 5790288"/>
              <a:gd name="connsiteX997" fmla="*/ 3103002 w 11044243"/>
              <a:gd name="connsiteY997" fmla="*/ 2717219 h 5790288"/>
              <a:gd name="connsiteX998" fmla="*/ 3078723 w 11044243"/>
              <a:gd name="connsiteY998" fmla="*/ 2692940 h 5790288"/>
              <a:gd name="connsiteX999" fmla="*/ 3103002 w 11044243"/>
              <a:gd name="connsiteY999" fmla="*/ 2668660 h 5790288"/>
              <a:gd name="connsiteX1000" fmla="*/ 2666683 w 11044243"/>
              <a:gd name="connsiteY1000" fmla="*/ 2668660 h 5790288"/>
              <a:gd name="connsiteX1001" fmla="*/ 2690962 w 11044243"/>
              <a:gd name="connsiteY1001" fmla="*/ 2692940 h 5790288"/>
              <a:gd name="connsiteX1002" fmla="*/ 2666683 w 11044243"/>
              <a:gd name="connsiteY1002" fmla="*/ 2717219 h 5790288"/>
              <a:gd name="connsiteX1003" fmla="*/ 2642404 w 11044243"/>
              <a:gd name="connsiteY1003" fmla="*/ 2692940 h 5790288"/>
              <a:gd name="connsiteX1004" fmla="*/ 2666683 w 11044243"/>
              <a:gd name="connsiteY1004" fmla="*/ 2668660 h 5790288"/>
              <a:gd name="connsiteX1005" fmla="*/ 471151 w 11044243"/>
              <a:gd name="connsiteY1005" fmla="*/ 2668660 h 5790288"/>
              <a:gd name="connsiteX1006" fmla="*/ 495430 w 11044243"/>
              <a:gd name="connsiteY1006" fmla="*/ 2692940 h 5790288"/>
              <a:gd name="connsiteX1007" fmla="*/ 471151 w 11044243"/>
              <a:gd name="connsiteY1007" fmla="*/ 2717220 h 5790288"/>
              <a:gd name="connsiteX1008" fmla="*/ 446872 w 11044243"/>
              <a:gd name="connsiteY1008" fmla="*/ 2692940 h 5790288"/>
              <a:gd name="connsiteX1009" fmla="*/ 471151 w 11044243"/>
              <a:gd name="connsiteY1009" fmla="*/ 2668660 h 5790288"/>
              <a:gd name="connsiteX1010" fmla="*/ 10137839 w 11044243"/>
              <a:gd name="connsiteY1010" fmla="*/ 2658104 h 5790288"/>
              <a:gd name="connsiteX1011" fmla="*/ 10172674 w 11044243"/>
              <a:gd name="connsiteY1011" fmla="*/ 2692940 h 5790288"/>
              <a:gd name="connsiteX1012" fmla="*/ 10137839 w 11044243"/>
              <a:gd name="connsiteY1012" fmla="*/ 2727776 h 5790288"/>
              <a:gd name="connsiteX1013" fmla="*/ 10103004 w 11044243"/>
              <a:gd name="connsiteY1013" fmla="*/ 2692940 h 5790288"/>
              <a:gd name="connsiteX1014" fmla="*/ 10137839 w 11044243"/>
              <a:gd name="connsiteY1014" fmla="*/ 2658104 h 5790288"/>
              <a:gd name="connsiteX1015" fmla="*/ 7941241 w 11044243"/>
              <a:gd name="connsiteY1015" fmla="*/ 2658104 h 5790288"/>
              <a:gd name="connsiteX1016" fmla="*/ 7976076 w 11044243"/>
              <a:gd name="connsiteY1016" fmla="*/ 2692940 h 5790288"/>
              <a:gd name="connsiteX1017" fmla="*/ 7941241 w 11044243"/>
              <a:gd name="connsiteY1017" fmla="*/ 2727774 h 5790288"/>
              <a:gd name="connsiteX1018" fmla="*/ 7906406 w 11044243"/>
              <a:gd name="connsiteY1018" fmla="*/ 2692940 h 5790288"/>
              <a:gd name="connsiteX1019" fmla="*/ 7941241 w 11044243"/>
              <a:gd name="connsiteY1019" fmla="*/ 2658104 h 5790288"/>
              <a:gd name="connsiteX1020" fmla="*/ 5762849 w 11044243"/>
              <a:gd name="connsiteY1020" fmla="*/ 2658104 h 5790288"/>
              <a:gd name="connsiteX1021" fmla="*/ 5797684 w 11044243"/>
              <a:gd name="connsiteY1021" fmla="*/ 2692940 h 5790288"/>
              <a:gd name="connsiteX1022" fmla="*/ 5762849 w 11044243"/>
              <a:gd name="connsiteY1022" fmla="*/ 2727774 h 5790288"/>
              <a:gd name="connsiteX1023" fmla="*/ 5728014 w 11044243"/>
              <a:gd name="connsiteY1023" fmla="*/ 2692940 h 5790288"/>
              <a:gd name="connsiteX1024" fmla="*/ 5762849 w 11044243"/>
              <a:gd name="connsiteY1024" fmla="*/ 2658104 h 5790288"/>
              <a:gd name="connsiteX1025" fmla="*/ 4409805 w 11044243"/>
              <a:gd name="connsiteY1025" fmla="*/ 2658104 h 5790288"/>
              <a:gd name="connsiteX1026" fmla="*/ 4444640 w 11044243"/>
              <a:gd name="connsiteY1026" fmla="*/ 2692940 h 5790288"/>
              <a:gd name="connsiteX1027" fmla="*/ 4409805 w 11044243"/>
              <a:gd name="connsiteY1027" fmla="*/ 2727776 h 5790288"/>
              <a:gd name="connsiteX1028" fmla="*/ 4374970 w 11044243"/>
              <a:gd name="connsiteY1028" fmla="*/ 2692940 h 5790288"/>
              <a:gd name="connsiteX1029" fmla="*/ 4409805 w 11044243"/>
              <a:gd name="connsiteY1029" fmla="*/ 2658104 h 5790288"/>
              <a:gd name="connsiteX1030" fmla="*/ 1342719 w 11044243"/>
              <a:gd name="connsiteY1030" fmla="*/ 2658104 h 5790288"/>
              <a:gd name="connsiteX1031" fmla="*/ 1377555 w 11044243"/>
              <a:gd name="connsiteY1031" fmla="*/ 2692940 h 5790288"/>
              <a:gd name="connsiteX1032" fmla="*/ 1342719 w 11044243"/>
              <a:gd name="connsiteY1032" fmla="*/ 2727776 h 5790288"/>
              <a:gd name="connsiteX1033" fmla="*/ 1307885 w 11044243"/>
              <a:gd name="connsiteY1033" fmla="*/ 2692940 h 5790288"/>
              <a:gd name="connsiteX1034" fmla="*/ 1342719 w 11044243"/>
              <a:gd name="connsiteY1034" fmla="*/ 2658104 h 5790288"/>
              <a:gd name="connsiteX1035" fmla="*/ 34835 w 11044243"/>
              <a:gd name="connsiteY1035" fmla="*/ 2658104 h 5790288"/>
              <a:gd name="connsiteX1036" fmla="*/ 69670 w 11044243"/>
              <a:gd name="connsiteY1036" fmla="*/ 2692940 h 5790288"/>
              <a:gd name="connsiteX1037" fmla="*/ 34835 w 11044243"/>
              <a:gd name="connsiteY1037" fmla="*/ 2727776 h 5790288"/>
              <a:gd name="connsiteX1038" fmla="*/ 0 w 11044243"/>
              <a:gd name="connsiteY1038" fmla="*/ 2692940 h 5790288"/>
              <a:gd name="connsiteX1039" fmla="*/ 34835 w 11044243"/>
              <a:gd name="connsiteY1039" fmla="*/ 2658104 h 5790288"/>
              <a:gd name="connsiteX1040" fmla="*/ 11007546 w 11044243"/>
              <a:gd name="connsiteY1040" fmla="*/ 2239476 h 5790288"/>
              <a:gd name="connsiteX1041" fmla="*/ 11018606 w 11044243"/>
              <a:gd name="connsiteY1041" fmla="*/ 2250537 h 5790288"/>
              <a:gd name="connsiteX1042" fmla="*/ 11007546 w 11044243"/>
              <a:gd name="connsiteY1042" fmla="*/ 2261597 h 5790288"/>
              <a:gd name="connsiteX1043" fmla="*/ 10996486 w 11044243"/>
              <a:gd name="connsiteY1043" fmla="*/ 2250537 h 5790288"/>
              <a:gd name="connsiteX1044" fmla="*/ 11007546 w 11044243"/>
              <a:gd name="connsiteY1044" fmla="*/ 2239476 h 5790288"/>
              <a:gd name="connsiteX1045" fmla="*/ 9247265 w 11044243"/>
              <a:gd name="connsiteY1045" fmla="*/ 2239476 h 5790288"/>
              <a:gd name="connsiteX1046" fmla="*/ 9258325 w 11044243"/>
              <a:gd name="connsiteY1046" fmla="*/ 2250537 h 5790288"/>
              <a:gd name="connsiteX1047" fmla="*/ 9247265 w 11044243"/>
              <a:gd name="connsiteY1047" fmla="*/ 2261596 h 5790288"/>
              <a:gd name="connsiteX1048" fmla="*/ 9236205 w 11044243"/>
              <a:gd name="connsiteY1048" fmla="*/ 2250537 h 5790288"/>
              <a:gd name="connsiteX1049" fmla="*/ 9247265 w 11044243"/>
              <a:gd name="connsiteY1049" fmla="*/ 2239476 h 5790288"/>
              <a:gd name="connsiteX1050" fmla="*/ 8375695 w 11044243"/>
              <a:gd name="connsiteY1050" fmla="*/ 2239476 h 5790288"/>
              <a:gd name="connsiteX1051" fmla="*/ 8386755 w 11044243"/>
              <a:gd name="connsiteY1051" fmla="*/ 2250537 h 5790288"/>
              <a:gd name="connsiteX1052" fmla="*/ 8375695 w 11044243"/>
              <a:gd name="connsiteY1052" fmla="*/ 2261596 h 5790288"/>
              <a:gd name="connsiteX1053" fmla="*/ 8364635 w 11044243"/>
              <a:gd name="connsiteY1053" fmla="*/ 2250537 h 5790288"/>
              <a:gd name="connsiteX1054" fmla="*/ 8375695 w 11044243"/>
              <a:gd name="connsiteY1054" fmla="*/ 2239476 h 5790288"/>
              <a:gd name="connsiteX1055" fmla="*/ 7504126 w 11044243"/>
              <a:gd name="connsiteY1055" fmla="*/ 2239476 h 5790288"/>
              <a:gd name="connsiteX1056" fmla="*/ 7515186 w 11044243"/>
              <a:gd name="connsiteY1056" fmla="*/ 2250537 h 5790288"/>
              <a:gd name="connsiteX1057" fmla="*/ 7504126 w 11044243"/>
              <a:gd name="connsiteY1057" fmla="*/ 2261596 h 5790288"/>
              <a:gd name="connsiteX1058" fmla="*/ 7493066 w 11044243"/>
              <a:gd name="connsiteY1058" fmla="*/ 2250537 h 5790288"/>
              <a:gd name="connsiteX1059" fmla="*/ 7504126 w 11044243"/>
              <a:gd name="connsiteY1059" fmla="*/ 2239476 h 5790288"/>
              <a:gd name="connsiteX1060" fmla="*/ 7068873 w 11044243"/>
              <a:gd name="connsiteY1060" fmla="*/ 2239476 h 5790288"/>
              <a:gd name="connsiteX1061" fmla="*/ 7079933 w 11044243"/>
              <a:gd name="connsiteY1061" fmla="*/ 2250537 h 5790288"/>
              <a:gd name="connsiteX1062" fmla="*/ 7068873 w 11044243"/>
              <a:gd name="connsiteY1062" fmla="*/ 2261596 h 5790288"/>
              <a:gd name="connsiteX1063" fmla="*/ 7057813 w 11044243"/>
              <a:gd name="connsiteY1063" fmla="*/ 2250537 h 5790288"/>
              <a:gd name="connsiteX1064" fmla="*/ 7068873 w 11044243"/>
              <a:gd name="connsiteY1064" fmla="*/ 2239476 h 5790288"/>
              <a:gd name="connsiteX1065" fmla="*/ 1796978 w 11044243"/>
              <a:gd name="connsiteY1065" fmla="*/ 2238251 h 5790288"/>
              <a:gd name="connsiteX1066" fmla="*/ 1808038 w 11044243"/>
              <a:gd name="connsiteY1066" fmla="*/ 2249308 h 5790288"/>
              <a:gd name="connsiteX1067" fmla="*/ 1796978 w 11044243"/>
              <a:gd name="connsiteY1067" fmla="*/ 2260371 h 5790288"/>
              <a:gd name="connsiteX1068" fmla="*/ 1785918 w 11044243"/>
              <a:gd name="connsiteY1068" fmla="*/ 2249308 h 5790288"/>
              <a:gd name="connsiteX1069" fmla="*/ 1796978 w 11044243"/>
              <a:gd name="connsiteY1069" fmla="*/ 2238251 h 5790288"/>
              <a:gd name="connsiteX1070" fmla="*/ 36700 w 11044243"/>
              <a:gd name="connsiteY1070" fmla="*/ 2238251 h 5790288"/>
              <a:gd name="connsiteX1071" fmla="*/ 47760 w 11044243"/>
              <a:gd name="connsiteY1071" fmla="*/ 2249308 h 5790288"/>
              <a:gd name="connsiteX1072" fmla="*/ 36700 w 11044243"/>
              <a:gd name="connsiteY1072" fmla="*/ 2260371 h 5790288"/>
              <a:gd name="connsiteX1073" fmla="*/ 25640 w 11044243"/>
              <a:gd name="connsiteY1073" fmla="*/ 2249308 h 5790288"/>
              <a:gd name="connsiteX1074" fmla="*/ 36700 w 11044243"/>
              <a:gd name="connsiteY1074" fmla="*/ 2238251 h 5790288"/>
              <a:gd name="connsiteX1075" fmla="*/ 3975351 w 11044243"/>
              <a:gd name="connsiteY1075" fmla="*/ 2238249 h 5790288"/>
              <a:gd name="connsiteX1076" fmla="*/ 3986411 w 11044243"/>
              <a:gd name="connsiteY1076" fmla="*/ 2249308 h 5790288"/>
              <a:gd name="connsiteX1077" fmla="*/ 3975351 w 11044243"/>
              <a:gd name="connsiteY1077" fmla="*/ 2260369 h 5790288"/>
              <a:gd name="connsiteX1078" fmla="*/ 3964291 w 11044243"/>
              <a:gd name="connsiteY1078" fmla="*/ 2249308 h 5790288"/>
              <a:gd name="connsiteX1079" fmla="*/ 3975351 w 11044243"/>
              <a:gd name="connsiteY1079" fmla="*/ 2238249 h 5790288"/>
              <a:gd name="connsiteX1080" fmla="*/ 3103803 w 11044243"/>
              <a:gd name="connsiteY1080" fmla="*/ 2238249 h 5790288"/>
              <a:gd name="connsiteX1081" fmla="*/ 3114863 w 11044243"/>
              <a:gd name="connsiteY1081" fmla="*/ 2249308 h 5790288"/>
              <a:gd name="connsiteX1082" fmla="*/ 3103803 w 11044243"/>
              <a:gd name="connsiteY1082" fmla="*/ 2260369 h 5790288"/>
              <a:gd name="connsiteX1083" fmla="*/ 3092743 w 11044243"/>
              <a:gd name="connsiteY1083" fmla="*/ 2249308 h 5790288"/>
              <a:gd name="connsiteX1084" fmla="*/ 3103803 w 11044243"/>
              <a:gd name="connsiteY1084" fmla="*/ 2238249 h 5790288"/>
              <a:gd name="connsiteX1085" fmla="*/ 10572293 w 11044243"/>
              <a:gd name="connsiteY1085" fmla="*/ 2226258 h 5790288"/>
              <a:gd name="connsiteX1086" fmla="*/ 10596572 w 11044243"/>
              <a:gd name="connsiteY1086" fmla="*/ 2250537 h 5790288"/>
              <a:gd name="connsiteX1087" fmla="*/ 10572293 w 11044243"/>
              <a:gd name="connsiteY1087" fmla="*/ 2274816 h 5790288"/>
              <a:gd name="connsiteX1088" fmla="*/ 10548014 w 11044243"/>
              <a:gd name="connsiteY1088" fmla="*/ 2250537 h 5790288"/>
              <a:gd name="connsiteX1089" fmla="*/ 10572293 w 11044243"/>
              <a:gd name="connsiteY1089" fmla="*/ 2226258 h 5790288"/>
              <a:gd name="connsiteX1090" fmla="*/ 10135976 w 11044243"/>
              <a:gd name="connsiteY1090" fmla="*/ 2226258 h 5790288"/>
              <a:gd name="connsiteX1091" fmla="*/ 10160255 w 11044243"/>
              <a:gd name="connsiteY1091" fmla="*/ 2250537 h 5790288"/>
              <a:gd name="connsiteX1092" fmla="*/ 10135976 w 11044243"/>
              <a:gd name="connsiteY1092" fmla="*/ 2274816 h 5790288"/>
              <a:gd name="connsiteX1093" fmla="*/ 10111697 w 11044243"/>
              <a:gd name="connsiteY1093" fmla="*/ 2250537 h 5790288"/>
              <a:gd name="connsiteX1094" fmla="*/ 10135976 w 11044243"/>
              <a:gd name="connsiteY1094" fmla="*/ 2226258 h 5790288"/>
              <a:gd name="connsiteX1095" fmla="*/ 7940443 w 11044243"/>
              <a:gd name="connsiteY1095" fmla="*/ 2226258 h 5790288"/>
              <a:gd name="connsiteX1096" fmla="*/ 7964722 w 11044243"/>
              <a:gd name="connsiteY1096" fmla="*/ 2250537 h 5790288"/>
              <a:gd name="connsiteX1097" fmla="*/ 7940443 w 11044243"/>
              <a:gd name="connsiteY1097" fmla="*/ 2274816 h 5790288"/>
              <a:gd name="connsiteX1098" fmla="*/ 7916164 w 11044243"/>
              <a:gd name="connsiteY1098" fmla="*/ 2250537 h 5790288"/>
              <a:gd name="connsiteX1099" fmla="*/ 7940443 w 11044243"/>
              <a:gd name="connsiteY1099" fmla="*/ 2226258 h 5790288"/>
              <a:gd name="connsiteX1100" fmla="*/ 6632556 w 11044243"/>
              <a:gd name="connsiteY1100" fmla="*/ 2226258 h 5790288"/>
              <a:gd name="connsiteX1101" fmla="*/ 6656835 w 11044243"/>
              <a:gd name="connsiteY1101" fmla="*/ 2250537 h 5790288"/>
              <a:gd name="connsiteX1102" fmla="*/ 6632556 w 11044243"/>
              <a:gd name="connsiteY1102" fmla="*/ 2274815 h 5790288"/>
              <a:gd name="connsiteX1103" fmla="*/ 6608277 w 11044243"/>
              <a:gd name="connsiteY1103" fmla="*/ 2250537 h 5790288"/>
              <a:gd name="connsiteX1104" fmla="*/ 6632556 w 11044243"/>
              <a:gd name="connsiteY1104" fmla="*/ 2226258 h 5790288"/>
              <a:gd name="connsiteX1105" fmla="*/ 6197304 w 11044243"/>
              <a:gd name="connsiteY1105" fmla="*/ 2226258 h 5790288"/>
              <a:gd name="connsiteX1106" fmla="*/ 6221583 w 11044243"/>
              <a:gd name="connsiteY1106" fmla="*/ 2250537 h 5790288"/>
              <a:gd name="connsiteX1107" fmla="*/ 6197304 w 11044243"/>
              <a:gd name="connsiteY1107" fmla="*/ 2274815 h 5790288"/>
              <a:gd name="connsiteX1108" fmla="*/ 6173025 w 11044243"/>
              <a:gd name="connsiteY1108" fmla="*/ 2250537 h 5790288"/>
              <a:gd name="connsiteX1109" fmla="*/ 6197304 w 11044243"/>
              <a:gd name="connsiteY1109" fmla="*/ 2226258 h 5790288"/>
              <a:gd name="connsiteX1110" fmla="*/ 5760987 w 11044243"/>
              <a:gd name="connsiteY1110" fmla="*/ 2226258 h 5790288"/>
              <a:gd name="connsiteX1111" fmla="*/ 5785266 w 11044243"/>
              <a:gd name="connsiteY1111" fmla="*/ 2250537 h 5790288"/>
              <a:gd name="connsiteX1112" fmla="*/ 5760987 w 11044243"/>
              <a:gd name="connsiteY1112" fmla="*/ 2274815 h 5790288"/>
              <a:gd name="connsiteX1113" fmla="*/ 5736708 w 11044243"/>
              <a:gd name="connsiteY1113" fmla="*/ 2250537 h 5790288"/>
              <a:gd name="connsiteX1114" fmla="*/ 5760987 w 11044243"/>
              <a:gd name="connsiteY1114" fmla="*/ 2226258 h 5790288"/>
              <a:gd name="connsiteX1115" fmla="*/ 4846920 w 11044243"/>
              <a:gd name="connsiteY1115" fmla="*/ 2225031 h 5790288"/>
              <a:gd name="connsiteX1116" fmla="*/ 4871199 w 11044243"/>
              <a:gd name="connsiteY1116" fmla="*/ 2249308 h 5790288"/>
              <a:gd name="connsiteX1117" fmla="*/ 4846920 w 11044243"/>
              <a:gd name="connsiteY1117" fmla="*/ 2273588 h 5790288"/>
              <a:gd name="connsiteX1118" fmla="*/ 4822641 w 11044243"/>
              <a:gd name="connsiteY1118" fmla="*/ 2249308 h 5790288"/>
              <a:gd name="connsiteX1119" fmla="*/ 4846920 w 11044243"/>
              <a:gd name="connsiteY1119" fmla="*/ 2225031 h 5790288"/>
              <a:gd name="connsiteX1120" fmla="*/ 4411668 w 11044243"/>
              <a:gd name="connsiteY1120" fmla="*/ 2225031 h 5790288"/>
              <a:gd name="connsiteX1121" fmla="*/ 4435947 w 11044243"/>
              <a:gd name="connsiteY1121" fmla="*/ 2249308 h 5790288"/>
              <a:gd name="connsiteX1122" fmla="*/ 4411668 w 11044243"/>
              <a:gd name="connsiteY1122" fmla="*/ 2273588 h 5790288"/>
              <a:gd name="connsiteX1123" fmla="*/ 4387389 w 11044243"/>
              <a:gd name="connsiteY1123" fmla="*/ 2249308 h 5790288"/>
              <a:gd name="connsiteX1124" fmla="*/ 4411668 w 11044243"/>
              <a:gd name="connsiteY1124" fmla="*/ 2225031 h 5790288"/>
              <a:gd name="connsiteX1125" fmla="*/ 2668548 w 11044243"/>
              <a:gd name="connsiteY1125" fmla="*/ 2225031 h 5790288"/>
              <a:gd name="connsiteX1126" fmla="*/ 2692827 w 11044243"/>
              <a:gd name="connsiteY1126" fmla="*/ 2249308 h 5790288"/>
              <a:gd name="connsiteX1127" fmla="*/ 2668548 w 11044243"/>
              <a:gd name="connsiteY1127" fmla="*/ 2273588 h 5790288"/>
              <a:gd name="connsiteX1128" fmla="*/ 2644269 w 11044243"/>
              <a:gd name="connsiteY1128" fmla="*/ 2249308 h 5790288"/>
              <a:gd name="connsiteX1129" fmla="*/ 2668548 w 11044243"/>
              <a:gd name="connsiteY1129" fmla="*/ 2225031 h 5790288"/>
              <a:gd name="connsiteX1130" fmla="*/ 1343521 w 11044243"/>
              <a:gd name="connsiteY1130" fmla="*/ 2225031 h 5790288"/>
              <a:gd name="connsiteX1131" fmla="*/ 1367801 w 11044243"/>
              <a:gd name="connsiteY1131" fmla="*/ 2249308 h 5790288"/>
              <a:gd name="connsiteX1132" fmla="*/ 1343521 w 11044243"/>
              <a:gd name="connsiteY1132" fmla="*/ 2273588 h 5790288"/>
              <a:gd name="connsiteX1133" fmla="*/ 1319244 w 11044243"/>
              <a:gd name="connsiteY1133" fmla="*/ 2249308 h 5790288"/>
              <a:gd name="connsiteX1134" fmla="*/ 1343521 w 11044243"/>
              <a:gd name="connsiteY1134" fmla="*/ 2225031 h 5790288"/>
              <a:gd name="connsiteX1135" fmla="*/ 908269 w 11044243"/>
              <a:gd name="connsiteY1135" fmla="*/ 2225031 h 5790288"/>
              <a:gd name="connsiteX1136" fmla="*/ 932548 w 11044243"/>
              <a:gd name="connsiteY1136" fmla="*/ 2249308 h 5790288"/>
              <a:gd name="connsiteX1137" fmla="*/ 908269 w 11044243"/>
              <a:gd name="connsiteY1137" fmla="*/ 2273588 h 5790288"/>
              <a:gd name="connsiteX1138" fmla="*/ 883990 w 11044243"/>
              <a:gd name="connsiteY1138" fmla="*/ 2249308 h 5790288"/>
              <a:gd name="connsiteX1139" fmla="*/ 908269 w 11044243"/>
              <a:gd name="connsiteY1139" fmla="*/ 2225031 h 5790288"/>
              <a:gd name="connsiteX1140" fmla="*/ 471952 w 11044243"/>
              <a:gd name="connsiteY1140" fmla="*/ 2225031 h 5790288"/>
              <a:gd name="connsiteX1141" fmla="*/ 496231 w 11044243"/>
              <a:gd name="connsiteY1141" fmla="*/ 2249308 h 5790288"/>
              <a:gd name="connsiteX1142" fmla="*/ 471952 w 11044243"/>
              <a:gd name="connsiteY1142" fmla="*/ 2273588 h 5790288"/>
              <a:gd name="connsiteX1143" fmla="*/ 447673 w 11044243"/>
              <a:gd name="connsiteY1143" fmla="*/ 2249308 h 5790288"/>
              <a:gd name="connsiteX1144" fmla="*/ 471952 w 11044243"/>
              <a:gd name="connsiteY1144" fmla="*/ 2225031 h 5790288"/>
              <a:gd name="connsiteX1145" fmla="*/ 9700724 w 11044243"/>
              <a:gd name="connsiteY1145" fmla="*/ 2215702 h 5790288"/>
              <a:gd name="connsiteX1146" fmla="*/ 9735559 w 11044243"/>
              <a:gd name="connsiteY1146" fmla="*/ 2250537 h 5790288"/>
              <a:gd name="connsiteX1147" fmla="*/ 9700724 w 11044243"/>
              <a:gd name="connsiteY1147" fmla="*/ 2285372 h 5790288"/>
              <a:gd name="connsiteX1148" fmla="*/ 9665889 w 11044243"/>
              <a:gd name="connsiteY1148" fmla="*/ 2250537 h 5790288"/>
              <a:gd name="connsiteX1149" fmla="*/ 9700724 w 11044243"/>
              <a:gd name="connsiteY1149" fmla="*/ 2215702 h 5790288"/>
              <a:gd name="connsiteX1150" fmla="*/ 8812012 w 11044243"/>
              <a:gd name="connsiteY1150" fmla="*/ 2215702 h 5790288"/>
              <a:gd name="connsiteX1151" fmla="*/ 8846847 w 11044243"/>
              <a:gd name="connsiteY1151" fmla="*/ 2250537 h 5790288"/>
              <a:gd name="connsiteX1152" fmla="*/ 8812012 w 11044243"/>
              <a:gd name="connsiteY1152" fmla="*/ 2285372 h 5790288"/>
              <a:gd name="connsiteX1153" fmla="*/ 8777177 w 11044243"/>
              <a:gd name="connsiteY1153" fmla="*/ 2250537 h 5790288"/>
              <a:gd name="connsiteX1154" fmla="*/ 8812012 w 11044243"/>
              <a:gd name="connsiteY1154" fmla="*/ 2215702 h 5790288"/>
              <a:gd name="connsiteX1155" fmla="*/ 5283237 w 11044243"/>
              <a:gd name="connsiteY1155" fmla="*/ 2214474 h 5790288"/>
              <a:gd name="connsiteX1156" fmla="*/ 5318072 w 11044243"/>
              <a:gd name="connsiteY1156" fmla="*/ 2249308 h 5790288"/>
              <a:gd name="connsiteX1157" fmla="*/ 5283237 w 11044243"/>
              <a:gd name="connsiteY1157" fmla="*/ 2284143 h 5790288"/>
              <a:gd name="connsiteX1158" fmla="*/ 5248402 w 11044243"/>
              <a:gd name="connsiteY1158" fmla="*/ 2249308 h 5790288"/>
              <a:gd name="connsiteX1159" fmla="*/ 5283237 w 11044243"/>
              <a:gd name="connsiteY1159" fmla="*/ 2214474 h 5790288"/>
              <a:gd name="connsiteX1160" fmla="*/ 3540122 w 11044243"/>
              <a:gd name="connsiteY1160" fmla="*/ 2214474 h 5790288"/>
              <a:gd name="connsiteX1161" fmla="*/ 3574958 w 11044243"/>
              <a:gd name="connsiteY1161" fmla="*/ 2249308 h 5790288"/>
              <a:gd name="connsiteX1162" fmla="*/ 3540122 w 11044243"/>
              <a:gd name="connsiteY1162" fmla="*/ 2284145 h 5790288"/>
              <a:gd name="connsiteX1163" fmla="*/ 3505287 w 11044243"/>
              <a:gd name="connsiteY1163" fmla="*/ 2249308 h 5790288"/>
              <a:gd name="connsiteX1164" fmla="*/ 3540122 w 11044243"/>
              <a:gd name="connsiteY1164" fmla="*/ 2214474 h 5790288"/>
              <a:gd name="connsiteX1165" fmla="*/ 2232229 w 11044243"/>
              <a:gd name="connsiteY1165" fmla="*/ 2214474 h 5790288"/>
              <a:gd name="connsiteX1166" fmla="*/ 2267065 w 11044243"/>
              <a:gd name="connsiteY1166" fmla="*/ 2249308 h 5790288"/>
              <a:gd name="connsiteX1167" fmla="*/ 2232229 w 11044243"/>
              <a:gd name="connsiteY1167" fmla="*/ 2284145 h 5790288"/>
              <a:gd name="connsiteX1168" fmla="*/ 2197396 w 11044243"/>
              <a:gd name="connsiteY1168" fmla="*/ 2249308 h 5790288"/>
              <a:gd name="connsiteX1169" fmla="*/ 2232229 w 11044243"/>
              <a:gd name="connsiteY1169" fmla="*/ 2214474 h 5790288"/>
              <a:gd name="connsiteX1170" fmla="*/ 10550146 w 11044243"/>
              <a:gd name="connsiteY1170" fmla="*/ 1800583 h 5790288"/>
              <a:gd name="connsiteX1171" fmla="*/ 10561206 w 11044243"/>
              <a:gd name="connsiteY1171" fmla="*/ 1811643 h 5790288"/>
              <a:gd name="connsiteX1172" fmla="*/ 10550146 w 11044243"/>
              <a:gd name="connsiteY1172" fmla="*/ 1822703 h 5790288"/>
              <a:gd name="connsiteX1173" fmla="*/ 10539086 w 11044243"/>
              <a:gd name="connsiteY1173" fmla="*/ 1811643 h 5790288"/>
              <a:gd name="connsiteX1174" fmla="*/ 10550146 w 11044243"/>
              <a:gd name="connsiteY1174" fmla="*/ 1800583 h 5790288"/>
              <a:gd name="connsiteX1175" fmla="*/ 10113829 w 11044243"/>
              <a:gd name="connsiteY1175" fmla="*/ 1800583 h 5790288"/>
              <a:gd name="connsiteX1176" fmla="*/ 10124889 w 11044243"/>
              <a:gd name="connsiteY1176" fmla="*/ 1811643 h 5790288"/>
              <a:gd name="connsiteX1177" fmla="*/ 10113829 w 11044243"/>
              <a:gd name="connsiteY1177" fmla="*/ 1822703 h 5790288"/>
              <a:gd name="connsiteX1178" fmla="*/ 10102769 w 11044243"/>
              <a:gd name="connsiteY1178" fmla="*/ 1811643 h 5790288"/>
              <a:gd name="connsiteX1179" fmla="*/ 10113829 w 11044243"/>
              <a:gd name="connsiteY1179" fmla="*/ 1800583 h 5790288"/>
              <a:gd name="connsiteX1180" fmla="*/ 9678577 w 11044243"/>
              <a:gd name="connsiteY1180" fmla="*/ 1800583 h 5790288"/>
              <a:gd name="connsiteX1181" fmla="*/ 9689637 w 11044243"/>
              <a:gd name="connsiteY1181" fmla="*/ 1811643 h 5790288"/>
              <a:gd name="connsiteX1182" fmla="*/ 9678577 w 11044243"/>
              <a:gd name="connsiteY1182" fmla="*/ 1822703 h 5790288"/>
              <a:gd name="connsiteX1183" fmla="*/ 9667517 w 11044243"/>
              <a:gd name="connsiteY1183" fmla="*/ 1811643 h 5790288"/>
              <a:gd name="connsiteX1184" fmla="*/ 9678577 w 11044243"/>
              <a:gd name="connsiteY1184" fmla="*/ 1800583 h 5790288"/>
              <a:gd name="connsiteX1185" fmla="*/ 5281375 w 11044243"/>
              <a:gd name="connsiteY1185" fmla="*/ 1795845 h 5790288"/>
              <a:gd name="connsiteX1186" fmla="*/ 5292435 w 11044243"/>
              <a:gd name="connsiteY1186" fmla="*/ 1806906 h 5790288"/>
              <a:gd name="connsiteX1187" fmla="*/ 5281375 w 11044243"/>
              <a:gd name="connsiteY1187" fmla="*/ 1817965 h 5790288"/>
              <a:gd name="connsiteX1188" fmla="*/ 5270315 w 11044243"/>
              <a:gd name="connsiteY1188" fmla="*/ 1806906 h 5790288"/>
              <a:gd name="connsiteX1189" fmla="*/ 5281375 w 11044243"/>
              <a:gd name="connsiteY1189" fmla="*/ 1795845 h 5790288"/>
              <a:gd name="connsiteX1190" fmla="*/ 4846122 w 11044243"/>
              <a:gd name="connsiteY1190" fmla="*/ 1795845 h 5790288"/>
              <a:gd name="connsiteX1191" fmla="*/ 4857182 w 11044243"/>
              <a:gd name="connsiteY1191" fmla="*/ 1806906 h 5790288"/>
              <a:gd name="connsiteX1192" fmla="*/ 4846122 w 11044243"/>
              <a:gd name="connsiteY1192" fmla="*/ 1817965 h 5790288"/>
              <a:gd name="connsiteX1193" fmla="*/ 4835062 w 11044243"/>
              <a:gd name="connsiteY1193" fmla="*/ 1806906 h 5790288"/>
              <a:gd name="connsiteX1194" fmla="*/ 4846122 w 11044243"/>
              <a:gd name="connsiteY1194" fmla="*/ 1795845 h 5790288"/>
              <a:gd name="connsiteX1195" fmla="*/ 3974552 w 11044243"/>
              <a:gd name="connsiteY1195" fmla="*/ 1795845 h 5790288"/>
              <a:gd name="connsiteX1196" fmla="*/ 3985612 w 11044243"/>
              <a:gd name="connsiteY1196" fmla="*/ 1806906 h 5790288"/>
              <a:gd name="connsiteX1197" fmla="*/ 3974552 w 11044243"/>
              <a:gd name="connsiteY1197" fmla="*/ 1817965 h 5790288"/>
              <a:gd name="connsiteX1198" fmla="*/ 3963492 w 11044243"/>
              <a:gd name="connsiteY1198" fmla="*/ 1806906 h 5790288"/>
              <a:gd name="connsiteX1199" fmla="*/ 3974552 w 11044243"/>
              <a:gd name="connsiteY1199" fmla="*/ 1795845 h 5790288"/>
              <a:gd name="connsiteX1200" fmla="*/ 7941241 w 11044243"/>
              <a:gd name="connsiteY1200" fmla="*/ 1795845 h 5790288"/>
              <a:gd name="connsiteX1201" fmla="*/ 7952301 w 11044243"/>
              <a:gd name="connsiteY1201" fmla="*/ 1806905 h 5790288"/>
              <a:gd name="connsiteX1202" fmla="*/ 7941241 w 11044243"/>
              <a:gd name="connsiteY1202" fmla="*/ 1817965 h 5790288"/>
              <a:gd name="connsiteX1203" fmla="*/ 7930181 w 11044243"/>
              <a:gd name="connsiteY1203" fmla="*/ 1806905 h 5790288"/>
              <a:gd name="connsiteX1204" fmla="*/ 7941241 w 11044243"/>
              <a:gd name="connsiteY1204" fmla="*/ 1795845 h 5790288"/>
              <a:gd name="connsiteX1205" fmla="*/ 7505988 w 11044243"/>
              <a:gd name="connsiteY1205" fmla="*/ 1795845 h 5790288"/>
              <a:gd name="connsiteX1206" fmla="*/ 7517048 w 11044243"/>
              <a:gd name="connsiteY1206" fmla="*/ 1806905 h 5790288"/>
              <a:gd name="connsiteX1207" fmla="*/ 7505988 w 11044243"/>
              <a:gd name="connsiteY1207" fmla="*/ 1817965 h 5790288"/>
              <a:gd name="connsiteX1208" fmla="*/ 7494928 w 11044243"/>
              <a:gd name="connsiteY1208" fmla="*/ 1806905 h 5790288"/>
              <a:gd name="connsiteX1209" fmla="*/ 7505988 w 11044243"/>
              <a:gd name="connsiteY1209" fmla="*/ 1795845 h 5790288"/>
              <a:gd name="connsiteX1210" fmla="*/ 6634419 w 11044243"/>
              <a:gd name="connsiteY1210" fmla="*/ 1795845 h 5790288"/>
              <a:gd name="connsiteX1211" fmla="*/ 6645479 w 11044243"/>
              <a:gd name="connsiteY1211" fmla="*/ 1806905 h 5790288"/>
              <a:gd name="connsiteX1212" fmla="*/ 6634419 w 11044243"/>
              <a:gd name="connsiteY1212" fmla="*/ 1817965 h 5790288"/>
              <a:gd name="connsiteX1213" fmla="*/ 6623359 w 11044243"/>
              <a:gd name="connsiteY1213" fmla="*/ 1806905 h 5790288"/>
              <a:gd name="connsiteX1214" fmla="*/ 6634419 w 11044243"/>
              <a:gd name="connsiteY1214" fmla="*/ 1795845 h 5790288"/>
              <a:gd name="connsiteX1215" fmla="*/ 6198102 w 11044243"/>
              <a:gd name="connsiteY1215" fmla="*/ 1795845 h 5790288"/>
              <a:gd name="connsiteX1216" fmla="*/ 6209162 w 11044243"/>
              <a:gd name="connsiteY1216" fmla="*/ 1806905 h 5790288"/>
              <a:gd name="connsiteX1217" fmla="*/ 6198102 w 11044243"/>
              <a:gd name="connsiteY1217" fmla="*/ 1817965 h 5790288"/>
              <a:gd name="connsiteX1218" fmla="*/ 6187042 w 11044243"/>
              <a:gd name="connsiteY1218" fmla="*/ 1806905 h 5790288"/>
              <a:gd name="connsiteX1219" fmla="*/ 6198102 w 11044243"/>
              <a:gd name="connsiteY1219" fmla="*/ 1795845 h 5790288"/>
              <a:gd name="connsiteX1220" fmla="*/ 5762849 w 11044243"/>
              <a:gd name="connsiteY1220" fmla="*/ 1795845 h 5790288"/>
              <a:gd name="connsiteX1221" fmla="*/ 5773909 w 11044243"/>
              <a:gd name="connsiteY1221" fmla="*/ 1806905 h 5790288"/>
              <a:gd name="connsiteX1222" fmla="*/ 5762849 w 11044243"/>
              <a:gd name="connsiteY1222" fmla="*/ 1817965 h 5790288"/>
              <a:gd name="connsiteX1223" fmla="*/ 5751789 w 11044243"/>
              <a:gd name="connsiteY1223" fmla="*/ 1806905 h 5790288"/>
              <a:gd name="connsiteX1224" fmla="*/ 5762849 w 11044243"/>
              <a:gd name="connsiteY1224" fmla="*/ 1795845 h 5790288"/>
              <a:gd name="connsiteX1225" fmla="*/ 494092 w 11044243"/>
              <a:gd name="connsiteY1225" fmla="*/ 1791106 h 5790288"/>
              <a:gd name="connsiteX1226" fmla="*/ 505152 w 11044243"/>
              <a:gd name="connsiteY1226" fmla="*/ 1802166 h 5790288"/>
              <a:gd name="connsiteX1227" fmla="*/ 494092 w 11044243"/>
              <a:gd name="connsiteY1227" fmla="*/ 1813226 h 5790288"/>
              <a:gd name="connsiteX1228" fmla="*/ 483032 w 11044243"/>
              <a:gd name="connsiteY1228" fmla="*/ 1802166 h 5790288"/>
              <a:gd name="connsiteX1229" fmla="*/ 494092 w 11044243"/>
              <a:gd name="connsiteY1229" fmla="*/ 1791106 h 5790288"/>
              <a:gd name="connsiteX1230" fmla="*/ 58840 w 11044243"/>
              <a:gd name="connsiteY1230" fmla="*/ 1791106 h 5790288"/>
              <a:gd name="connsiteX1231" fmla="*/ 69900 w 11044243"/>
              <a:gd name="connsiteY1231" fmla="*/ 1802166 h 5790288"/>
              <a:gd name="connsiteX1232" fmla="*/ 58840 w 11044243"/>
              <a:gd name="connsiteY1232" fmla="*/ 1813226 h 5790288"/>
              <a:gd name="connsiteX1233" fmla="*/ 47780 w 11044243"/>
              <a:gd name="connsiteY1233" fmla="*/ 1802166 h 5790288"/>
              <a:gd name="connsiteX1234" fmla="*/ 58840 w 11044243"/>
              <a:gd name="connsiteY1234" fmla="*/ 1791106 h 5790288"/>
              <a:gd name="connsiteX1235" fmla="*/ 2237229 w 11044243"/>
              <a:gd name="connsiteY1235" fmla="*/ 1791106 h 5790288"/>
              <a:gd name="connsiteX1236" fmla="*/ 2248289 w 11044243"/>
              <a:gd name="connsiteY1236" fmla="*/ 1802166 h 5790288"/>
              <a:gd name="connsiteX1237" fmla="*/ 2237229 w 11044243"/>
              <a:gd name="connsiteY1237" fmla="*/ 1813226 h 5790288"/>
              <a:gd name="connsiteX1238" fmla="*/ 2226169 w 11044243"/>
              <a:gd name="connsiteY1238" fmla="*/ 1802166 h 5790288"/>
              <a:gd name="connsiteX1239" fmla="*/ 2237229 w 11044243"/>
              <a:gd name="connsiteY1239" fmla="*/ 1791106 h 5790288"/>
              <a:gd name="connsiteX1240" fmla="*/ 1801977 w 11044243"/>
              <a:gd name="connsiteY1240" fmla="*/ 1791106 h 5790288"/>
              <a:gd name="connsiteX1241" fmla="*/ 1813037 w 11044243"/>
              <a:gd name="connsiteY1241" fmla="*/ 1802166 h 5790288"/>
              <a:gd name="connsiteX1242" fmla="*/ 1801977 w 11044243"/>
              <a:gd name="connsiteY1242" fmla="*/ 1813226 h 5790288"/>
              <a:gd name="connsiteX1243" fmla="*/ 1790917 w 11044243"/>
              <a:gd name="connsiteY1243" fmla="*/ 1802166 h 5790288"/>
              <a:gd name="connsiteX1244" fmla="*/ 1801977 w 11044243"/>
              <a:gd name="connsiteY1244" fmla="*/ 1791106 h 5790288"/>
              <a:gd name="connsiteX1245" fmla="*/ 1365661 w 11044243"/>
              <a:gd name="connsiteY1245" fmla="*/ 1791106 h 5790288"/>
              <a:gd name="connsiteX1246" fmla="*/ 1376721 w 11044243"/>
              <a:gd name="connsiteY1246" fmla="*/ 1802166 h 5790288"/>
              <a:gd name="connsiteX1247" fmla="*/ 1365661 w 11044243"/>
              <a:gd name="connsiteY1247" fmla="*/ 1813226 h 5790288"/>
              <a:gd name="connsiteX1248" fmla="*/ 1354601 w 11044243"/>
              <a:gd name="connsiteY1248" fmla="*/ 1802166 h 5790288"/>
              <a:gd name="connsiteX1249" fmla="*/ 1365661 w 11044243"/>
              <a:gd name="connsiteY1249" fmla="*/ 1791106 h 5790288"/>
              <a:gd name="connsiteX1250" fmla="*/ 9242260 w 11044243"/>
              <a:gd name="connsiteY1250" fmla="*/ 1787364 h 5790288"/>
              <a:gd name="connsiteX1251" fmla="*/ 9266539 w 11044243"/>
              <a:gd name="connsiteY1251" fmla="*/ 1811643 h 5790288"/>
              <a:gd name="connsiteX1252" fmla="*/ 9242260 w 11044243"/>
              <a:gd name="connsiteY1252" fmla="*/ 1835922 h 5790288"/>
              <a:gd name="connsiteX1253" fmla="*/ 9217981 w 11044243"/>
              <a:gd name="connsiteY1253" fmla="*/ 1811643 h 5790288"/>
              <a:gd name="connsiteX1254" fmla="*/ 9242260 w 11044243"/>
              <a:gd name="connsiteY1254" fmla="*/ 1787364 h 5790288"/>
              <a:gd name="connsiteX1255" fmla="*/ 4409805 w 11044243"/>
              <a:gd name="connsiteY1255" fmla="*/ 1782626 h 5790288"/>
              <a:gd name="connsiteX1256" fmla="*/ 4434084 w 11044243"/>
              <a:gd name="connsiteY1256" fmla="*/ 1806906 h 5790288"/>
              <a:gd name="connsiteX1257" fmla="*/ 4409805 w 11044243"/>
              <a:gd name="connsiteY1257" fmla="*/ 1831184 h 5790288"/>
              <a:gd name="connsiteX1258" fmla="*/ 4385526 w 11044243"/>
              <a:gd name="connsiteY1258" fmla="*/ 1806906 h 5790288"/>
              <a:gd name="connsiteX1259" fmla="*/ 4409805 w 11044243"/>
              <a:gd name="connsiteY1259" fmla="*/ 1782626 h 5790288"/>
              <a:gd name="connsiteX1260" fmla="*/ 3538260 w 11044243"/>
              <a:gd name="connsiteY1260" fmla="*/ 1782626 h 5790288"/>
              <a:gd name="connsiteX1261" fmla="*/ 3562539 w 11044243"/>
              <a:gd name="connsiteY1261" fmla="*/ 1806906 h 5790288"/>
              <a:gd name="connsiteX1262" fmla="*/ 3538260 w 11044243"/>
              <a:gd name="connsiteY1262" fmla="*/ 1831184 h 5790288"/>
              <a:gd name="connsiteX1263" fmla="*/ 3513981 w 11044243"/>
              <a:gd name="connsiteY1263" fmla="*/ 1806906 h 5790288"/>
              <a:gd name="connsiteX1264" fmla="*/ 3538260 w 11044243"/>
              <a:gd name="connsiteY1264" fmla="*/ 1782626 h 5790288"/>
              <a:gd name="connsiteX1265" fmla="*/ 3103005 w 11044243"/>
              <a:gd name="connsiteY1265" fmla="*/ 1782626 h 5790288"/>
              <a:gd name="connsiteX1266" fmla="*/ 3127285 w 11044243"/>
              <a:gd name="connsiteY1266" fmla="*/ 1806906 h 5790288"/>
              <a:gd name="connsiteX1267" fmla="*/ 3103005 w 11044243"/>
              <a:gd name="connsiteY1267" fmla="*/ 1831184 h 5790288"/>
              <a:gd name="connsiteX1268" fmla="*/ 3078726 w 11044243"/>
              <a:gd name="connsiteY1268" fmla="*/ 1806906 h 5790288"/>
              <a:gd name="connsiteX1269" fmla="*/ 3103005 w 11044243"/>
              <a:gd name="connsiteY1269" fmla="*/ 1782626 h 5790288"/>
              <a:gd name="connsiteX1270" fmla="*/ 10985399 w 11044243"/>
              <a:gd name="connsiteY1270" fmla="*/ 1776808 h 5790288"/>
              <a:gd name="connsiteX1271" fmla="*/ 11020234 w 11044243"/>
              <a:gd name="connsiteY1271" fmla="*/ 1811643 h 5790288"/>
              <a:gd name="connsiteX1272" fmla="*/ 10985399 w 11044243"/>
              <a:gd name="connsiteY1272" fmla="*/ 1846478 h 5790288"/>
              <a:gd name="connsiteX1273" fmla="*/ 10950564 w 11044243"/>
              <a:gd name="connsiteY1273" fmla="*/ 1811643 h 5790288"/>
              <a:gd name="connsiteX1274" fmla="*/ 10985399 w 11044243"/>
              <a:gd name="connsiteY1274" fmla="*/ 1776808 h 5790288"/>
              <a:gd name="connsiteX1275" fmla="*/ 8807007 w 11044243"/>
              <a:gd name="connsiteY1275" fmla="*/ 1776808 h 5790288"/>
              <a:gd name="connsiteX1276" fmla="*/ 8841842 w 11044243"/>
              <a:gd name="connsiteY1276" fmla="*/ 1811643 h 5790288"/>
              <a:gd name="connsiteX1277" fmla="*/ 8807007 w 11044243"/>
              <a:gd name="connsiteY1277" fmla="*/ 1846478 h 5790288"/>
              <a:gd name="connsiteX1278" fmla="*/ 8772172 w 11044243"/>
              <a:gd name="connsiteY1278" fmla="*/ 1811643 h 5790288"/>
              <a:gd name="connsiteX1279" fmla="*/ 8807007 w 11044243"/>
              <a:gd name="connsiteY1279" fmla="*/ 1776808 h 5790288"/>
              <a:gd name="connsiteX1280" fmla="*/ 2666686 w 11044243"/>
              <a:gd name="connsiteY1280" fmla="*/ 1772070 h 5790288"/>
              <a:gd name="connsiteX1281" fmla="*/ 2701521 w 11044243"/>
              <a:gd name="connsiteY1281" fmla="*/ 1806906 h 5790288"/>
              <a:gd name="connsiteX1282" fmla="*/ 2666686 w 11044243"/>
              <a:gd name="connsiteY1282" fmla="*/ 1841741 h 5790288"/>
              <a:gd name="connsiteX1283" fmla="*/ 2631851 w 11044243"/>
              <a:gd name="connsiteY1283" fmla="*/ 1806906 h 5790288"/>
              <a:gd name="connsiteX1284" fmla="*/ 2666686 w 11044243"/>
              <a:gd name="connsiteY1284" fmla="*/ 1772070 h 5790288"/>
              <a:gd name="connsiteX1285" fmla="*/ 8377558 w 11044243"/>
              <a:gd name="connsiteY1285" fmla="*/ 1772069 h 5790288"/>
              <a:gd name="connsiteX1286" fmla="*/ 8412393 w 11044243"/>
              <a:gd name="connsiteY1286" fmla="*/ 1806905 h 5790288"/>
              <a:gd name="connsiteX1287" fmla="*/ 8377558 w 11044243"/>
              <a:gd name="connsiteY1287" fmla="*/ 1841740 h 5790288"/>
              <a:gd name="connsiteX1288" fmla="*/ 8342723 w 11044243"/>
              <a:gd name="connsiteY1288" fmla="*/ 1806905 h 5790288"/>
              <a:gd name="connsiteX1289" fmla="*/ 8377558 w 11044243"/>
              <a:gd name="connsiteY1289" fmla="*/ 1772069 h 5790288"/>
              <a:gd name="connsiteX1290" fmla="*/ 7069672 w 11044243"/>
              <a:gd name="connsiteY1290" fmla="*/ 1772069 h 5790288"/>
              <a:gd name="connsiteX1291" fmla="*/ 7104507 w 11044243"/>
              <a:gd name="connsiteY1291" fmla="*/ 1806905 h 5790288"/>
              <a:gd name="connsiteX1292" fmla="*/ 7069672 w 11044243"/>
              <a:gd name="connsiteY1292" fmla="*/ 1841740 h 5790288"/>
              <a:gd name="connsiteX1293" fmla="*/ 7034837 w 11044243"/>
              <a:gd name="connsiteY1293" fmla="*/ 1806905 h 5790288"/>
              <a:gd name="connsiteX1294" fmla="*/ 7069672 w 11044243"/>
              <a:gd name="connsiteY1294" fmla="*/ 1772069 h 5790288"/>
              <a:gd name="connsiteX1295" fmla="*/ 930409 w 11044243"/>
              <a:gd name="connsiteY1295" fmla="*/ 1767330 h 5790288"/>
              <a:gd name="connsiteX1296" fmla="*/ 965244 w 11044243"/>
              <a:gd name="connsiteY1296" fmla="*/ 1802166 h 5790288"/>
              <a:gd name="connsiteX1297" fmla="*/ 930409 w 11044243"/>
              <a:gd name="connsiteY1297" fmla="*/ 1837002 h 5790288"/>
              <a:gd name="connsiteX1298" fmla="*/ 895574 w 11044243"/>
              <a:gd name="connsiteY1298" fmla="*/ 1802166 h 5790288"/>
              <a:gd name="connsiteX1299" fmla="*/ 930409 w 11044243"/>
              <a:gd name="connsiteY1299" fmla="*/ 1767330 h 5790288"/>
              <a:gd name="connsiteX1300" fmla="*/ 10548284 w 11044243"/>
              <a:gd name="connsiteY1300" fmla="*/ 1358180 h 5790288"/>
              <a:gd name="connsiteX1301" fmla="*/ 10559344 w 11044243"/>
              <a:gd name="connsiteY1301" fmla="*/ 1369241 h 5790288"/>
              <a:gd name="connsiteX1302" fmla="*/ 10548284 w 11044243"/>
              <a:gd name="connsiteY1302" fmla="*/ 1380300 h 5790288"/>
              <a:gd name="connsiteX1303" fmla="*/ 10537224 w 11044243"/>
              <a:gd name="connsiteY1303" fmla="*/ 1369241 h 5790288"/>
              <a:gd name="connsiteX1304" fmla="*/ 10548284 w 11044243"/>
              <a:gd name="connsiteY1304" fmla="*/ 1358180 h 5790288"/>
              <a:gd name="connsiteX1305" fmla="*/ 10113031 w 11044243"/>
              <a:gd name="connsiteY1305" fmla="*/ 1358180 h 5790288"/>
              <a:gd name="connsiteX1306" fmla="*/ 10124091 w 11044243"/>
              <a:gd name="connsiteY1306" fmla="*/ 1369240 h 5790288"/>
              <a:gd name="connsiteX1307" fmla="*/ 10113031 w 11044243"/>
              <a:gd name="connsiteY1307" fmla="*/ 1380300 h 5790288"/>
              <a:gd name="connsiteX1308" fmla="*/ 10101971 w 11044243"/>
              <a:gd name="connsiteY1308" fmla="*/ 1369240 h 5790288"/>
              <a:gd name="connsiteX1309" fmla="*/ 10113031 w 11044243"/>
              <a:gd name="connsiteY1309" fmla="*/ 1358180 h 5790288"/>
              <a:gd name="connsiteX1310" fmla="*/ 7940443 w 11044243"/>
              <a:gd name="connsiteY1310" fmla="*/ 1353447 h 5790288"/>
              <a:gd name="connsiteX1311" fmla="*/ 7951503 w 11044243"/>
              <a:gd name="connsiteY1311" fmla="*/ 1364507 h 5790288"/>
              <a:gd name="connsiteX1312" fmla="*/ 7940443 w 11044243"/>
              <a:gd name="connsiteY1312" fmla="*/ 1375567 h 5790288"/>
              <a:gd name="connsiteX1313" fmla="*/ 7929383 w 11044243"/>
              <a:gd name="connsiteY1313" fmla="*/ 1364507 h 5790288"/>
              <a:gd name="connsiteX1314" fmla="*/ 7940443 w 11044243"/>
              <a:gd name="connsiteY1314" fmla="*/ 1353447 h 5790288"/>
              <a:gd name="connsiteX1315" fmla="*/ 7504126 w 11044243"/>
              <a:gd name="connsiteY1315" fmla="*/ 1353447 h 5790288"/>
              <a:gd name="connsiteX1316" fmla="*/ 7515186 w 11044243"/>
              <a:gd name="connsiteY1316" fmla="*/ 1364507 h 5790288"/>
              <a:gd name="connsiteX1317" fmla="*/ 7504126 w 11044243"/>
              <a:gd name="connsiteY1317" fmla="*/ 1375566 h 5790288"/>
              <a:gd name="connsiteX1318" fmla="*/ 7493066 w 11044243"/>
              <a:gd name="connsiteY1318" fmla="*/ 1364507 h 5790288"/>
              <a:gd name="connsiteX1319" fmla="*/ 7504126 w 11044243"/>
              <a:gd name="connsiteY1319" fmla="*/ 1353447 h 5790288"/>
              <a:gd name="connsiteX1320" fmla="*/ 7068873 w 11044243"/>
              <a:gd name="connsiteY1320" fmla="*/ 1353445 h 5790288"/>
              <a:gd name="connsiteX1321" fmla="*/ 7079933 w 11044243"/>
              <a:gd name="connsiteY1321" fmla="*/ 1364506 h 5790288"/>
              <a:gd name="connsiteX1322" fmla="*/ 7068873 w 11044243"/>
              <a:gd name="connsiteY1322" fmla="*/ 1375566 h 5790288"/>
              <a:gd name="connsiteX1323" fmla="*/ 7057813 w 11044243"/>
              <a:gd name="connsiteY1323" fmla="*/ 1364506 h 5790288"/>
              <a:gd name="connsiteX1324" fmla="*/ 7068873 w 11044243"/>
              <a:gd name="connsiteY1324" fmla="*/ 1353445 h 5790288"/>
              <a:gd name="connsiteX1325" fmla="*/ 6632556 w 11044243"/>
              <a:gd name="connsiteY1325" fmla="*/ 1353445 h 5790288"/>
              <a:gd name="connsiteX1326" fmla="*/ 6643616 w 11044243"/>
              <a:gd name="connsiteY1326" fmla="*/ 1364506 h 5790288"/>
              <a:gd name="connsiteX1327" fmla="*/ 6632556 w 11044243"/>
              <a:gd name="connsiteY1327" fmla="*/ 1375566 h 5790288"/>
              <a:gd name="connsiteX1328" fmla="*/ 6621496 w 11044243"/>
              <a:gd name="connsiteY1328" fmla="*/ 1364506 h 5790288"/>
              <a:gd name="connsiteX1329" fmla="*/ 6632556 w 11044243"/>
              <a:gd name="connsiteY1329" fmla="*/ 1353445 h 5790288"/>
              <a:gd name="connsiteX1330" fmla="*/ 5760987 w 11044243"/>
              <a:gd name="connsiteY1330" fmla="*/ 1353445 h 5790288"/>
              <a:gd name="connsiteX1331" fmla="*/ 5772047 w 11044243"/>
              <a:gd name="connsiteY1331" fmla="*/ 1364505 h 5790288"/>
              <a:gd name="connsiteX1332" fmla="*/ 5760987 w 11044243"/>
              <a:gd name="connsiteY1332" fmla="*/ 1375566 h 5790288"/>
              <a:gd name="connsiteX1333" fmla="*/ 5749927 w 11044243"/>
              <a:gd name="connsiteY1333" fmla="*/ 1364505 h 5790288"/>
              <a:gd name="connsiteX1334" fmla="*/ 5760987 w 11044243"/>
              <a:gd name="connsiteY1334" fmla="*/ 1353445 h 5790288"/>
              <a:gd name="connsiteX1335" fmla="*/ 3540126 w 11044243"/>
              <a:gd name="connsiteY1335" fmla="*/ 1352228 h 5790288"/>
              <a:gd name="connsiteX1336" fmla="*/ 3551186 w 11044243"/>
              <a:gd name="connsiteY1336" fmla="*/ 1363288 h 5790288"/>
              <a:gd name="connsiteX1337" fmla="*/ 3540126 w 11044243"/>
              <a:gd name="connsiteY1337" fmla="*/ 1374347 h 5790288"/>
              <a:gd name="connsiteX1338" fmla="*/ 3529066 w 11044243"/>
              <a:gd name="connsiteY1338" fmla="*/ 1363288 h 5790288"/>
              <a:gd name="connsiteX1339" fmla="*/ 3540126 w 11044243"/>
              <a:gd name="connsiteY1339" fmla="*/ 1352228 h 5790288"/>
              <a:gd name="connsiteX1340" fmla="*/ 3103807 w 11044243"/>
              <a:gd name="connsiteY1340" fmla="*/ 1352228 h 5790288"/>
              <a:gd name="connsiteX1341" fmla="*/ 3114866 w 11044243"/>
              <a:gd name="connsiteY1341" fmla="*/ 1363289 h 5790288"/>
              <a:gd name="connsiteX1342" fmla="*/ 3103807 w 11044243"/>
              <a:gd name="connsiteY1342" fmla="*/ 1374347 h 5790288"/>
              <a:gd name="connsiteX1343" fmla="*/ 3092746 w 11044243"/>
              <a:gd name="connsiteY1343" fmla="*/ 1363289 h 5790288"/>
              <a:gd name="connsiteX1344" fmla="*/ 3103807 w 11044243"/>
              <a:gd name="connsiteY1344" fmla="*/ 1352228 h 5790288"/>
              <a:gd name="connsiteX1345" fmla="*/ 4411667 w 11044243"/>
              <a:gd name="connsiteY1345" fmla="*/ 1352227 h 5790288"/>
              <a:gd name="connsiteX1346" fmla="*/ 4422727 w 11044243"/>
              <a:gd name="connsiteY1346" fmla="*/ 1363288 h 5790288"/>
              <a:gd name="connsiteX1347" fmla="*/ 4411667 w 11044243"/>
              <a:gd name="connsiteY1347" fmla="*/ 1374347 h 5790288"/>
              <a:gd name="connsiteX1348" fmla="*/ 4400607 w 11044243"/>
              <a:gd name="connsiteY1348" fmla="*/ 1363288 h 5790288"/>
              <a:gd name="connsiteX1349" fmla="*/ 4411667 w 11044243"/>
              <a:gd name="connsiteY1349" fmla="*/ 1352227 h 5790288"/>
              <a:gd name="connsiteX1350" fmla="*/ 3975351 w 11044243"/>
              <a:gd name="connsiteY1350" fmla="*/ 1352227 h 5790288"/>
              <a:gd name="connsiteX1351" fmla="*/ 3986411 w 11044243"/>
              <a:gd name="connsiteY1351" fmla="*/ 1363288 h 5790288"/>
              <a:gd name="connsiteX1352" fmla="*/ 3975351 w 11044243"/>
              <a:gd name="connsiteY1352" fmla="*/ 1374347 h 5790288"/>
              <a:gd name="connsiteX1353" fmla="*/ 3964291 w 11044243"/>
              <a:gd name="connsiteY1353" fmla="*/ 1363288 h 5790288"/>
              <a:gd name="connsiteX1354" fmla="*/ 3975351 w 11044243"/>
              <a:gd name="connsiteY1354" fmla="*/ 1352227 h 5790288"/>
              <a:gd name="connsiteX1355" fmla="*/ 5283237 w 11044243"/>
              <a:gd name="connsiteY1355" fmla="*/ 1352227 h 5790288"/>
              <a:gd name="connsiteX1356" fmla="*/ 5294297 w 11044243"/>
              <a:gd name="connsiteY1356" fmla="*/ 1363288 h 5790288"/>
              <a:gd name="connsiteX1357" fmla="*/ 5283237 w 11044243"/>
              <a:gd name="connsiteY1357" fmla="*/ 1374346 h 5790288"/>
              <a:gd name="connsiteX1358" fmla="*/ 5272177 w 11044243"/>
              <a:gd name="connsiteY1358" fmla="*/ 1363288 h 5790288"/>
              <a:gd name="connsiteX1359" fmla="*/ 5283237 w 11044243"/>
              <a:gd name="connsiteY1359" fmla="*/ 1352227 h 5790288"/>
              <a:gd name="connsiteX1360" fmla="*/ 931209 w 11044243"/>
              <a:gd name="connsiteY1360" fmla="*/ 1347483 h 5790288"/>
              <a:gd name="connsiteX1361" fmla="*/ 942268 w 11044243"/>
              <a:gd name="connsiteY1361" fmla="*/ 1358544 h 5790288"/>
              <a:gd name="connsiteX1362" fmla="*/ 931209 w 11044243"/>
              <a:gd name="connsiteY1362" fmla="*/ 1369604 h 5790288"/>
              <a:gd name="connsiteX1363" fmla="*/ 920148 w 11044243"/>
              <a:gd name="connsiteY1363" fmla="*/ 1358544 h 5790288"/>
              <a:gd name="connsiteX1364" fmla="*/ 931209 w 11044243"/>
              <a:gd name="connsiteY1364" fmla="*/ 1347483 h 5790288"/>
              <a:gd name="connsiteX1365" fmla="*/ 495956 w 11044243"/>
              <a:gd name="connsiteY1365" fmla="*/ 1347483 h 5790288"/>
              <a:gd name="connsiteX1366" fmla="*/ 507016 w 11044243"/>
              <a:gd name="connsiteY1366" fmla="*/ 1358544 h 5790288"/>
              <a:gd name="connsiteX1367" fmla="*/ 495956 w 11044243"/>
              <a:gd name="connsiteY1367" fmla="*/ 1369605 h 5790288"/>
              <a:gd name="connsiteX1368" fmla="*/ 484896 w 11044243"/>
              <a:gd name="connsiteY1368" fmla="*/ 1358544 h 5790288"/>
              <a:gd name="connsiteX1369" fmla="*/ 495956 w 11044243"/>
              <a:gd name="connsiteY1369" fmla="*/ 1347483 h 5790288"/>
              <a:gd name="connsiteX1370" fmla="*/ 10984601 w 11044243"/>
              <a:gd name="connsiteY1370" fmla="*/ 1344962 h 5790288"/>
              <a:gd name="connsiteX1371" fmla="*/ 11008880 w 11044243"/>
              <a:gd name="connsiteY1371" fmla="*/ 1369241 h 5790288"/>
              <a:gd name="connsiteX1372" fmla="*/ 10984601 w 11044243"/>
              <a:gd name="connsiteY1372" fmla="*/ 1393519 h 5790288"/>
              <a:gd name="connsiteX1373" fmla="*/ 10960322 w 11044243"/>
              <a:gd name="connsiteY1373" fmla="*/ 1369241 h 5790288"/>
              <a:gd name="connsiteX1374" fmla="*/ 10984601 w 11044243"/>
              <a:gd name="connsiteY1374" fmla="*/ 1344962 h 5790288"/>
              <a:gd name="connsiteX1375" fmla="*/ 9676715 w 11044243"/>
              <a:gd name="connsiteY1375" fmla="*/ 1344961 h 5790288"/>
              <a:gd name="connsiteX1376" fmla="*/ 9700994 w 11044243"/>
              <a:gd name="connsiteY1376" fmla="*/ 1369240 h 5790288"/>
              <a:gd name="connsiteX1377" fmla="*/ 9676715 w 11044243"/>
              <a:gd name="connsiteY1377" fmla="*/ 1393519 h 5790288"/>
              <a:gd name="connsiteX1378" fmla="*/ 9652436 w 11044243"/>
              <a:gd name="connsiteY1378" fmla="*/ 1369240 h 5790288"/>
              <a:gd name="connsiteX1379" fmla="*/ 9676715 w 11044243"/>
              <a:gd name="connsiteY1379" fmla="*/ 1344961 h 5790288"/>
              <a:gd name="connsiteX1380" fmla="*/ 9241462 w 11044243"/>
              <a:gd name="connsiteY1380" fmla="*/ 1344961 h 5790288"/>
              <a:gd name="connsiteX1381" fmla="*/ 9265741 w 11044243"/>
              <a:gd name="connsiteY1381" fmla="*/ 1369240 h 5790288"/>
              <a:gd name="connsiteX1382" fmla="*/ 9241462 w 11044243"/>
              <a:gd name="connsiteY1382" fmla="*/ 1393519 h 5790288"/>
              <a:gd name="connsiteX1383" fmla="*/ 9217183 w 11044243"/>
              <a:gd name="connsiteY1383" fmla="*/ 1369240 h 5790288"/>
              <a:gd name="connsiteX1384" fmla="*/ 9241462 w 11044243"/>
              <a:gd name="connsiteY1384" fmla="*/ 1344961 h 5790288"/>
              <a:gd name="connsiteX1385" fmla="*/ 8805145 w 11044243"/>
              <a:gd name="connsiteY1385" fmla="*/ 1344960 h 5790288"/>
              <a:gd name="connsiteX1386" fmla="*/ 8829424 w 11044243"/>
              <a:gd name="connsiteY1386" fmla="*/ 1369239 h 5790288"/>
              <a:gd name="connsiteX1387" fmla="*/ 8805145 w 11044243"/>
              <a:gd name="connsiteY1387" fmla="*/ 1393519 h 5790288"/>
              <a:gd name="connsiteX1388" fmla="*/ 8780866 w 11044243"/>
              <a:gd name="connsiteY1388" fmla="*/ 1369239 h 5790288"/>
              <a:gd name="connsiteX1389" fmla="*/ 8805145 w 11044243"/>
              <a:gd name="connsiteY1389" fmla="*/ 1344960 h 5790288"/>
              <a:gd name="connsiteX1390" fmla="*/ 8375696 w 11044243"/>
              <a:gd name="connsiteY1390" fmla="*/ 1340227 h 5790288"/>
              <a:gd name="connsiteX1391" fmla="*/ 8399975 w 11044243"/>
              <a:gd name="connsiteY1391" fmla="*/ 1364507 h 5790288"/>
              <a:gd name="connsiteX1392" fmla="*/ 8375696 w 11044243"/>
              <a:gd name="connsiteY1392" fmla="*/ 1388786 h 5790288"/>
              <a:gd name="connsiteX1393" fmla="*/ 8351417 w 11044243"/>
              <a:gd name="connsiteY1393" fmla="*/ 1364507 h 5790288"/>
              <a:gd name="connsiteX1394" fmla="*/ 8375696 w 11044243"/>
              <a:gd name="connsiteY1394" fmla="*/ 1340227 h 5790288"/>
              <a:gd name="connsiteX1395" fmla="*/ 2668551 w 11044243"/>
              <a:gd name="connsiteY1395" fmla="*/ 1339009 h 5790288"/>
              <a:gd name="connsiteX1396" fmla="*/ 2692830 w 11044243"/>
              <a:gd name="connsiteY1396" fmla="*/ 1363289 h 5790288"/>
              <a:gd name="connsiteX1397" fmla="*/ 2668551 w 11044243"/>
              <a:gd name="connsiteY1397" fmla="*/ 1387569 h 5790288"/>
              <a:gd name="connsiteX1398" fmla="*/ 2644272 w 11044243"/>
              <a:gd name="connsiteY1398" fmla="*/ 1363289 h 5790288"/>
              <a:gd name="connsiteX1399" fmla="*/ 2668551 w 11044243"/>
              <a:gd name="connsiteY1399" fmla="*/ 1339009 h 5790288"/>
              <a:gd name="connsiteX1400" fmla="*/ 59640 w 11044243"/>
              <a:gd name="connsiteY1400" fmla="*/ 1334265 h 5790288"/>
              <a:gd name="connsiteX1401" fmla="*/ 83919 w 11044243"/>
              <a:gd name="connsiteY1401" fmla="*/ 1358544 h 5790288"/>
              <a:gd name="connsiteX1402" fmla="*/ 59640 w 11044243"/>
              <a:gd name="connsiteY1402" fmla="*/ 1382824 h 5790288"/>
              <a:gd name="connsiteX1403" fmla="*/ 35361 w 11044243"/>
              <a:gd name="connsiteY1403" fmla="*/ 1358544 h 5790288"/>
              <a:gd name="connsiteX1404" fmla="*/ 59640 w 11044243"/>
              <a:gd name="connsiteY1404" fmla="*/ 1334265 h 5790288"/>
              <a:gd name="connsiteX1405" fmla="*/ 1802775 w 11044243"/>
              <a:gd name="connsiteY1405" fmla="*/ 1334264 h 5790288"/>
              <a:gd name="connsiteX1406" fmla="*/ 1827055 w 11044243"/>
              <a:gd name="connsiteY1406" fmla="*/ 1358544 h 5790288"/>
              <a:gd name="connsiteX1407" fmla="*/ 1802775 w 11044243"/>
              <a:gd name="connsiteY1407" fmla="*/ 1382823 h 5790288"/>
              <a:gd name="connsiteX1408" fmla="*/ 1778497 w 11044243"/>
              <a:gd name="connsiteY1408" fmla="*/ 1358544 h 5790288"/>
              <a:gd name="connsiteX1409" fmla="*/ 1802775 w 11044243"/>
              <a:gd name="connsiteY1409" fmla="*/ 1334264 h 5790288"/>
              <a:gd name="connsiteX1410" fmla="*/ 1367525 w 11044243"/>
              <a:gd name="connsiteY1410" fmla="*/ 1334264 h 5790288"/>
              <a:gd name="connsiteX1411" fmla="*/ 1391804 w 11044243"/>
              <a:gd name="connsiteY1411" fmla="*/ 1358544 h 5790288"/>
              <a:gd name="connsiteX1412" fmla="*/ 1367525 w 11044243"/>
              <a:gd name="connsiteY1412" fmla="*/ 1382823 h 5790288"/>
              <a:gd name="connsiteX1413" fmla="*/ 1343246 w 11044243"/>
              <a:gd name="connsiteY1413" fmla="*/ 1358544 h 5790288"/>
              <a:gd name="connsiteX1414" fmla="*/ 1367525 w 11044243"/>
              <a:gd name="connsiteY1414" fmla="*/ 1334264 h 5790288"/>
              <a:gd name="connsiteX1415" fmla="*/ 2239092 w 11044243"/>
              <a:gd name="connsiteY1415" fmla="*/ 1334264 h 5790288"/>
              <a:gd name="connsiteX1416" fmla="*/ 2263371 w 11044243"/>
              <a:gd name="connsiteY1416" fmla="*/ 1358544 h 5790288"/>
              <a:gd name="connsiteX1417" fmla="*/ 2239092 w 11044243"/>
              <a:gd name="connsiteY1417" fmla="*/ 1382823 h 5790288"/>
              <a:gd name="connsiteX1418" fmla="*/ 2214813 w 11044243"/>
              <a:gd name="connsiteY1418" fmla="*/ 1358544 h 5790288"/>
              <a:gd name="connsiteX1419" fmla="*/ 2239092 w 11044243"/>
              <a:gd name="connsiteY1419" fmla="*/ 1334264 h 5790288"/>
              <a:gd name="connsiteX1420" fmla="*/ 6197304 w 11044243"/>
              <a:gd name="connsiteY1420" fmla="*/ 1329670 h 5790288"/>
              <a:gd name="connsiteX1421" fmla="*/ 6232139 w 11044243"/>
              <a:gd name="connsiteY1421" fmla="*/ 1364506 h 5790288"/>
              <a:gd name="connsiteX1422" fmla="*/ 6197304 w 11044243"/>
              <a:gd name="connsiteY1422" fmla="*/ 1399340 h 5790288"/>
              <a:gd name="connsiteX1423" fmla="*/ 6162469 w 11044243"/>
              <a:gd name="connsiteY1423" fmla="*/ 1364506 h 5790288"/>
              <a:gd name="connsiteX1424" fmla="*/ 6197304 w 11044243"/>
              <a:gd name="connsiteY1424" fmla="*/ 1329670 h 5790288"/>
              <a:gd name="connsiteX1425" fmla="*/ 4846920 w 11044243"/>
              <a:gd name="connsiteY1425" fmla="*/ 1328451 h 5790288"/>
              <a:gd name="connsiteX1426" fmla="*/ 4881755 w 11044243"/>
              <a:gd name="connsiteY1426" fmla="*/ 1363288 h 5790288"/>
              <a:gd name="connsiteX1427" fmla="*/ 4846920 w 11044243"/>
              <a:gd name="connsiteY1427" fmla="*/ 1398123 h 5790288"/>
              <a:gd name="connsiteX1428" fmla="*/ 4812085 w 11044243"/>
              <a:gd name="connsiteY1428" fmla="*/ 1363288 h 5790288"/>
              <a:gd name="connsiteX1429" fmla="*/ 4846920 w 11044243"/>
              <a:gd name="connsiteY1429" fmla="*/ 1328451 h 5790288"/>
              <a:gd name="connsiteX1430" fmla="*/ 10985399 w 11044243"/>
              <a:gd name="connsiteY1430" fmla="*/ 914547 h 5790288"/>
              <a:gd name="connsiteX1431" fmla="*/ 10996459 w 11044243"/>
              <a:gd name="connsiteY1431" fmla="*/ 925608 h 5790288"/>
              <a:gd name="connsiteX1432" fmla="*/ 10985399 w 11044243"/>
              <a:gd name="connsiteY1432" fmla="*/ 936667 h 5790288"/>
              <a:gd name="connsiteX1433" fmla="*/ 10974339 w 11044243"/>
              <a:gd name="connsiteY1433" fmla="*/ 925608 h 5790288"/>
              <a:gd name="connsiteX1434" fmla="*/ 10985399 w 11044243"/>
              <a:gd name="connsiteY1434" fmla="*/ 914547 h 5790288"/>
              <a:gd name="connsiteX1435" fmla="*/ 10550146 w 11044243"/>
              <a:gd name="connsiteY1435" fmla="*/ 914547 h 5790288"/>
              <a:gd name="connsiteX1436" fmla="*/ 10561206 w 11044243"/>
              <a:gd name="connsiteY1436" fmla="*/ 925608 h 5790288"/>
              <a:gd name="connsiteX1437" fmla="*/ 10550146 w 11044243"/>
              <a:gd name="connsiteY1437" fmla="*/ 936667 h 5790288"/>
              <a:gd name="connsiteX1438" fmla="*/ 10539086 w 11044243"/>
              <a:gd name="connsiteY1438" fmla="*/ 925608 h 5790288"/>
              <a:gd name="connsiteX1439" fmla="*/ 10550146 w 11044243"/>
              <a:gd name="connsiteY1439" fmla="*/ 914547 h 5790288"/>
              <a:gd name="connsiteX1440" fmla="*/ 9678577 w 11044243"/>
              <a:gd name="connsiteY1440" fmla="*/ 914547 h 5790288"/>
              <a:gd name="connsiteX1441" fmla="*/ 9689637 w 11044243"/>
              <a:gd name="connsiteY1441" fmla="*/ 925607 h 5790288"/>
              <a:gd name="connsiteX1442" fmla="*/ 9678577 w 11044243"/>
              <a:gd name="connsiteY1442" fmla="*/ 936667 h 5790288"/>
              <a:gd name="connsiteX1443" fmla="*/ 9667517 w 11044243"/>
              <a:gd name="connsiteY1443" fmla="*/ 925607 h 5790288"/>
              <a:gd name="connsiteX1444" fmla="*/ 9678577 w 11044243"/>
              <a:gd name="connsiteY1444" fmla="*/ 914547 h 5790288"/>
              <a:gd name="connsiteX1445" fmla="*/ 9242260 w 11044243"/>
              <a:gd name="connsiteY1445" fmla="*/ 914547 h 5790288"/>
              <a:gd name="connsiteX1446" fmla="*/ 9253320 w 11044243"/>
              <a:gd name="connsiteY1446" fmla="*/ 925607 h 5790288"/>
              <a:gd name="connsiteX1447" fmla="*/ 9242260 w 11044243"/>
              <a:gd name="connsiteY1447" fmla="*/ 936667 h 5790288"/>
              <a:gd name="connsiteX1448" fmla="*/ 9231200 w 11044243"/>
              <a:gd name="connsiteY1448" fmla="*/ 925607 h 5790288"/>
              <a:gd name="connsiteX1449" fmla="*/ 9242260 w 11044243"/>
              <a:gd name="connsiteY1449" fmla="*/ 914547 h 5790288"/>
              <a:gd name="connsiteX1450" fmla="*/ 8807007 w 11044243"/>
              <a:gd name="connsiteY1450" fmla="*/ 914547 h 5790288"/>
              <a:gd name="connsiteX1451" fmla="*/ 8818067 w 11044243"/>
              <a:gd name="connsiteY1451" fmla="*/ 925607 h 5790288"/>
              <a:gd name="connsiteX1452" fmla="*/ 8807007 w 11044243"/>
              <a:gd name="connsiteY1452" fmla="*/ 936667 h 5790288"/>
              <a:gd name="connsiteX1453" fmla="*/ 8795947 w 11044243"/>
              <a:gd name="connsiteY1453" fmla="*/ 925607 h 5790288"/>
              <a:gd name="connsiteX1454" fmla="*/ 8807007 w 11044243"/>
              <a:gd name="connsiteY1454" fmla="*/ 914547 h 5790288"/>
              <a:gd name="connsiteX1455" fmla="*/ 3103009 w 11044243"/>
              <a:gd name="connsiteY1455" fmla="*/ 909823 h 5790288"/>
              <a:gd name="connsiteX1456" fmla="*/ 3114068 w 11044243"/>
              <a:gd name="connsiteY1456" fmla="*/ 920880 h 5790288"/>
              <a:gd name="connsiteX1457" fmla="*/ 3103009 w 11044243"/>
              <a:gd name="connsiteY1457" fmla="*/ 931939 h 5790288"/>
              <a:gd name="connsiteX1458" fmla="*/ 3091949 w 11044243"/>
              <a:gd name="connsiteY1458" fmla="*/ 920880 h 5790288"/>
              <a:gd name="connsiteX1459" fmla="*/ 3103009 w 11044243"/>
              <a:gd name="connsiteY1459" fmla="*/ 909823 h 5790288"/>
              <a:gd name="connsiteX1460" fmla="*/ 5281375 w 11044243"/>
              <a:gd name="connsiteY1460" fmla="*/ 909821 h 5790288"/>
              <a:gd name="connsiteX1461" fmla="*/ 5292435 w 11044243"/>
              <a:gd name="connsiteY1461" fmla="*/ 920879 h 5790288"/>
              <a:gd name="connsiteX1462" fmla="*/ 5281375 w 11044243"/>
              <a:gd name="connsiteY1462" fmla="*/ 931939 h 5790288"/>
              <a:gd name="connsiteX1463" fmla="*/ 5270315 w 11044243"/>
              <a:gd name="connsiteY1463" fmla="*/ 920879 h 5790288"/>
              <a:gd name="connsiteX1464" fmla="*/ 5281375 w 11044243"/>
              <a:gd name="connsiteY1464" fmla="*/ 909821 h 5790288"/>
              <a:gd name="connsiteX1465" fmla="*/ 4846122 w 11044243"/>
              <a:gd name="connsiteY1465" fmla="*/ 909821 h 5790288"/>
              <a:gd name="connsiteX1466" fmla="*/ 4857182 w 11044243"/>
              <a:gd name="connsiteY1466" fmla="*/ 920879 h 5790288"/>
              <a:gd name="connsiteX1467" fmla="*/ 4846122 w 11044243"/>
              <a:gd name="connsiteY1467" fmla="*/ 931939 h 5790288"/>
              <a:gd name="connsiteX1468" fmla="*/ 4835062 w 11044243"/>
              <a:gd name="connsiteY1468" fmla="*/ 920879 h 5790288"/>
              <a:gd name="connsiteX1469" fmla="*/ 4846122 w 11044243"/>
              <a:gd name="connsiteY1469" fmla="*/ 909821 h 5790288"/>
              <a:gd name="connsiteX1470" fmla="*/ 4409805 w 11044243"/>
              <a:gd name="connsiteY1470" fmla="*/ 909821 h 5790288"/>
              <a:gd name="connsiteX1471" fmla="*/ 4420865 w 11044243"/>
              <a:gd name="connsiteY1471" fmla="*/ 920880 h 5790288"/>
              <a:gd name="connsiteX1472" fmla="*/ 4409805 w 11044243"/>
              <a:gd name="connsiteY1472" fmla="*/ 931939 h 5790288"/>
              <a:gd name="connsiteX1473" fmla="*/ 4398745 w 11044243"/>
              <a:gd name="connsiteY1473" fmla="*/ 920880 h 5790288"/>
              <a:gd name="connsiteX1474" fmla="*/ 4409805 w 11044243"/>
              <a:gd name="connsiteY1474" fmla="*/ 909821 h 5790288"/>
              <a:gd name="connsiteX1475" fmla="*/ 3538264 w 11044243"/>
              <a:gd name="connsiteY1475" fmla="*/ 909821 h 5790288"/>
              <a:gd name="connsiteX1476" fmla="*/ 3549324 w 11044243"/>
              <a:gd name="connsiteY1476" fmla="*/ 920880 h 5790288"/>
              <a:gd name="connsiteX1477" fmla="*/ 3538264 w 11044243"/>
              <a:gd name="connsiteY1477" fmla="*/ 931939 h 5790288"/>
              <a:gd name="connsiteX1478" fmla="*/ 3527204 w 11044243"/>
              <a:gd name="connsiteY1478" fmla="*/ 920880 h 5790288"/>
              <a:gd name="connsiteX1479" fmla="*/ 3538264 w 11044243"/>
              <a:gd name="connsiteY1479" fmla="*/ 909821 h 5790288"/>
              <a:gd name="connsiteX1480" fmla="*/ 7069671 w 11044243"/>
              <a:gd name="connsiteY1480" fmla="*/ 909812 h 5790288"/>
              <a:gd name="connsiteX1481" fmla="*/ 7080731 w 11044243"/>
              <a:gd name="connsiteY1481" fmla="*/ 920872 h 5790288"/>
              <a:gd name="connsiteX1482" fmla="*/ 7069671 w 11044243"/>
              <a:gd name="connsiteY1482" fmla="*/ 931931 h 5790288"/>
              <a:gd name="connsiteX1483" fmla="*/ 7058611 w 11044243"/>
              <a:gd name="connsiteY1483" fmla="*/ 920872 h 5790288"/>
              <a:gd name="connsiteX1484" fmla="*/ 7069671 w 11044243"/>
              <a:gd name="connsiteY1484" fmla="*/ 909812 h 5790288"/>
              <a:gd name="connsiteX1485" fmla="*/ 6198102 w 11044243"/>
              <a:gd name="connsiteY1485" fmla="*/ 909811 h 5790288"/>
              <a:gd name="connsiteX1486" fmla="*/ 6209162 w 11044243"/>
              <a:gd name="connsiteY1486" fmla="*/ 920871 h 5790288"/>
              <a:gd name="connsiteX1487" fmla="*/ 6198102 w 11044243"/>
              <a:gd name="connsiteY1487" fmla="*/ 931931 h 5790288"/>
              <a:gd name="connsiteX1488" fmla="*/ 6187042 w 11044243"/>
              <a:gd name="connsiteY1488" fmla="*/ 920871 h 5790288"/>
              <a:gd name="connsiteX1489" fmla="*/ 6198102 w 11044243"/>
              <a:gd name="connsiteY1489" fmla="*/ 909811 h 5790288"/>
              <a:gd name="connsiteX1490" fmla="*/ 5762849 w 11044243"/>
              <a:gd name="connsiteY1490" fmla="*/ 909811 h 5790288"/>
              <a:gd name="connsiteX1491" fmla="*/ 5773909 w 11044243"/>
              <a:gd name="connsiteY1491" fmla="*/ 920871 h 5790288"/>
              <a:gd name="connsiteX1492" fmla="*/ 5762849 w 11044243"/>
              <a:gd name="connsiteY1492" fmla="*/ 931931 h 5790288"/>
              <a:gd name="connsiteX1493" fmla="*/ 5751789 w 11044243"/>
              <a:gd name="connsiteY1493" fmla="*/ 920871 h 5790288"/>
              <a:gd name="connsiteX1494" fmla="*/ 5762849 w 11044243"/>
              <a:gd name="connsiteY1494" fmla="*/ 909811 h 5790288"/>
              <a:gd name="connsiteX1495" fmla="*/ 1365662 w 11044243"/>
              <a:gd name="connsiteY1495" fmla="*/ 905078 h 5790288"/>
              <a:gd name="connsiteX1496" fmla="*/ 1376722 w 11044243"/>
              <a:gd name="connsiteY1496" fmla="*/ 916138 h 5790288"/>
              <a:gd name="connsiteX1497" fmla="*/ 1365662 w 11044243"/>
              <a:gd name="connsiteY1497" fmla="*/ 927197 h 5790288"/>
              <a:gd name="connsiteX1498" fmla="*/ 1354602 w 11044243"/>
              <a:gd name="connsiteY1498" fmla="*/ 916138 h 5790288"/>
              <a:gd name="connsiteX1499" fmla="*/ 1365662 w 11044243"/>
              <a:gd name="connsiteY1499" fmla="*/ 905078 h 5790288"/>
              <a:gd name="connsiteX1500" fmla="*/ 930410 w 11044243"/>
              <a:gd name="connsiteY1500" fmla="*/ 905078 h 5790288"/>
              <a:gd name="connsiteX1501" fmla="*/ 941469 w 11044243"/>
              <a:gd name="connsiteY1501" fmla="*/ 916138 h 5790288"/>
              <a:gd name="connsiteX1502" fmla="*/ 930410 w 11044243"/>
              <a:gd name="connsiteY1502" fmla="*/ 927198 h 5790288"/>
              <a:gd name="connsiteX1503" fmla="*/ 919349 w 11044243"/>
              <a:gd name="connsiteY1503" fmla="*/ 916138 h 5790288"/>
              <a:gd name="connsiteX1504" fmla="*/ 930410 w 11044243"/>
              <a:gd name="connsiteY1504" fmla="*/ 905078 h 5790288"/>
              <a:gd name="connsiteX1505" fmla="*/ 494094 w 11044243"/>
              <a:gd name="connsiteY1505" fmla="*/ 905078 h 5790288"/>
              <a:gd name="connsiteX1506" fmla="*/ 505154 w 11044243"/>
              <a:gd name="connsiteY1506" fmla="*/ 916138 h 5790288"/>
              <a:gd name="connsiteX1507" fmla="*/ 494094 w 11044243"/>
              <a:gd name="connsiteY1507" fmla="*/ 927198 h 5790288"/>
              <a:gd name="connsiteX1508" fmla="*/ 483034 w 11044243"/>
              <a:gd name="connsiteY1508" fmla="*/ 916138 h 5790288"/>
              <a:gd name="connsiteX1509" fmla="*/ 494094 w 11044243"/>
              <a:gd name="connsiteY1509" fmla="*/ 905078 h 5790288"/>
              <a:gd name="connsiteX1510" fmla="*/ 7941241 w 11044243"/>
              <a:gd name="connsiteY1510" fmla="*/ 896594 h 5790288"/>
              <a:gd name="connsiteX1511" fmla="*/ 7965520 w 11044243"/>
              <a:gd name="connsiteY1511" fmla="*/ 920872 h 5790288"/>
              <a:gd name="connsiteX1512" fmla="*/ 7941241 w 11044243"/>
              <a:gd name="connsiteY1512" fmla="*/ 945150 h 5790288"/>
              <a:gd name="connsiteX1513" fmla="*/ 7916962 w 11044243"/>
              <a:gd name="connsiteY1513" fmla="*/ 920872 h 5790288"/>
              <a:gd name="connsiteX1514" fmla="*/ 7941241 w 11044243"/>
              <a:gd name="connsiteY1514" fmla="*/ 896594 h 5790288"/>
              <a:gd name="connsiteX1515" fmla="*/ 7505988 w 11044243"/>
              <a:gd name="connsiteY1515" fmla="*/ 896593 h 5790288"/>
              <a:gd name="connsiteX1516" fmla="*/ 7530267 w 11044243"/>
              <a:gd name="connsiteY1516" fmla="*/ 920872 h 5790288"/>
              <a:gd name="connsiteX1517" fmla="*/ 7505988 w 11044243"/>
              <a:gd name="connsiteY1517" fmla="*/ 945150 h 5790288"/>
              <a:gd name="connsiteX1518" fmla="*/ 7481709 w 11044243"/>
              <a:gd name="connsiteY1518" fmla="*/ 920872 h 5790288"/>
              <a:gd name="connsiteX1519" fmla="*/ 7505988 w 11044243"/>
              <a:gd name="connsiteY1519" fmla="*/ 896593 h 5790288"/>
              <a:gd name="connsiteX1520" fmla="*/ 6634419 w 11044243"/>
              <a:gd name="connsiteY1520" fmla="*/ 896593 h 5790288"/>
              <a:gd name="connsiteX1521" fmla="*/ 6658698 w 11044243"/>
              <a:gd name="connsiteY1521" fmla="*/ 920872 h 5790288"/>
              <a:gd name="connsiteX1522" fmla="*/ 6634419 w 11044243"/>
              <a:gd name="connsiteY1522" fmla="*/ 945150 h 5790288"/>
              <a:gd name="connsiteX1523" fmla="*/ 6610140 w 11044243"/>
              <a:gd name="connsiteY1523" fmla="*/ 920872 h 5790288"/>
              <a:gd name="connsiteX1524" fmla="*/ 6634419 w 11044243"/>
              <a:gd name="connsiteY1524" fmla="*/ 896593 h 5790288"/>
              <a:gd name="connsiteX1525" fmla="*/ 1801977 w 11044243"/>
              <a:gd name="connsiteY1525" fmla="*/ 891858 h 5790288"/>
              <a:gd name="connsiteX1526" fmla="*/ 1826257 w 11044243"/>
              <a:gd name="connsiteY1526" fmla="*/ 916138 h 5790288"/>
              <a:gd name="connsiteX1527" fmla="*/ 1801977 w 11044243"/>
              <a:gd name="connsiteY1527" fmla="*/ 940416 h 5790288"/>
              <a:gd name="connsiteX1528" fmla="*/ 1777698 w 11044243"/>
              <a:gd name="connsiteY1528" fmla="*/ 916138 h 5790288"/>
              <a:gd name="connsiteX1529" fmla="*/ 1801977 w 11044243"/>
              <a:gd name="connsiteY1529" fmla="*/ 891858 h 5790288"/>
              <a:gd name="connsiteX1530" fmla="*/ 10113830 w 11044243"/>
              <a:gd name="connsiteY1530" fmla="*/ 890772 h 5790288"/>
              <a:gd name="connsiteX1531" fmla="*/ 10148665 w 11044243"/>
              <a:gd name="connsiteY1531" fmla="*/ 925607 h 5790288"/>
              <a:gd name="connsiteX1532" fmla="*/ 10113830 w 11044243"/>
              <a:gd name="connsiteY1532" fmla="*/ 960442 h 5790288"/>
              <a:gd name="connsiteX1533" fmla="*/ 10078995 w 11044243"/>
              <a:gd name="connsiteY1533" fmla="*/ 925607 h 5790288"/>
              <a:gd name="connsiteX1534" fmla="*/ 10113830 w 11044243"/>
              <a:gd name="connsiteY1534" fmla="*/ 890772 h 5790288"/>
              <a:gd name="connsiteX1535" fmla="*/ 2666689 w 11044243"/>
              <a:gd name="connsiteY1535" fmla="*/ 886046 h 5790288"/>
              <a:gd name="connsiteX1536" fmla="*/ 2701524 w 11044243"/>
              <a:gd name="connsiteY1536" fmla="*/ 920880 h 5790288"/>
              <a:gd name="connsiteX1537" fmla="*/ 2666689 w 11044243"/>
              <a:gd name="connsiteY1537" fmla="*/ 955718 h 5790288"/>
              <a:gd name="connsiteX1538" fmla="*/ 2631853 w 11044243"/>
              <a:gd name="connsiteY1538" fmla="*/ 920880 h 5790288"/>
              <a:gd name="connsiteX1539" fmla="*/ 2666689 w 11044243"/>
              <a:gd name="connsiteY1539" fmla="*/ 886046 h 5790288"/>
              <a:gd name="connsiteX1540" fmla="*/ 3974553 w 11044243"/>
              <a:gd name="connsiteY1540" fmla="*/ 886045 h 5790288"/>
              <a:gd name="connsiteX1541" fmla="*/ 4009388 w 11044243"/>
              <a:gd name="connsiteY1541" fmla="*/ 920880 h 5790288"/>
              <a:gd name="connsiteX1542" fmla="*/ 3974553 w 11044243"/>
              <a:gd name="connsiteY1542" fmla="*/ 955717 h 5790288"/>
              <a:gd name="connsiteX1543" fmla="*/ 3939718 w 11044243"/>
              <a:gd name="connsiteY1543" fmla="*/ 920880 h 5790288"/>
              <a:gd name="connsiteX1544" fmla="*/ 3974553 w 11044243"/>
              <a:gd name="connsiteY1544" fmla="*/ 886045 h 5790288"/>
              <a:gd name="connsiteX1545" fmla="*/ 8377558 w 11044243"/>
              <a:gd name="connsiteY1545" fmla="*/ 886037 h 5790288"/>
              <a:gd name="connsiteX1546" fmla="*/ 8412393 w 11044243"/>
              <a:gd name="connsiteY1546" fmla="*/ 920872 h 5790288"/>
              <a:gd name="connsiteX1547" fmla="*/ 8377558 w 11044243"/>
              <a:gd name="connsiteY1547" fmla="*/ 955708 h 5790288"/>
              <a:gd name="connsiteX1548" fmla="*/ 8342723 w 11044243"/>
              <a:gd name="connsiteY1548" fmla="*/ 920872 h 5790288"/>
              <a:gd name="connsiteX1549" fmla="*/ 8377558 w 11044243"/>
              <a:gd name="connsiteY1549" fmla="*/ 886037 h 5790288"/>
              <a:gd name="connsiteX1550" fmla="*/ 58842 w 11044243"/>
              <a:gd name="connsiteY1550" fmla="*/ 881303 h 5790288"/>
              <a:gd name="connsiteX1551" fmla="*/ 93677 w 11044243"/>
              <a:gd name="connsiteY1551" fmla="*/ 916138 h 5790288"/>
              <a:gd name="connsiteX1552" fmla="*/ 58842 w 11044243"/>
              <a:gd name="connsiteY1552" fmla="*/ 950975 h 5790288"/>
              <a:gd name="connsiteX1553" fmla="*/ 24007 w 11044243"/>
              <a:gd name="connsiteY1553" fmla="*/ 916138 h 5790288"/>
              <a:gd name="connsiteX1554" fmla="*/ 58842 w 11044243"/>
              <a:gd name="connsiteY1554" fmla="*/ 881303 h 5790288"/>
              <a:gd name="connsiteX1555" fmla="*/ 2237230 w 11044243"/>
              <a:gd name="connsiteY1555" fmla="*/ 881302 h 5790288"/>
              <a:gd name="connsiteX1556" fmla="*/ 2272065 w 11044243"/>
              <a:gd name="connsiteY1556" fmla="*/ 916138 h 5790288"/>
              <a:gd name="connsiteX1557" fmla="*/ 2237230 w 11044243"/>
              <a:gd name="connsiteY1557" fmla="*/ 950973 h 5790288"/>
              <a:gd name="connsiteX1558" fmla="*/ 2202394 w 11044243"/>
              <a:gd name="connsiteY1558" fmla="*/ 916138 h 5790288"/>
              <a:gd name="connsiteX1559" fmla="*/ 2237230 w 11044243"/>
              <a:gd name="connsiteY1559" fmla="*/ 881302 h 5790288"/>
              <a:gd name="connsiteX1560" fmla="*/ 11007546 w 11044243"/>
              <a:gd name="connsiteY1560" fmla="*/ 467408 h 5790288"/>
              <a:gd name="connsiteX1561" fmla="*/ 11018606 w 11044243"/>
              <a:gd name="connsiteY1561" fmla="*/ 478468 h 5790288"/>
              <a:gd name="connsiteX1562" fmla="*/ 11007546 w 11044243"/>
              <a:gd name="connsiteY1562" fmla="*/ 489528 h 5790288"/>
              <a:gd name="connsiteX1563" fmla="*/ 10996486 w 11044243"/>
              <a:gd name="connsiteY1563" fmla="*/ 478468 h 5790288"/>
              <a:gd name="connsiteX1564" fmla="*/ 11007546 w 11044243"/>
              <a:gd name="connsiteY1564" fmla="*/ 467408 h 5790288"/>
              <a:gd name="connsiteX1565" fmla="*/ 9247265 w 11044243"/>
              <a:gd name="connsiteY1565" fmla="*/ 467408 h 5790288"/>
              <a:gd name="connsiteX1566" fmla="*/ 9258325 w 11044243"/>
              <a:gd name="connsiteY1566" fmla="*/ 478468 h 5790288"/>
              <a:gd name="connsiteX1567" fmla="*/ 9247265 w 11044243"/>
              <a:gd name="connsiteY1567" fmla="*/ 489528 h 5790288"/>
              <a:gd name="connsiteX1568" fmla="*/ 9236205 w 11044243"/>
              <a:gd name="connsiteY1568" fmla="*/ 478468 h 5790288"/>
              <a:gd name="connsiteX1569" fmla="*/ 9247265 w 11044243"/>
              <a:gd name="connsiteY1569" fmla="*/ 467408 h 5790288"/>
              <a:gd name="connsiteX1570" fmla="*/ 7940443 w 11044243"/>
              <a:gd name="connsiteY1570" fmla="*/ 467407 h 5790288"/>
              <a:gd name="connsiteX1571" fmla="*/ 7951503 w 11044243"/>
              <a:gd name="connsiteY1571" fmla="*/ 478467 h 5790288"/>
              <a:gd name="connsiteX1572" fmla="*/ 7940443 w 11044243"/>
              <a:gd name="connsiteY1572" fmla="*/ 489527 h 5790288"/>
              <a:gd name="connsiteX1573" fmla="*/ 7929383 w 11044243"/>
              <a:gd name="connsiteY1573" fmla="*/ 478467 h 5790288"/>
              <a:gd name="connsiteX1574" fmla="*/ 7940443 w 11044243"/>
              <a:gd name="connsiteY1574" fmla="*/ 467407 h 5790288"/>
              <a:gd name="connsiteX1575" fmla="*/ 7068873 w 11044243"/>
              <a:gd name="connsiteY1575" fmla="*/ 467407 h 5790288"/>
              <a:gd name="connsiteX1576" fmla="*/ 7079933 w 11044243"/>
              <a:gd name="connsiteY1576" fmla="*/ 478467 h 5790288"/>
              <a:gd name="connsiteX1577" fmla="*/ 7068873 w 11044243"/>
              <a:gd name="connsiteY1577" fmla="*/ 489527 h 5790288"/>
              <a:gd name="connsiteX1578" fmla="*/ 7057813 w 11044243"/>
              <a:gd name="connsiteY1578" fmla="*/ 478467 h 5790288"/>
              <a:gd name="connsiteX1579" fmla="*/ 7068873 w 11044243"/>
              <a:gd name="connsiteY1579" fmla="*/ 467407 h 5790288"/>
              <a:gd name="connsiteX1580" fmla="*/ 36706 w 11044243"/>
              <a:gd name="connsiteY1580" fmla="*/ 466192 h 5790288"/>
              <a:gd name="connsiteX1581" fmla="*/ 47766 w 11044243"/>
              <a:gd name="connsiteY1581" fmla="*/ 477251 h 5790288"/>
              <a:gd name="connsiteX1582" fmla="*/ 36706 w 11044243"/>
              <a:gd name="connsiteY1582" fmla="*/ 488311 h 5790288"/>
              <a:gd name="connsiteX1583" fmla="*/ 25646 w 11044243"/>
              <a:gd name="connsiteY1583" fmla="*/ 477251 h 5790288"/>
              <a:gd name="connsiteX1584" fmla="*/ 36706 w 11044243"/>
              <a:gd name="connsiteY1584" fmla="*/ 466192 h 5790288"/>
              <a:gd name="connsiteX1585" fmla="*/ 1796982 w 11044243"/>
              <a:gd name="connsiteY1585" fmla="*/ 466191 h 5790288"/>
              <a:gd name="connsiteX1586" fmla="*/ 1808042 w 11044243"/>
              <a:gd name="connsiteY1586" fmla="*/ 477251 h 5790288"/>
              <a:gd name="connsiteX1587" fmla="*/ 1796982 w 11044243"/>
              <a:gd name="connsiteY1587" fmla="*/ 488310 h 5790288"/>
              <a:gd name="connsiteX1588" fmla="*/ 1785923 w 11044243"/>
              <a:gd name="connsiteY1588" fmla="*/ 477251 h 5790288"/>
              <a:gd name="connsiteX1589" fmla="*/ 1796982 w 11044243"/>
              <a:gd name="connsiteY1589" fmla="*/ 466191 h 5790288"/>
              <a:gd name="connsiteX1590" fmla="*/ 2668553 w 11044243"/>
              <a:gd name="connsiteY1590" fmla="*/ 466190 h 5790288"/>
              <a:gd name="connsiteX1591" fmla="*/ 2679613 w 11044243"/>
              <a:gd name="connsiteY1591" fmla="*/ 477250 h 5790288"/>
              <a:gd name="connsiteX1592" fmla="*/ 2668553 w 11044243"/>
              <a:gd name="connsiteY1592" fmla="*/ 488310 h 5790288"/>
              <a:gd name="connsiteX1593" fmla="*/ 2657492 w 11044243"/>
              <a:gd name="connsiteY1593" fmla="*/ 477250 h 5790288"/>
              <a:gd name="connsiteX1594" fmla="*/ 2668553 w 11044243"/>
              <a:gd name="connsiteY1594" fmla="*/ 466190 h 5790288"/>
              <a:gd name="connsiteX1595" fmla="*/ 3975351 w 11044243"/>
              <a:gd name="connsiteY1595" fmla="*/ 466190 h 5790288"/>
              <a:gd name="connsiteX1596" fmla="*/ 3986411 w 11044243"/>
              <a:gd name="connsiteY1596" fmla="*/ 477250 h 5790288"/>
              <a:gd name="connsiteX1597" fmla="*/ 3975351 w 11044243"/>
              <a:gd name="connsiteY1597" fmla="*/ 488309 h 5790288"/>
              <a:gd name="connsiteX1598" fmla="*/ 3964291 w 11044243"/>
              <a:gd name="connsiteY1598" fmla="*/ 477250 h 5790288"/>
              <a:gd name="connsiteX1599" fmla="*/ 3975351 w 11044243"/>
              <a:gd name="connsiteY1599" fmla="*/ 466190 h 5790288"/>
              <a:gd name="connsiteX1600" fmla="*/ 3540129 w 11044243"/>
              <a:gd name="connsiteY1600" fmla="*/ 466190 h 5790288"/>
              <a:gd name="connsiteX1601" fmla="*/ 3551188 w 11044243"/>
              <a:gd name="connsiteY1601" fmla="*/ 477250 h 5790288"/>
              <a:gd name="connsiteX1602" fmla="*/ 3540129 w 11044243"/>
              <a:gd name="connsiteY1602" fmla="*/ 488309 h 5790288"/>
              <a:gd name="connsiteX1603" fmla="*/ 3529068 w 11044243"/>
              <a:gd name="connsiteY1603" fmla="*/ 477250 h 5790288"/>
              <a:gd name="connsiteX1604" fmla="*/ 3540129 w 11044243"/>
              <a:gd name="connsiteY1604" fmla="*/ 466190 h 5790288"/>
              <a:gd name="connsiteX1605" fmla="*/ 10572293 w 11044243"/>
              <a:gd name="connsiteY1605" fmla="*/ 454190 h 5790288"/>
              <a:gd name="connsiteX1606" fmla="*/ 10596572 w 11044243"/>
              <a:gd name="connsiteY1606" fmla="*/ 478469 h 5790288"/>
              <a:gd name="connsiteX1607" fmla="*/ 10572293 w 11044243"/>
              <a:gd name="connsiteY1607" fmla="*/ 502748 h 5790288"/>
              <a:gd name="connsiteX1608" fmla="*/ 10548014 w 11044243"/>
              <a:gd name="connsiteY1608" fmla="*/ 478469 h 5790288"/>
              <a:gd name="connsiteX1609" fmla="*/ 10572293 w 11044243"/>
              <a:gd name="connsiteY1609" fmla="*/ 454190 h 5790288"/>
              <a:gd name="connsiteX1610" fmla="*/ 10135976 w 11044243"/>
              <a:gd name="connsiteY1610" fmla="*/ 454190 h 5790288"/>
              <a:gd name="connsiteX1611" fmla="*/ 10160255 w 11044243"/>
              <a:gd name="connsiteY1611" fmla="*/ 478469 h 5790288"/>
              <a:gd name="connsiteX1612" fmla="*/ 10135976 w 11044243"/>
              <a:gd name="connsiteY1612" fmla="*/ 502748 h 5790288"/>
              <a:gd name="connsiteX1613" fmla="*/ 10111697 w 11044243"/>
              <a:gd name="connsiteY1613" fmla="*/ 478469 h 5790288"/>
              <a:gd name="connsiteX1614" fmla="*/ 10135976 w 11044243"/>
              <a:gd name="connsiteY1614" fmla="*/ 454190 h 5790288"/>
              <a:gd name="connsiteX1615" fmla="*/ 9700724 w 11044243"/>
              <a:gd name="connsiteY1615" fmla="*/ 454190 h 5790288"/>
              <a:gd name="connsiteX1616" fmla="*/ 9725003 w 11044243"/>
              <a:gd name="connsiteY1616" fmla="*/ 478469 h 5790288"/>
              <a:gd name="connsiteX1617" fmla="*/ 9700724 w 11044243"/>
              <a:gd name="connsiteY1617" fmla="*/ 502748 h 5790288"/>
              <a:gd name="connsiteX1618" fmla="*/ 9676445 w 11044243"/>
              <a:gd name="connsiteY1618" fmla="*/ 478469 h 5790288"/>
              <a:gd name="connsiteX1619" fmla="*/ 9700724 w 11044243"/>
              <a:gd name="connsiteY1619" fmla="*/ 454190 h 5790288"/>
              <a:gd name="connsiteX1620" fmla="*/ 8375696 w 11044243"/>
              <a:gd name="connsiteY1620" fmla="*/ 454189 h 5790288"/>
              <a:gd name="connsiteX1621" fmla="*/ 8399975 w 11044243"/>
              <a:gd name="connsiteY1621" fmla="*/ 478468 h 5790288"/>
              <a:gd name="connsiteX1622" fmla="*/ 8375696 w 11044243"/>
              <a:gd name="connsiteY1622" fmla="*/ 502747 h 5790288"/>
              <a:gd name="connsiteX1623" fmla="*/ 8351417 w 11044243"/>
              <a:gd name="connsiteY1623" fmla="*/ 478468 h 5790288"/>
              <a:gd name="connsiteX1624" fmla="*/ 8375696 w 11044243"/>
              <a:gd name="connsiteY1624" fmla="*/ 454189 h 5790288"/>
              <a:gd name="connsiteX1625" fmla="*/ 6632556 w 11044243"/>
              <a:gd name="connsiteY1625" fmla="*/ 454189 h 5790288"/>
              <a:gd name="connsiteX1626" fmla="*/ 6656835 w 11044243"/>
              <a:gd name="connsiteY1626" fmla="*/ 478468 h 5790288"/>
              <a:gd name="connsiteX1627" fmla="*/ 6632556 w 11044243"/>
              <a:gd name="connsiteY1627" fmla="*/ 502747 h 5790288"/>
              <a:gd name="connsiteX1628" fmla="*/ 6608277 w 11044243"/>
              <a:gd name="connsiteY1628" fmla="*/ 478468 h 5790288"/>
              <a:gd name="connsiteX1629" fmla="*/ 6632556 w 11044243"/>
              <a:gd name="connsiteY1629" fmla="*/ 454189 h 5790288"/>
              <a:gd name="connsiteX1630" fmla="*/ 6197304 w 11044243"/>
              <a:gd name="connsiteY1630" fmla="*/ 454189 h 5790288"/>
              <a:gd name="connsiteX1631" fmla="*/ 6221583 w 11044243"/>
              <a:gd name="connsiteY1631" fmla="*/ 478467 h 5790288"/>
              <a:gd name="connsiteX1632" fmla="*/ 6197304 w 11044243"/>
              <a:gd name="connsiteY1632" fmla="*/ 502747 h 5790288"/>
              <a:gd name="connsiteX1633" fmla="*/ 6173025 w 11044243"/>
              <a:gd name="connsiteY1633" fmla="*/ 478467 h 5790288"/>
              <a:gd name="connsiteX1634" fmla="*/ 6197304 w 11044243"/>
              <a:gd name="connsiteY1634" fmla="*/ 454189 h 5790288"/>
              <a:gd name="connsiteX1635" fmla="*/ 908275 w 11044243"/>
              <a:gd name="connsiteY1635" fmla="*/ 452972 h 5790288"/>
              <a:gd name="connsiteX1636" fmla="*/ 932553 w 11044243"/>
              <a:gd name="connsiteY1636" fmla="*/ 477251 h 5790288"/>
              <a:gd name="connsiteX1637" fmla="*/ 908275 w 11044243"/>
              <a:gd name="connsiteY1637" fmla="*/ 501529 h 5790288"/>
              <a:gd name="connsiteX1638" fmla="*/ 883995 w 11044243"/>
              <a:gd name="connsiteY1638" fmla="*/ 477251 h 5790288"/>
              <a:gd name="connsiteX1639" fmla="*/ 908275 w 11044243"/>
              <a:gd name="connsiteY1639" fmla="*/ 452972 h 5790288"/>
              <a:gd name="connsiteX1640" fmla="*/ 471958 w 11044243"/>
              <a:gd name="connsiteY1640" fmla="*/ 452972 h 5790288"/>
              <a:gd name="connsiteX1641" fmla="*/ 496237 w 11044243"/>
              <a:gd name="connsiteY1641" fmla="*/ 477251 h 5790288"/>
              <a:gd name="connsiteX1642" fmla="*/ 471958 w 11044243"/>
              <a:gd name="connsiteY1642" fmla="*/ 501529 h 5790288"/>
              <a:gd name="connsiteX1643" fmla="*/ 447679 w 11044243"/>
              <a:gd name="connsiteY1643" fmla="*/ 477251 h 5790288"/>
              <a:gd name="connsiteX1644" fmla="*/ 471958 w 11044243"/>
              <a:gd name="connsiteY1644" fmla="*/ 452972 h 5790288"/>
              <a:gd name="connsiteX1645" fmla="*/ 3103809 w 11044243"/>
              <a:gd name="connsiteY1645" fmla="*/ 452971 h 5790288"/>
              <a:gd name="connsiteX1646" fmla="*/ 3128088 w 11044243"/>
              <a:gd name="connsiteY1646" fmla="*/ 477250 h 5790288"/>
              <a:gd name="connsiteX1647" fmla="*/ 3103809 w 11044243"/>
              <a:gd name="connsiteY1647" fmla="*/ 501529 h 5790288"/>
              <a:gd name="connsiteX1648" fmla="*/ 3079530 w 11044243"/>
              <a:gd name="connsiteY1648" fmla="*/ 477250 h 5790288"/>
              <a:gd name="connsiteX1649" fmla="*/ 3103809 w 11044243"/>
              <a:gd name="connsiteY1649" fmla="*/ 452971 h 5790288"/>
              <a:gd name="connsiteX1650" fmla="*/ 5283237 w 11044243"/>
              <a:gd name="connsiteY1650" fmla="*/ 452970 h 5790288"/>
              <a:gd name="connsiteX1651" fmla="*/ 5307516 w 11044243"/>
              <a:gd name="connsiteY1651" fmla="*/ 477249 h 5790288"/>
              <a:gd name="connsiteX1652" fmla="*/ 5283237 w 11044243"/>
              <a:gd name="connsiteY1652" fmla="*/ 501527 h 5790288"/>
              <a:gd name="connsiteX1653" fmla="*/ 5258958 w 11044243"/>
              <a:gd name="connsiteY1653" fmla="*/ 477249 h 5790288"/>
              <a:gd name="connsiteX1654" fmla="*/ 5283237 w 11044243"/>
              <a:gd name="connsiteY1654" fmla="*/ 452970 h 5790288"/>
              <a:gd name="connsiteX1655" fmla="*/ 4846920 w 11044243"/>
              <a:gd name="connsiteY1655" fmla="*/ 452970 h 5790288"/>
              <a:gd name="connsiteX1656" fmla="*/ 4871199 w 11044243"/>
              <a:gd name="connsiteY1656" fmla="*/ 477249 h 5790288"/>
              <a:gd name="connsiteX1657" fmla="*/ 4846920 w 11044243"/>
              <a:gd name="connsiteY1657" fmla="*/ 501528 h 5790288"/>
              <a:gd name="connsiteX1658" fmla="*/ 4822641 w 11044243"/>
              <a:gd name="connsiteY1658" fmla="*/ 477249 h 5790288"/>
              <a:gd name="connsiteX1659" fmla="*/ 4846920 w 11044243"/>
              <a:gd name="connsiteY1659" fmla="*/ 452970 h 5790288"/>
              <a:gd name="connsiteX1660" fmla="*/ 4411668 w 11044243"/>
              <a:gd name="connsiteY1660" fmla="*/ 452970 h 5790288"/>
              <a:gd name="connsiteX1661" fmla="*/ 4435947 w 11044243"/>
              <a:gd name="connsiteY1661" fmla="*/ 477249 h 5790288"/>
              <a:gd name="connsiteX1662" fmla="*/ 4411668 w 11044243"/>
              <a:gd name="connsiteY1662" fmla="*/ 501528 h 5790288"/>
              <a:gd name="connsiteX1663" fmla="*/ 4387389 w 11044243"/>
              <a:gd name="connsiteY1663" fmla="*/ 477249 h 5790288"/>
              <a:gd name="connsiteX1664" fmla="*/ 4411668 w 11044243"/>
              <a:gd name="connsiteY1664" fmla="*/ 452970 h 5790288"/>
              <a:gd name="connsiteX1665" fmla="*/ 8812012 w 11044243"/>
              <a:gd name="connsiteY1665" fmla="*/ 443633 h 5790288"/>
              <a:gd name="connsiteX1666" fmla="*/ 8846847 w 11044243"/>
              <a:gd name="connsiteY1666" fmla="*/ 478469 h 5790288"/>
              <a:gd name="connsiteX1667" fmla="*/ 8812012 w 11044243"/>
              <a:gd name="connsiteY1667" fmla="*/ 513303 h 5790288"/>
              <a:gd name="connsiteX1668" fmla="*/ 8777177 w 11044243"/>
              <a:gd name="connsiteY1668" fmla="*/ 478469 h 5790288"/>
              <a:gd name="connsiteX1669" fmla="*/ 8812012 w 11044243"/>
              <a:gd name="connsiteY1669" fmla="*/ 443633 h 5790288"/>
              <a:gd name="connsiteX1670" fmla="*/ 7504126 w 11044243"/>
              <a:gd name="connsiteY1670" fmla="*/ 443633 h 5790288"/>
              <a:gd name="connsiteX1671" fmla="*/ 7538961 w 11044243"/>
              <a:gd name="connsiteY1671" fmla="*/ 478468 h 5790288"/>
              <a:gd name="connsiteX1672" fmla="*/ 7504126 w 11044243"/>
              <a:gd name="connsiteY1672" fmla="*/ 513303 h 5790288"/>
              <a:gd name="connsiteX1673" fmla="*/ 7469291 w 11044243"/>
              <a:gd name="connsiteY1673" fmla="*/ 478468 h 5790288"/>
              <a:gd name="connsiteX1674" fmla="*/ 7504126 w 11044243"/>
              <a:gd name="connsiteY1674" fmla="*/ 443633 h 5790288"/>
              <a:gd name="connsiteX1675" fmla="*/ 5760987 w 11044243"/>
              <a:gd name="connsiteY1675" fmla="*/ 443632 h 5790288"/>
              <a:gd name="connsiteX1676" fmla="*/ 5795822 w 11044243"/>
              <a:gd name="connsiteY1676" fmla="*/ 478467 h 5790288"/>
              <a:gd name="connsiteX1677" fmla="*/ 5760987 w 11044243"/>
              <a:gd name="connsiteY1677" fmla="*/ 513302 h 5790288"/>
              <a:gd name="connsiteX1678" fmla="*/ 5726152 w 11044243"/>
              <a:gd name="connsiteY1678" fmla="*/ 478467 h 5790288"/>
              <a:gd name="connsiteX1679" fmla="*/ 5760987 w 11044243"/>
              <a:gd name="connsiteY1679" fmla="*/ 443632 h 5790288"/>
              <a:gd name="connsiteX1680" fmla="*/ 1343526 w 11044243"/>
              <a:gd name="connsiteY1680" fmla="*/ 442416 h 5790288"/>
              <a:gd name="connsiteX1681" fmla="*/ 1378362 w 11044243"/>
              <a:gd name="connsiteY1681" fmla="*/ 477251 h 5790288"/>
              <a:gd name="connsiteX1682" fmla="*/ 1343526 w 11044243"/>
              <a:gd name="connsiteY1682" fmla="*/ 512086 h 5790288"/>
              <a:gd name="connsiteX1683" fmla="*/ 1308692 w 11044243"/>
              <a:gd name="connsiteY1683" fmla="*/ 477251 h 5790288"/>
              <a:gd name="connsiteX1684" fmla="*/ 1343526 w 11044243"/>
              <a:gd name="connsiteY1684" fmla="*/ 442416 h 5790288"/>
              <a:gd name="connsiteX1685" fmla="*/ 2232235 w 11044243"/>
              <a:gd name="connsiteY1685" fmla="*/ 442415 h 5790288"/>
              <a:gd name="connsiteX1686" fmla="*/ 2267069 w 11044243"/>
              <a:gd name="connsiteY1686" fmla="*/ 477250 h 5790288"/>
              <a:gd name="connsiteX1687" fmla="*/ 2232235 w 11044243"/>
              <a:gd name="connsiteY1687" fmla="*/ 512085 h 5790288"/>
              <a:gd name="connsiteX1688" fmla="*/ 2197399 w 11044243"/>
              <a:gd name="connsiteY1688" fmla="*/ 477250 h 5790288"/>
              <a:gd name="connsiteX1689" fmla="*/ 2232235 w 11044243"/>
              <a:gd name="connsiteY1689" fmla="*/ 442415 h 5790288"/>
              <a:gd name="connsiteX1690" fmla="*/ 34844 w 11044243"/>
              <a:gd name="connsiteY1690" fmla="*/ 23787 h 5790288"/>
              <a:gd name="connsiteX1691" fmla="*/ 45904 w 11044243"/>
              <a:gd name="connsiteY1691" fmla="*/ 34847 h 5790288"/>
              <a:gd name="connsiteX1692" fmla="*/ 34844 w 11044243"/>
              <a:gd name="connsiteY1692" fmla="*/ 45907 h 5790288"/>
              <a:gd name="connsiteX1693" fmla="*/ 23784 w 11044243"/>
              <a:gd name="connsiteY1693" fmla="*/ 34847 h 5790288"/>
              <a:gd name="connsiteX1694" fmla="*/ 34844 w 11044243"/>
              <a:gd name="connsiteY1694" fmla="*/ 23787 h 5790288"/>
              <a:gd name="connsiteX1695" fmla="*/ 471160 w 11044243"/>
              <a:gd name="connsiteY1695" fmla="*/ 23787 h 5790288"/>
              <a:gd name="connsiteX1696" fmla="*/ 482220 w 11044243"/>
              <a:gd name="connsiteY1696" fmla="*/ 34847 h 5790288"/>
              <a:gd name="connsiteX1697" fmla="*/ 471160 w 11044243"/>
              <a:gd name="connsiteY1697" fmla="*/ 45907 h 5790288"/>
              <a:gd name="connsiteX1698" fmla="*/ 460100 w 11044243"/>
              <a:gd name="connsiteY1698" fmla="*/ 34847 h 5790288"/>
              <a:gd name="connsiteX1699" fmla="*/ 471160 w 11044243"/>
              <a:gd name="connsiteY1699" fmla="*/ 23787 h 5790288"/>
              <a:gd name="connsiteX1700" fmla="*/ 1795121 w 11044243"/>
              <a:gd name="connsiteY1700" fmla="*/ 23787 h 5790288"/>
              <a:gd name="connsiteX1701" fmla="*/ 1806180 w 11044243"/>
              <a:gd name="connsiteY1701" fmla="*/ 34847 h 5790288"/>
              <a:gd name="connsiteX1702" fmla="*/ 1795121 w 11044243"/>
              <a:gd name="connsiteY1702" fmla="*/ 45907 h 5790288"/>
              <a:gd name="connsiteX1703" fmla="*/ 1784061 w 11044243"/>
              <a:gd name="connsiteY1703" fmla="*/ 34847 h 5790288"/>
              <a:gd name="connsiteX1704" fmla="*/ 1795121 w 11044243"/>
              <a:gd name="connsiteY1704" fmla="*/ 23787 h 5790288"/>
              <a:gd name="connsiteX1705" fmla="*/ 2231436 w 11044243"/>
              <a:gd name="connsiteY1705" fmla="*/ 23787 h 5790288"/>
              <a:gd name="connsiteX1706" fmla="*/ 2242496 w 11044243"/>
              <a:gd name="connsiteY1706" fmla="*/ 34847 h 5790288"/>
              <a:gd name="connsiteX1707" fmla="*/ 2231436 w 11044243"/>
              <a:gd name="connsiteY1707" fmla="*/ 45907 h 5790288"/>
              <a:gd name="connsiteX1708" fmla="*/ 2220374 w 11044243"/>
              <a:gd name="connsiteY1708" fmla="*/ 34847 h 5790288"/>
              <a:gd name="connsiteX1709" fmla="*/ 2231436 w 11044243"/>
              <a:gd name="connsiteY1709" fmla="*/ 23787 h 5790288"/>
              <a:gd name="connsiteX1710" fmla="*/ 2666691 w 11044243"/>
              <a:gd name="connsiteY1710" fmla="*/ 23786 h 5790288"/>
              <a:gd name="connsiteX1711" fmla="*/ 2677751 w 11044243"/>
              <a:gd name="connsiteY1711" fmla="*/ 34846 h 5790288"/>
              <a:gd name="connsiteX1712" fmla="*/ 2666691 w 11044243"/>
              <a:gd name="connsiteY1712" fmla="*/ 45906 h 5790288"/>
              <a:gd name="connsiteX1713" fmla="*/ 2655631 w 11044243"/>
              <a:gd name="connsiteY1713" fmla="*/ 34846 h 5790288"/>
              <a:gd name="connsiteX1714" fmla="*/ 2666691 w 11044243"/>
              <a:gd name="connsiteY1714" fmla="*/ 23786 h 5790288"/>
              <a:gd name="connsiteX1715" fmla="*/ 3538267 w 11044243"/>
              <a:gd name="connsiteY1715" fmla="*/ 23786 h 5790288"/>
              <a:gd name="connsiteX1716" fmla="*/ 3549327 w 11044243"/>
              <a:gd name="connsiteY1716" fmla="*/ 34846 h 5790288"/>
              <a:gd name="connsiteX1717" fmla="*/ 3538267 w 11044243"/>
              <a:gd name="connsiteY1717" fmla="*/ 45906 h 5790288"/>
              <a:gd name="connsiteX1718" fmla="*/ 3527207 w 11044243"/>
              <a:gd name="connsiteY1718" fmla="*/ 34846 h 5790288"/>
              <a:gd name="connsiteX1719" fmla="*/ 3538267 w 11044243"/>
              <a:gd name="connsiteY1719" fmla="*/ 23786 h 5790288"/>
              <a:gd name="connsiteX1720" fmla="*/ 4409805 w 11044243"/>
              <a:gd name="connsiteY1720" fmla="*/ 23786 h 5790288"/>
              <a:gd name="connsiteX1721" fmla="*/ 4420865 w 11044243"/>
              <a:gd name="connsiteY1721" fmla="*/ 34846 h 5790288"/>
              <a:gd name="connsiteX1722" fmla="*/ 4409805 w 11044243"/>
              <a:gd name="connsiteY1722" fmla="*/ 45906 h 5790288"/>
              <a:gd name="connsiteX1723" fmla="*/ 4398745 w 11044243"/>
              <a:gd name="connsiteY1723" fmla="*/ 34846 h 5790288"/>
              <a:gd name="connsiteX1724" fmla="*/ 4409805 w 11044243"/>
              <a:gd name="connsiteY1724" fmla="*/ 23786 h 5790288"/>
              <a:gd name="connsiteX1725" fmla="*/ 3974552 w 11044243"/>
              <a:gd name="connsiteY1725" fmla="*/ 23786 h 5790288"/>
              <a:gd name="connsiteX1726" fmla="*/ 3985612 w 11044243"/>
              <a:gd name="connsiteY1726" fmla="*/ 34846 h 5790288"/>
              <a:gd name="connsiteX1727" fmla="*/ 3974552 w 11044243"/>
              <a:gd name="connsiteY1727" fmla="*/ 45906 h 5790288"/>
              <a:gd name="connsiteX1728" fmla="*/ 3963492 w 11044243"/>
              <a:gd name="connsiteY1728" fmla="*/ 34846 h 5790288"/>
              <a:gd name="connsiteX1729" fmla="*/ 3974552 w 11044243"/>
              <a:gd name="connsiteY1729" fmla="*/ 23786 h 5790288"/>
              <a:gd name="connsiteX1730" fmla="*/ 10137838 w 11044243"/>
              <a:gd name="connsiteY1730" fmla="*/ 23775 h 5790288"/>
              <a:gd name="connsiteX1731" fmla="*/ 10148898 w 11044243"/>
              <a:gd name="connsiteY1731" fmla="*/ 34835 h 5790288"/>
              <a:gd name="connsiteX1732" fmla="*/ 10137838 w 11044243"/>
              <a:gd name="connsiteY1732" fmla="*/ 45895 h 5790288"/>
              <a:gd name="connsiteX1733" fmla="*/ 10126778 w 11044243"/>
              <a:gd name="connsiteY1733" fmla="*/ 34835 h 5790288"/>
              <a:gd name="connsiteX1734" fmla="*/ 10137838 w 11044243"/>
              <a:gd name="connsiteY1734" fmla="*/ 23775 h 5790288"/>
              <a:gd name="connsiteX1735" fmla="*/ 9249127 w 11044243"/>
              <a:gd name="connsiteY1735" fmla="*/ 23775 h 5790288"/>
              <a:gd name="connsiteX1736" fmla="*/ 9260187 w 11044243"/>
              <a:gd name="connsiteY1736" fmla="*/ 34835 h 5790288"/>
              <a:gd name="connsiteX1737" fmla="*/ 9249127 w 11044243"/>
              <a:gd name="connsiteY1737" fmla="*/ 45895 h 5790288"/>
              <a:gd name="connsiteX1738" fmla="*/ 9238067 w 11044243"/>
              <a:gd name="connsiteY1738" fmla="*/ 34835 h 5790288"/>
              <a:gd name="connsiteX1739" fmla="*/ 9249127 w 11044243"/>
              <a:gd name="connsiteY1739" fmla="*/ 23775 h 5790288"/>
              <a:gd name="connsiteX1740" fmla="*/ 8812810 w 11044243"/>
              <a:gd name="connsiteY1740" fmla="*/ 23775 h 5790288"/>
              <a:gd name="connsiteX1741" fmla="*/ 8823870 w 11044243"/>
              <a:gd name="connsiteY1741" fmla="*/ 34835 h 5790288"/>
              <a:gd name="connsiteX1742" fmla="*/ 8812810 w 11044243"/>
              <a:gd name="connsiteY1742" fmla="*/ 45895 h 5790288"/>
              <a:gd name="connsiteX1743" fmla="*/ 8801750 w 11044243"/>
              <a:gd name="connsiteY1743" fmla="*/ 34835 h 5790288"/>
              <a:gd name="connsiteX1744" fmla="*/ 8812810 w 11044243"/>
              <a:gd name="connsiteY1744" fmla="*/ 23775 h 5790288"/>
              <a:gd name="connsiteX1745" fmla="*/ 7505988 w 11044243"/>
              <a:gd name="connsiteY1745" fmla="*/ 23775 h 5790288"/>
              <a:gd name="connsiteX1746" fmla="*/ 7517048 w 11044243"/>
              <a:gd name="connsiteY1746" fmla="*/ 34835 h 5790288"/>
              <a:gd name="connsiteX1747" fmla="*/ 7505988 w 11044243"/>
              <a:gd name="connsiteY1747" fmla="*/ 45895 h 5790288"/>
              <a:gd name="connsiteX1748" fmla="*/ 7494928 w 11044243"/>
              <a:gd name="connsiteY1748" fmla="*/ 34835 h 5790288"/>
              <a:gd name="connsiteX1749" fmla="*/ 7505988 w 11044243"/>
              <a:gd name="connsiteY1749" fmla="*/ 23775 h 5790288"/>
              <a:gd name="connsiteX1750" fmla="*/ 7069671 w 11044243"/>
              <a:gd name="connsiteY1750" fmla="*/ 23775 h 5790288"/>
              <a:gd name="connsiteX1751" fmla="*/ 7080731 w 11044243"/>
              <a:gd name="connsiteY1751" fmla="*/ 34835 h 5790288"/>
              <a:gd name="connsiteX1752" fmla="*/ 7069671 w 11044243"/>
              <a:gd name="connsiteY1752" fmla="*/ 45895 h 5790288"/>
              <a:gd name="connsiteX1753" fmla="*/ 7058611 w 11044243"/>
              <a:gd name="connsiteY1753" fmla="*/ 34835 h 5790288"/>
              <a:gd name="connsiteX1754" fmla="*/ 7069671 w 11044243"/>
              <a:gd name="connsiteY1754" fmla="*/ 23775 h 5790288"/>
              <a:gd name="connsiteX1755" fmla="*/ 5762849 w 11044243"/>
              <a:gd name="connsiteY1755" fmla="*/ 23774 h 5790288"/>
              <a:gd name="connsiteX1756" fmla="*/ 5773909 w 11044243"/>
              <a:gd name="connsiteY1756" fmla="*/ 34835 h 5790288"/>
              <a:gd name="connsiteX1757" fmla="*/ 5762849 w 11044243"/>
              <a:gd name="connsiteY1757" fmla="*/ 45894 h 5790288"/>
              <a:gd name="connsiteX1758" fmla="*/ 5751789 w 11044243"/>
              <a:gd name="connsiteY1758" fmla="*/ 34835 h 5790288"/>
              <a:gd name="connsiteX1759" fmla="*/ 5762849 w 11044243"/>
              <a:gd name="connsiteY1759" fmla="*/ 23774 h 5790288"/>
              <a:gd name="connsiteX1760" fmla="*/ 1342727 w 11044243"/>
              <a:gd name="connsiteY1760" fmla="*/ 10568 h 5790288"/>
              <a:gd name="connsiteX1761" fmla="*/ 1367008 w 11044243"/>
              <a:gd name="connsiteY1761" fmla="*/ 34847 h 5790288"/>
              <a:gd name="connsiteX1762" fmla="*/ 1342727 w 11044243"/>
              <a:gd name="connsiteY1762" fmla="*/ 59126 h 5790288"/>
              <a:gd name="connsiteX1763" fmla="*/ 1318449 w 11044243"/>
              <a:gd name="connsiteY1763" fmla="*/ 34847 h 5790288"/>
              <a:gd name="connsiteX1764" fmla="*/ 1342727 w 11044243"/>
              <a:gd name="connsiteY1764" fmla="*/ 10568 h 5790288"/>
              <a:gd name="connsiteX1765" fmla="*/ 4846122 w 11044243"/>
              <a:gd name="connsiteY1765" fmla="*/ 10567 h 5790288"/>
              <a:gd name="connsiteX1766" fmla="*/ 4870401 w 11044243"/>
              <a:gd name="connsiteY1766" fmla="*/ 34846 h 5790288"/>
              <a:gd name="connsiteX1767" fmla="*/ 4846122 w 11044243"/>
              <a:gd name="connsiteY1767" fmla="*/ 59125 h 5790288"/>
              <a:gd name="connsiteX1768" fmla="*/ 4821843 w 11044243"/>
              <a:gd name="connsiteY1768" fmla="*/ 34846 h 5790288"/>
              <a:gd name="connsiteX1769" fmla="*/ 4846122 w 11044243"/>
              <a:gd name="connsiteY1769" fmla="*/ 10567 h 5790288"/>
              <a:gd name="connsiteX1770" fmla="*/ 10573091 w 11044243"/>
              <a:gd name="connsiteY1770" fmla="*/ 10556 h 5790288"/>
              <a:gd name="connsiteX1771" fmla="*/ 10597370 w 11044243"/>
              <a:gd name="connsiteY1771" fmla="*/ 34835 h 5790288"/>
              <a:gd name="connsiteX1772" fmla="*/ 10573091 w 11044243"/>
              <a:gd name="connsiteY1772" fmla="*/ 59114 h 5790288"/>
              <a:gd name="connsiteX1773" fmla="*/ 10548812 w 11044243"/>
              <a:gd name="connsiteY1773" fmla="*/ 34835 h 5790288"/>
              <a:gd name="connsiteX1774" fmla="*/ 10573091 w 11044243"/>
              <a:gd name="connsiteY1774" fmla="*/ 10556 h 5790288"/>
              <a:gd name="connsiteX1775" fmla="*/ 8377558 w 11044243"/>
              <a:gd name="connsiteY1775" fmla="*/ 10556 h 5790288"/>
              <a:gd name="connsiteX1776" fmla="*/ 8401837 w 11044243"/>
              <a:gd name="connsiteY1776" fmla="*/ 34835 h 5790288"/>
              <a:gd name="connsiteX1777" fmla="*/ 8377558 w 11044243"/>
              <a:gd name="connsiteY1777" fmla="*/ 59114 h 5790288"/>
              <a:gd name="connsiteX1778" fmla="*/ 8353279 w 11044243"/>
              <a:gd name="connsiteY1778" fmla="*/ 34835 h 5790288"/>
              <a:gd name="connsiteX1779" fmla="*/ 8377558 w 11044243"/>
              <a:gd name="connsiteY1779" fmla="*/ 10556 h 5790288"/>
              <a:gd name="connsiteX1780" fmla="*/ 7941241 w 11044243"/>
              <a:gd name="connsiteY1780" fmla="*/ 10556 h 5790288"/>
              <a:gd name="connsiteX1781" fmla="*/ 7965520 w 11044243"/>
              <a:gd name="connsiteY1781" fmla="*/ 34835 h 5790288"/>
              <a:gd name="connsiteX1782" fmla="*/ 7941241 w 11044243"/>
              <a:gd name="connsiteY1782" fmla="*/ 59114 h 5790288"/>
              <a:gd name="connsiteX1783" fmla="*/ 7916962 w 11044243"/>
              <a:gd name="connsiteY1783" fmla="*/ 34835 h 5790288"/>
              <a:gd name="connsiteX1784" fmla="*/ 7941241 w 11044243"/>
              <a:gd name="connsiteY1784" fmla="*/ 10556 h 5790288"/>
              <a:gd name="connsiteX1785" fmla="*/ 6198102 w 11044243"/>
              <a:gd name="connsiteY1785" fmla="*/ 10556 h 5790288"/>
              <a:gd name="connsiteX1786" fmla="*/ 6222381 w 11044243"/>
              <a:gd name="connsiteY1786" fmla="*/ 34835 h 5790288"/>
              <a:gd name="connsiteX1787" fmla="*/ 6198102 w 11044243"/>
              <a:gd name="connsiteY1787" fmla="*/ 59114 h 5790288"/>
              <a:gd name="connsiteX1788" fmla="*/ 6173823 w 11044243"/>
              <a:gd name="connsiteY1788" fmla="*/ 34835 h 5790288"/>
              <a:gd name="connsiteX1789" fmla="*/ 6198102 w 11044243"/>
              <a:gd name="connsiteY1789" fmla="*/ 10556 h 5790288"/>
              <a:gd name="connsiteX1790" fmla="*/ 906412 w 11044243"/>
              <a:gd name="connsiteY1790" fmla="*/ 12 h 5790288"/>
              <a:gd name="connsiteX1791" fmla="*/ 941247 w 11044243"/>
              <a:gd name="connsiteY1791" fmla="*/ 34847 h 5790288"/>
              <a:gd name="connsiteX1792" fmla="*/ 906412 w 11044243"/>
              <a:gd name="connsiteY1792" fmla="*/ 69682 h 5790288"/>
              <a:gd name="connsiteX1793" fmla="*/ 871577 w 11044243"/>
              <a:gd name="connsiteY1793" fmla="*/ 34847 h 5790288"/>
              <a:gd name="connsiteX1794" fmla="*/ 906412 w 11044243"/>
              <a:gd name="connsiteY1794" fmla="*/ 12 h 5790288"/>
              <a:gd name="connsiteX1795" fmla="*/ 3103011 w 11044243"/>
              <a:gd name="connsiteY1795" fmla="*/ 11 h 5790288"/>
              <a:gd name="connsiteX1796" fmla="*/ 3137846 w 11044243"/>
              <a:gd name="connsiteY1796" fmla="*/ 34846 h 5790288"/>
              <a:gd name="connsiteX1797" fmla="*/ 3103011 w 11044243"/>
              <a:gd name="connsiteY1797" fmla="*/ 69681 h 5790288"/>
              <a:gd name="connsiteX1798" fmla="*/ 3068176 w 11044243"/>
              <a:gd name="connsiteY1798" fmla="*/ 34846 h 5790288"/>
              <a:gd name="connsiteX1799" fmla="*/ 3103011 w 11044243"/>
              <a:gd name="connsiteY1799" fmla="*/ 11 h 5790288"/>
              <a:gd name="connsiteX1800" fmla="*/ 5281375 w 11044243"/>
              <a:gd name="connsiteY1800" fmla="*/ 10 h 5790288"/>
              <a:gd name="connsiteX1801" fmla="*/ 5316210 w 11044243"/>
              <a:gd name="connsiteY1801" fmla="*/ 34846 h 5790288"/>
              <a:gd name="connsiteX1802" fmla="*/ 5281375 w 11044243"/>
              <a:gd name="connsiteY1802" fmla="*/ 69681 h 5790288"/>
              <a:gd name="connsiteX1803" fmla="*/ 5246540 w 11044243"/>
              <a:gd name="connsiteY1803" fmla="*/ 34846 h 5790288"/>
              <a:gd name="connsiteX1804" fmla="*/ 5281375 w 11044243"/>
              <a:gd name="connsiteY1804" fmla="*/ 10 h 5790288"/>
              <a:gd name="connsiteX1805" fmla="*/ 11009408 w 11044243"/>
              <a:gd name="connsiteY1805" fmla="*/ 0 h 5790288"/>
              <a:gd name="connsiteX1806" fmla="*/ 11044243 w 11044243"/>
              <a:gd name="connsiteY1806" fmla="*/ 34835 h 5790288"/>
              <a:gd name="connsiteX1807" fmla="*/ 11009408 w 11044243"/>
              <a:gd name="connsiteY1807" fmla="*/ 69671 h 5790288"/>
              <a:gd name="connsiteX1808" fmla="*/ 10974573 w 11044243"/>
              <a:gd name="connsiteY1808" fmla="*/ 34835 h 5790288"/>
              <a:gd name="connsiteX1809" fmla="*/ 11009408 w 11044243"/>
              <a:gd name="connsiteY1809" fmla="*/ 0 h 5790288"/>
              <a:gd name="connsiteX1810" fmla="*/ 9701522 w 11044243"/>
              <a:gd name="connsiteY1810" fmla="*/ 0 h 5790288"/>
              <a:gd name="connsiteX1811" fmla="*/ 9736357 w 11044243"/>
              <a:gd name="connsiteY1811" fmla="*/ 34835 h 5790288"/>
              <a:gd name="connsiteX1812" fmla="*/ 9701522 w 11044243"/>
              <a:gd name="connsiteY1812" fmla="*/ 69670 h 5790288"/>
              <a:gd name="connsiteX1813" fmla="*/ 9666687 w 11044243"/>
              <a:gd name="connsiteY1813" fmla="*/ 34835 h 5790288"/>
              <a:gd name="connsiteX1814" fmla="*/ 9701522 w 11044243"/>
              <a:gd name="connsiteY1814" fmla="*/ 0 h 5790288"/>
              <a:gd name="connsiteX1815" fmla="*/ 6634419 w 11044243"/>
              <a:gd name="connsiteY1815" fmla="*/ 0 h 5790288"/>
              <a:gd name="connsiteX1816" fmla="*/ 6669254 w 11044243"/>
              <a:gd name="connsiteY1816" fmla="*/ 34835 h 5790288"/>
              <a:gd name="connsiteX1817" fmla="*/ 6634419 w 11044243"/>
              <a:gd name="connsiteY1817" fmla="*/ 69670 h 5790288"/>
              <a:gd name="connsiteX1818" fmla="*/ 6599584 w 11044243"/>
              <a:gd name="connsiteY1818" fmla="*/ 34835 h 5790288"/>
              <a:gd name="connsiteX1819" fmla="*/ 6634419 w 11044243"/>
              <a:gd name="connsiteY1819" fmla="*/ 0 h 579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Lst>
            <a:rect l="l" t="t" r="r" b="b"/>
            <a:pathLst>
              <a:path w="11044243" h="5790288">
                <a:moveTo>
                  <a:pt x="11009408" y="5744393"/>
                </a:moveTo>
                <a:cubicBezTo>
                  <a:pt x="11015516" y="5744393"/>
                  <a:pt x="11020468" y="5749345"/>
                  <a:pt x="11020468" y="5755453"/>
                </a:cubicBezTo>
                <a:cubicBezTo>
                  <a:pt x="11020468" y="5761561"/>
                  <a:pt x="11015516" y="5766513"/>
                  <a:pt x="11009408" y="5766513"/>
                </a:cubicBezTo>
                <a:cubicBezTo>
                  <a:pt x="11003300" y="5766513"/>
                  <a:pt x="10998348" y="5761561"/>
                  <a:pt x="10998348" y="5755453"/>
                </a:cubicBezTo>
                <a:cubicBezTo>
                  <a:pt x="10998348" y="5749345"/>
                  <a:pt x="11003300" y="5744393"/>
                  <a:pt x="11009408" y="5744393"/>
                </a:cubicBezTo>
                <a:close/>
                <a:moveTo>
                  <a:pt x="10573091" y="5744393"/>
                </a:moveTo>
                <a:cubicBezTo>
                  <a:pt x="10579199" y="5744393"/>
                  <a:pt x="10584151" y="5749345"/>
                  <a:pt x="10584151" y="5755453"/>
                </a:cubicBezTo>
                <a:cubicBezTo>
                  <a:pt x="10584151" y="5761561"/>
                  <a:pt x="10579199" y="5766513"/>
                  <a:pt x="10573091" y="5766513"/>
                </a:cubicBezTo>
                <a:cubicBezTo>
                  <a:pt x="10566983" y="5766513"/>
                  <a:pt x="10562031" y="5761561"/>
                  <a:pt x="10562031" y="5755453"/>
                </a:cubicBezTo>
                <a:cubicBezTo>
                  <a:pt x="10562031" y="5749345"/>
                  <a:pt x="10566983" y="5744393"/>
                  <a:pt x="10573091" y="5744393"/>
                </a:cubicBezTo>
                <a:close/>
                <a:moveTo>
                  <a:pt x="9249127" y="5744393"/>
                </a:moveTo>
                <a:cubicBezTo>
                  <a:pt x="9255235" y="5744393"/>
                  <a:pt x="9260187" y="5749345"/>
                  <a:pt x="9260187" y="5755453"/>
                </a:cubicBezTo>
                <a:cubicBezTo>
                  <a:pt x="9260187" y="5761561"/>
                  <a:pt x="9255235" y="5766513"/>
                  <a:pt x="9249127" y="5766513"/>
                </a:cubicBezTo>
                <a:cubicBezTo>
                  <a:pt x="9243019" y="5766513"/>
                  <a:pt x="9238067" y="5761561"/>
                  <a:pt x="9238067" y="5755453"/>
                </a:cubicBezTo>
                <a:cubicBezTo>
                  <a:pt x="9238067" y="5749345"/>
                  <a:pt x="9243019" y="5744393"/>
                  <a:pt x="9249127" y="5744393"/>
                </a:cubicBezTo>
                <a:close/>
                <a:moveTo>
                  <a:pt x="8812810" y="5744393"/>
                </a:moveTo>
                <a:cubicBezTo>
                  <a:pt x="8818918" y="5744393"/>
                  <a:pt x="8823870" y="5749345"/>
                  <a:pt x="8823870" y="5755453"/>
                </a:cubicBezTo>
                <a:cubicBezTo>
                  <a:pt x="8823870" y="5761561"/>
                  <a:pt x="8818918" y="5766513"/>
                  <a:pt x="8812810" y="5766513"/>
                </a:cubicBezTo>
                <a:cubicBezTo>
                  <a:pt x="8806702" y="5766513"/>
                  <a:pt x="8801750" y="5761561"/>
                  <a:pt x="8801750" y="5755453"/>
                </a:cubicBezTo>
                <a:cubicBezTo>
                  <a:pt x="8801750" y="5749345"/>
                  <a:pt x="8806702" y="5744393"/>
                  <a:pt x="8812810" y="5744393"/>
                </a:cubicBezTo>
                <a:close/>
                <a:moveTo>
                  <a:pt x="8377558" y="5744393"/>
                </a:moveTo>
                <a:cubicBezTo>
                  <a:pt x="8383666" y="5744393"/>
                  <a:pt x="8388618" y="5749345"/>
                  <a:pt x="8388618" y="5755453"/>
                </a:cubicBezTo>
                <a:cubicBezTo>
                  <a:pt x="8388618" y="5761561"/>
                  <a:pt x="8383666" y="5766513"/>
                  <a:pt x="8377558" y="5766513"/>
                </a:cubicBezTo>
                <a:cubicBezTo>
                  <a:pt x="8371450" y="5766513"/>
                  <a:pt x="8366498" y="5761561"/>
                  <a:pt x="8366498" y="5755453"/>
                </a:cubicBezTo>
                <a:cubicBezTo>
                  <a:pt x="8366498" y="5749345"/>
                  <a:pt x="8371450" y="5744393"/>
                  <a:pt x="8377558" y="5744393"/>
                </a:cubicBezTo>
                <a:close/>
                <a:moveTo>
                  <a:pt x="7505988" y="5744393"/>
                </a:moveTo>
                <a:cubicBezTo>
                  <a:pt x="7512096" y="5744393"/>
                  <a:pt x="7517048" y="5749345"/>
                  <a:pt x="7517048" y="5755453"/>
                </a:cubicBezTo>
                <a:cubicBezTo>
                  <a:pt x="7517048" y="5761561"/>
                  <a:pt x="7512096" y="5766513"/>
                  <a:pt x="7505988" y="5766513"/>
                </a:cubicBezTo>
                <a:cubicBezTo>
                  <a:pt x="7499880" y="5766513"/>
                  <a:pt x="7494928" y="5761561"/>
                  <a:pt x="7494928" y="5755453"/>
                </a:cubicBezTo>
                <a:cubicBezTo>
                  <a:pt x="7494928" y="5749345"/>
                  <a:pt x="7499880" y="5744393"/>
                  <a:pt x="7505988" y="5744393"/>
                </a:cubicBezTo>
                <a:close/>
                <a:moveTo>
                  <a:pt x="7069671" y="5744393"/>
                </a:moveTo>
                <a:cubicBezTo>
                  <a:pt x="7075779" y="5744393"/>
                  <a:pt x="7080731" y="5749345"/>
                  <a:pt x="7080731" y="5755453"/>
                </a:cubicBezTo>
                <a:cubicBezTo>
                  <a:pt x="7080731" y="5761561"/>
                  <a:pt x="7075779" y="5766513"/>
                  <a:pt x="7069671" y="5766513"/>
                </a:cubicBezTo>
                <a:cubicBezTo>
                  <a:pt x="7063563" y="5766513"/>
                  <a:pt x="7058611" y="5761561"/>
                  <a:pt x="7058611" y="5755453"/>
                </a:cubicBezTo>
                <a:cubicBezTo>
                  <a:pt x="7058611" y="5749345"/>
                  <a:pt x="7063563" y="5744393"/>
                  <a:pt x="7069671" y="5744393"/>
                </a:cubicBezTo>
                <a:close/>
                <a:moveTo>
                  <a:pt x="6634419" y="5744393"/>
                </a:moveTo>
                <a:cubicBezTo>
                  <a:pt x="6640527" y="5744393"/>
                  <a:pt x="6645479" y="5749345"/>
                  <a:pt x="6645479" y="5755453"/>
                </a:cubicBezTo>
                <a:cubicBezTo>
                  <a:pt x="6645479" y="5761561"/>
                  <a:pt x="6640527" y="5766513"/>
                  <a:pt x="6634419" y="5766513"/>
                </a:cubicBezTo>
                <a:cubicBezTo>
                  <a:pt x="6628311" y="5766513"/>
                  <a:pt x="6623359" y="5761561"/>
                  <a:pt x="6623359" y="5755453"/>
                </a:cubicBezTo>
                <a:cubicBezTo>
                  <a:pt x="6623359" y="5749345"/>
                  <a:pt x="6628311" y="5744393"/>
                  <a:pt x="6634419" y="5744393"/>
                </a:cubicBezTo>
                <a:close/>
                <a:moveTo>
                  <a:pt x="5281375" y="5744393"/>
                </a:moveTo>
                <a:cubicBezTo>
                  <a:pt x="5287483" y="5744393"/>
                  <a:pt x="5292435" y="5749345"/>
                  <a:pt x="5292435" y="5755453"/>
                </a:cubicBezTo>
                <a:cubicBezTo>
                  <a:pt x="5292435" y="5761561"/>
                  <a:pt x="5287483" y="5766513"/>
                  <a:pt x="5281375" y="5766513"/>
                </a:cubicBezTo>
                <a:cubicBezTo>
                  <a:pt x="5275267" y="5766513"/>
                  <a:pt x="5270315" y="5761561"/>
                  <a:pt x="5270315" y="5755453"/>
                </a:cubicBezTo>
                <a:cubicBezTo>
                  <a:pt x="5270315" y="5749345"/>
                  <a:pt x="5275267" y="5744393"/>
                  <a:pt x="5281375" y="5744393"/>
                </a:cubicBezTo>
                <a:close/>
                <a:moveTo>
                  <a:pt x="3974552" y="5744393"/>
                </a:moveTo>
                <a:cubicBezTo>
                  <a:pt x="3980660" y="5744393"/>
                  <a:pt x="3985612" y="5749345"/>
                  <a:pt x="3985612" y="5755453"/>
                </a:cubicBezTo>
                <a:cubicBezTo>
                  <a:pt x="3985612" y="5761561"/>
                  <a:pt x="3980660" y="5766513"/>
                  <a:pt x="3974552" y="5766513"/>
                </a:cubicBezTo>
                <a:cubicBezTo>
                  <a:pt x="3968444" y="5766513"/>
                  <a:pt x="3963492" y="5761561"/>
                  <a:pt x="3963492" y="5755453"/>
                </a:cubicBezTo>
                <a:cubicBezTo>
                  <a:pt x="3963492" y="5749345"/>
                  <a:pt x="3968444" y="5744393"/>
                  <a:pt x="3974552" y="5744393"/>
                </a:cubicBezTo>
                <a:close/>
                <a:moveTo>
                  <a:pt x="3538287" y="5744393"/>
                </a:moveTo>
                <a:cubicBezTo>
                  <a:pt x="3544395" y="5744393"/>
                  <a:pt x="3549347" y="5749345"/>
                  <a:pt x="3549347" y="5755453"/>
                </a:cubicBezTo>
                <a:cubicBezTo>
                  <a:pt x="3549347" y="5761561"/>
                  <a:pt x="3544395" y="5766513"/>
                  <a:pt x="3538287" y="5766513"/>
                </a:cubicBezTo>
                <a:cubicBezTo>
                  <a:pt x="3532179" y="5766513"/>
                  <a:pt x="3527227" y="5761561"/>
                  <a:pt x="3527227" y="5755453"/>
                </a:cubicBezTo>
                <a:cubicBezTo>
                  <a:pt x="3527227" y="5749345"/>
                  <a:pt x="3532179" y="5744393"/>
                  <a:pt x="3538287" y="5744393"/>
                </a:cubicBezTo>
                <a:close/>
                <a:moveTo>
                  <a:pt x="2231449" y="5744393"/>
                </a:moveTo>
                <a:cubicBezTo>
                  <a:pt x="2237558" y="5744393"/>
                  <a:pt x="2242510" y="5749345"/>
                  <a:pt x="2242510" y="5755453"/>
                </a:cubicBezTo>
                <a:cubicBezTo>
                  <a:pt x="2242510" y="5761561"/>
                  <a:pt x="2237558" y="5766513"/>
                  <a:pt x="2231449" y="5766513"/>
                </a:cubicBezTo>
                <a:cubicBezTo>
                  <a:pt x="2225341" y="5766513"/>
                  <a:pt x="2220389" y="5761561"/>
                  <a:pt x="2220389" y="5755453"/>
                </a:cubicBezTo>
                <a:cubicBezTo>
                  <a:pt x="2220389" y="5749345"/>
                  <a:pt x="2225341" y="5744393"/>
                  <a:pt x="2231449" y="5744393"/>
                </a:cubicBezTo>
                <a:close/>
                <a:moveTo>
                  <a:pt x="1795135" y="5744393"/>
                </a:moveTo>
                <a:cubicBezTo>
                  <a:pt x="1801242" y="5744393"/>
                  <a:pt x="1806194" y="5749345"/>
                  <a:pt x="1806194" y="5755453"/>
                </a:cubicBezTo>
                <a:cubicBezTo>
                  <a:pt x="1806194" y="5761561"/>
                  <a:pt x="1801242" y="5766513"/>
                  <a:pt x="1795135" y="5766513"/>
                </a:cubicBezTo>
                <a:cubicBezTo>
                  <a:pt x="1789027" y="5766513"/>
                  <a:pt x="1784074" y="5761561"/>
                  <a:pt x="1784074" y="5755453"/>
                </a:cubicBezTo>
                <a:cubicBezTo>
                  <a:pt x="1784074" y="5749345"/>
                  <a:pt x="1789027" y="5744393"/>
                  <a:pt x="1795135" y="5744393"/>
                </a:cubicBezTo>
                <a:close/>
                <a:moveTo>
                  <a:pt x="906428" y="5744393"/>
                </a:moveTo>
                <a:cubicBezTo>
                  <a:pt x="912536" y="5744393"/>
                  <a:pt x="917487" y="5749345"/>
                  <a:pt x="917487" y="5755453"/>
                </a:cubicBezTo>
                <a:cubicBezTo>
                  <a:pt x="917487" y="5761561"/>
                  <a:pt x="912536" y="5766513"/>
                  <a:pt x="906428" y="5766513"/>
                </a:cubicBezTo>
                <a:cubicBezTo>
                  <a:pt x="900319" y="5766513"/>
                  <a:pt x="895368" y="5761561"/>
                  <a:pt x="895368" y="5755453"/>
                </a:cubicBezTo>
                <a:cubicBezTo>
                  <a:pt x="895368" y="5749345"/>
                  <a:pt x="900319" y="5744393"/>
                  <a:pt x="906428" y="5744393"/>
                </a:cubicBezTo>
                <a:close/>
                <a:moveTo>
                  <a:pt x="9701522" y="5731174"/>
                </a:moveTo>
                <a:cubicBezTo>
                  <a:pt x="9714931" y="5731174"/>
                  <a:pt x="9725801" y="5742044"/>
                  <a:pt x="9725801" y="5755453"/>
                </a:cubicBezTo>
                <a:cubicBezTo>
                  <a:pt x="9725801" y="5768862"/>
                  <a:pt x="9714931" y="5779732"/>
                  <a:pt x="9701522" y="5779732"/>
                </a:cubicBezTo>
                <a:cubicBezTo>
                  <a:pt x="9688113" y="5779732"/>
                  <a:pt x="9677243" y="5768862"/>
                  <a:pt x="9677243" y="5755453"/>
                </a:cubicBezTo>
                <a:cubicBezTo>
                  <a:pt x="9677243" y="5742044"/>
                  <a:pt x="9688113" y="5731174"/>
                  <a:pt x="9701522" y="5731174"/>
                </a:cubicBezTo>
                <a:close/>
                <a:moveTo>
                  <a:pt x="6198102" y="5731174"/>
                </a:moveTo>
                <a:cubicBezTo>
                  <a:pt x="6211511" y="5731174"/>
                  <a:pt x="6222381" y="5742044"/>
                  <a:pt x="6222381" y="5755453"/>
                </a:cubicBezTo>
                <a:cubicBezTo>
                  <a:pt x="6222381" y="5768862"/>
                  <a:pt x="6211511" y="5779732"/>
                  <a:pt x="6198102" y="5779732"/>
                </a:cubicBezTo>
                <a:cubicBezTo>
                  <a:pt x="6184693" y="5779732"/>
                  <a:pt x="6173823" y="5768862"/>
                  <a:pt x="6173823" y="5755453"/>
                </a:cubicBezTo>
                <a:cubicBezTo>
                  <a:pt x="6173823" y="5742044"/>
                  <a:pt x="6184693" y="5731174"/>
                  <a:pt x="6198102" y="5731174"/>
                </a:cubicBezTo>
                <a:close/>
                <a:moveTo>
                  <a:pt x="4846122" y="5731174"/>
                </a:moveTo>
                <a:cubicBezTo>
                  <a:pt x="4859531" y="5731174"/>
                  <a:pt x="4870401" y="5742044"/>
                  <a:pt x="4870401" y="5755453"/>
                </a:cubicBezTo>
                <a:cubicBezTo>
                  <a:pt x="4870401" y="5768862"/>
                  <a:pt x="4859531" y="5779732"/>
                  <a:pt x="4846122" y="5779732"/>
                </a:cubicBezTo>
                <a:cubicBezTo>
                  <a:pt x="4832713" y="5779732"/>
                  <a:pt x="4821843" y="5768862"/>
                  <a:pt x="4821843" y="5755453"/>
                </a:cubicBezTo>
                <a:cubicBezTo>
                  <a:pt x="4821843" y="5742044"/>
                  <a:pt x="4832713" y="5731174"/>
                  <a:pt x="4846122" y="5731174"/>
                </a:cubicBezTo>
                <a:close/>
                <a:moveTo>
                  <a:pt x="3103028" y="5731174"/>
                </a:moveTo>
                <a:cubicBezTo>
                  <a:pt x="3116438" y="5731174"/>
                  <a:pt x="3127308" y="5742044"/>
                  <a:pt x="3127308" y="5755453"/>
                </a:cubicBezTo>
                <a:cubicBezTo>
                  <a:pt x="3127308" y="5768862"/>
                  <a:pt x="3116438" y="5779732"/>
                  <a:pt x="3103028" y="5779732"/>
                </a:cubicBezTo>
                <a:cubicBezTo>
                  <a:pt x="3089619" y="5779732"/>
                  <a:pt x="3078749" y="5768862"/>
                  <a:pt x="3078749" y="5755453"/>
                </a:cubicBezTo>
                <a:cubicBezTo>
                  <a:pt x="3078749" y="5742044"/>
                  <a:pt x="3089619" y="5731174"/>
                  <a:pt x="3103028" y="5731174"/>
                </a:cubicBezTo>
                <a:close/>
                <a:moveTo>
                  <a:pt x="2666706" y="5731174"/>
                </a:moveTo>
                <a:cubicBezTo>
                  <a:pt x="2680115" y="5731174"/>
                  <a:pt x="2690986" y="5742044"/>
                  <a:pt x="2690986" y="5755453"/>
                </a:cubicBezTo>
                <a:cubicBezTo>
                  <a:pt x="2690986" y="5768862"/>
                  <a:pt x="2680115" y="5779732"/>
                  <a:pt x="2666706" y="5779732"/>
                </a:cubicBezTo>
                <a:cubicBezTo>
                  <a:pt x="2653298" y="5779732"/>
                  <a:pt x="2642427" y="5768862"/>
                  <a:pt x="2642427" y="5755453"/>
                </a:cubicBezTo>
                <a:cubicBezTo>
                  <a:pt x="2642427" y="5742044"/>
                  <a:pt x="2653298" y="5731174"/>
                  <a:pt x="2666706" y="5731174"/>
                </a:cubicBezTo>
                <a:close/>
                <a:moveTo>
                  <a:pt x="471176" y="5731174"/>
                </a:moveTo>
                <a:cubicBezTo>
                  <a:pt x="484585" y="5731174"/>
                  <a:pt x="495454" y="5742044"/>
                  <a:pt x="495454" y="5755453"/>
                </a:cubicBezTo>
                <a:cubicBezTo>
                  <a:pt x="495454" y="5768862"/>
                  <a:pt x="484585" y="5779732"/>
                  <a:pt x="471176" y="5779732"/>
                </a:cubicBezTo>
                <a:cubicBezTo>
                  <a:pt x="457767" y="5779732"/>
                  <a:pt x="446897" y="5768862"/>
                  <a:pt x="446897" y="5755453"/>
                </a:cubicBezTo>
                <a:cubicBezTo>
                  <a:pt x="446897" y="5742044"/>
                  <a:pt x="457767" y="5731174"/>
                  <a:pt x="471176" y="5731174"/>
                </a:cubicBezTo>
                <a:close/>
                <a:moveTo>
                  <a:pt x="10137839" y="5720618"/>
                </a:moveTo>
                <a:cubicBezTo>
                  <a:pt x="10157078" y="5720618"/>
                  <a:pt x="10172674" y="5736214"/>
                  <a:pt x="10172674" y="5755453"/>
                </a:cubicBezTo>
                <a:cubicBezTo>
                  <a:pt x="10172674" y="5774692"/>
                  <a:pt x="10157078" y="5790288"/>
                  <a:pt x="10137839" y="5790288"/>
                </a:cubicBezTo>
                <a:cubicBezTo>
                  <a:pt x="10118600" y="5790288"/>
                  <a:pt x="10103004" y="5774692"/>
                  <a:pt x="10103004" y="5755453"/>
                </a:cubicBezTo>
                <a:cubicBezTo>
                  <a:pt x="10103004" y="5736214"/>
                  <a:pt x="10118600" y="5720618"/>
                  <a:pt x="10137839" y="5720618"/>
                </a:cubicBezTo>
                <a:close/>
                <a:moveTo>
                  <a:pt x="7941241" y="5720618"/>
                </a:moveTo>
                <a:cubicBezTo>
                  <a:pt x="7960480" y="5720618"/>
                  <a:pt x="7976076" y="5736214"/>
                  <a:pt x="7976076" y="5755453"/>
                </a:cubicBezTo>
                <a:cubicBezTo>
                  <a:pt x="7976076" y="5774692"/>
                  <a:pt x="7960480" y="5790288"/>
                  <a:pt x="7941241" y="5790288"/>
                </a:cubicBezTo>
                <a:cubicBezTo>
                  <a:pt x="7922002" y="5790288"/>
                  <a:pt x="7906406" y="5774692"/>
                  <a:pt x="7906406" y="5755453"/>
                </a:cubicBezTo>
                <a:cubicBezTo>
                  <a:pt x="7906406" y="5736214"/>
                  <a:pt x="7922002" y="5720618"/>
                  <a:pt x="7941241" y="5720618"/>
                </a:cubicBezTo>
                <a:close/>
                <a:moveTo>
                  <a:pt x="5762849" y="5720618"/>
                </a:moveTo>
                <a:cubicBezTo>
                  <a:pt x="5782088" y="5720618"/>
                  <a:pt x="5797684" y="5736214"/>
                  <a:pt x="5797684" y="5755453"/>
                </a:cubicBezTo>
                <a:cubicBezTo>
                  <a:pt x="5797684" y="5774692"/>
                  <a:pt x="5782088" y="5790288"/>
                  <a:pt x="5762849" y="5790288"/>
                </a:cubicBezTo>
                <a:cubicBezTo>
                  <a:pt x="5743610" y="5790288"/>
                  <a:pt x="5728014" y="5774692"/>
                  <a:pt x="5728014" y="5755453"/>
                </a:cubicBezTo>
                <a:cubicBezTo>
                  <a:pt x="5728014" y="5736214"/>
                  <a:pt x="5743610" y="5720618"/>
                  <a:pt x="5762849" y="5720618"/>
                </a:cubicBezTo>
                <a:close/>
                <a:moveTo>
                  <a:pt x="4409805" y="5720618"/>
                </a:moveTo>
                <a:cubicBezTo>
                  <a:pt x="4429044" y="5720618"/>
                  <a:pt x="4444640" y="5736214"/>
                  <a:pt x="4444640" y="5755453"/>
                </a:cubicBezTo>
                <a:cubicBezTo>
                  <a:pt x="4444640" y="5774692"/>
                  <a:pt x="4429044" y="5790288"/>
                  <a:pt x="4409805" y="5790288"/>
                </a:cubicBezTo>
                <a:cubicBezTo>
                  <a:pt x="4390566" y="5790288"/>
                  <a:pt x="4374970" y="5774692"/>
                  <a:pt x="4374970" y="5755453"/>
                </a:cubicBezTo>
                <a:cubicBezTo>
                  <a:pt x="4374970" y="5736214"/>
                  <a:pt x="4390566" y="5720618"/>
                  <a:pt x="4409805" y="5720618"/>
                </a:cubicBezTo>
                <a:close/>
                <a:moveTo>
                  <a:pt x="1342744" y="5720618"/>
                </a:moveTo>
                <a:cubicBezTo>
                  <a:pt x="1361986" y="5720618"/>
                  <a:pt x="1377580" y="5736214"/>
                  <a:pt x="1377580" y="5755453"/>
                </a:cubicBezTo>
                <a:cubicBezTo>
                  <a:pt x="1377580" y="5774692"/>
                  <a:pt x="1361986" y="5790288"/>
                  <a:pt x="1342744" y="5790288"/>
                </a:cubicBezTo>
                <a:cubicBezTo>
                  <a:pt x="1323507" y="5790288"/>
                  <a:pt x="1307910" y="5774692"/>
                  <a:pt x="1307910" y="5755453"/>
                </a:cubicBezTo>
                <a:cubicBezTo>
                  <a:pt x="1307910" y="5736214"/>
                  <a:pt x="1323507" y="5720618"/>
                  <a:pt x="1342744" y="5720618"/>
                </a:cubicBezTo>
                <a:close/>
                <a:moveTo>
                  <a:pt x="34861" y="5720618"/>
                </a:moveTo>
                <a:cubicBezTo>
                  <a:pt x="54100" y="5720618"/>
                  <a:pt x="69696" y="5736214"/>
                  <a:pt x="69696" y="5755453"/>
                </a:cubicBezTo>
                <a:cubicBezTo>
                  <a:pt x="69696" y="5774692"/>
                  <a:pt x="54100" y="5790288"/>
                  <a:pt x="34861" y="5790288"/>
                </a:cubicBezTo>
                <a:cubicBezTo>
                  <a:pt x="15622" y="5790288"/>
                  <a:pt x="26" y="5774692"/>
                  <a:pt x="26" y="5755453"/>
                </a:cubicBezTo>
                <a:cubicBezTo>
                  <a:pt x="26" y="5736214"/>
                  <a:pt x="15622" y="5720618"/>
                  <a:pt x="34861" y="5720618"/>
                </a:cubicBezTo>
                <a:close/>
                <a:moveTo>
                  <a:pt x="11007546" y="5301989"/>
                </a:moveTo>
                <a:cubicBezTo>
                  <a:pt x="11013654" y="5301989"/>
                  <a:pt x="11018606" y="5306941"/>
                  <a:pt x="11018606" y="5313049"/>
                </a:cubicBezTo>
                <a:cubicBezTo>
                  <a:pt x="11018606" y="5319157"/>
                  <a:pt x="11013654" y="5324109"/>
                  <a:pt x="11007546" y="5324109"/>
                </a:cubicBezTo>
                <a:cubicBezTo>
                  <a:pt x="11001438" y="5324109"/>
                  <a:pt x="10996486" y="5319157"/>
                  <a:pt x="10996486" y="5313049"/>
                </a:cubicBezTo>
                <a:cubicBezTo>
                  <a:pt x="10996486" y="5306941"/>
                  <a:pt x="11001438" y="5301989"/>
                  <a:pt x="11007546" y="5301989"/>
                </a:cubicBezTo>
                <a:close/>
                <a:moveTo>
                  <a:pt x="9247265" y="5301989"/>
                </a:moveTo>
                <a:cubicBezTo>
                  <a:pt x="9253373" y="5301989"/>
                  <a:pt x="9258325" y="5306941"/>
                  <a:pt x="9258325" y="5313049"/>
                </a:cubicBezTo>
                <a:cubicBezTo>
                  <a:pt x="9258325" y="5319157"/>
                  <a:pt x="9253373" y="5324109"/>
                  <a:pt x="9247265" y="5324109"/>
                </a:cubicBezTo>
                <a:cubicBezTo>
                  <a:pt x="9241157" y="5324109"/>
                  <a:pt x="9236205" y="5319157"/>
                  <a:pt x="9236205" y="5313049"/>
                </a:cubicBezTo>
                <a:cubicBezTo>
                  <a:pt x="9236205" y="5306941"/>
                  <a:pt x="9241157" y="5301989"/>
                  <a:pt x="9247265" y="5301989"/>
                </a:cubicBezTo>
                <a:close/>
                <a:moveTo>
                  <a:pt x="8375695" y="5301989"/>
                </a:moveTo>
                <a:cubicBezTo>
                  <a:pt x="8381803" y="5301989"/>
                  <a:pt x="8386755" y="5306941"/>
                  <a:pt x="8386755" y="5313049"/>
                </a:cubicBezTo>
                <a:cubicBezTo>
                  <a:pt x="8386755" y="5319157"/>
                  <a:pt x="8381803" y="5324109"/>
                  <a:pt x="8375695" y="5324109"/>
                </a:cubicBezTo>
                <a:cubicBezTo>
                  <a:pt x="8369587" y="5324109"/>
                  <a:pt x="8364635" y="5319157"/>
                  <a:pt x="8364635" y="5313049"/>
                </a:cubicBezTo>
                <a:cubicBezTo>
                  <a:pt x="8364635" y="5306941"/>
                  <a:pt x="8369587" y="5301989"/>
                  <a:pt x="8375695" y="5301989"/>
                </a:cubicBezTo>
                <a:close/>
                <a:moveTo>
                  <a:pt x="7504126" y="5301989"/>
                </a:moveTo>
                <a:cubicBezTo>
                  <a:pt x="7510234" y="5301989"/>
                  <a:pt x="7515186" y="5306941"/>
                  <a:pt x="7515186" y="5313049"/>
                </a:cubicBezTo>
                <a:cubicBezTo>
                  <a:pt x="7515186" y="5319157"/>
                  <a:pt x="7510234" y="5324109"/>
                  <a:pt x="7504126" y="5324109"/>
                </a:cubicBezTo>
                <a:cubicBezTo>
                  <a:pt x="7498018" y="5324109"/>
                  <a:pt x="7493066" y="5319157"/>
                  <a:pt x="7493066" y="5313049"/>
                </a:cubicBezTo>
                <a:cubicBezTo>
                  <a:pt x="7493066" y="5306941"/>
                  <a:pt x="7498018" y="5301989"/>
                  <a:pt x="7504126" y="5301989"/>
                </a:cubicBezTo>
                <a:close/>
                <a:moveTo>
                  <a:pt x="7068873" y="5301989"/>
                </a:moveTo>
                <a:cubicBezTo>
                  <a:pt x="7074981" y="5301989"/>
                  <a:pt x="7079933" y="5306941"/>
                  <a:pt x="7079933" y="5313049"/>
                </a:cubicBezTo>
                <a:cubicBezTo>
                  <a:pt x="7079933" y="5319157"/>
                  <a:pt x="7074981" y="5324109"/>
                  <a:pt x="7068873" y="5324109"/>
                </a:cubicBezTo>
                <a:cubicBezTo>
                  <a:pt x="7062765" y="5324109"/>
                  <a:pt x="7057813" y="5319157"/>
                  <a:pt x="7057813" y="5313049"/>
                </a:cubicBezTo>
                <a:cubicBezTo>
                  <a:pt x="7057813" y="5306941"/>
                  <a:pt x="7062765" y="5301989"/>
                  <a:pt x="7068873" y="5301989"/>
                </a:cubicBezTo>
                <a:close/>
                <a:moveTo>
                  <a:pt x="3975351" y="5300761"/>
                </a:moveTo>
                <a:cubicBezTo>
                  <a:pt x="3981459" y="5300761"/>
                  <a:pt x="3986411" y="5305713"/>
                  <a:pt x="3986411" y="5311821"/>
                </a:cubicBezTo>
                <a:cubicBezTo>
                  <a:pt x="3986411" y="5317929"/>
                  <a:pt x="3981459" y="5322881"/>
                  <a:pt x="3975351" y="5322881"/>
                </a:cubicBezTo>
                <a:cubicBezTo>
                  <a:pt x="3969243" y="5322881"/>
                  <a:pt x="3964291" y="5317929"/>
                  <a:pt x="3964291" y="5311821"/>
                </a:cubicBezTo>
                <a:cubicBezTo>
                  <a:pt x="3964291" y="5305713"/>
                  <a:pt x="3969243" y="5300761"/>
                  <a:pt x="3975351" y="5300761"/>
                </a:cubicBezTo>
                <a:close/>
                <a:moveTo>
                  <a:pt x="3103826" y="5300761"/>
                </a:moveTo>
                <a:cubicBezTo>
                  <a:pt x="3109935" y="5300761"/>
                  <a:pt x="3114887" y="5305713"/>
                  <a:pt x="3114887" y="5311821"/>
                </a:cubicBezTo>
                <a:cubicBezTo>
                  <a:pt x="3114887" y="5317929"/>
                  <a:pt x="3109935" y="5322881"/>
                  <a:pt x="3103826" y="5322881"/>
                </a:cubicBezTo>
                <a:cubicBezTo>
                  <a:pt x="3097719" y="5322881"/>
                  <a:pt x="3092767" y="5317929"/>
                  <a:pt x="3092767" y="5311821"/>
                </a:cubicBezTo>
                <a:cubicBezTo>
                  <a:pt x="3092767" y="5305713"/>
                  <a:pt x="3097719" y="5300761"/>
                  <a:pt x="3103826" y="5300761"/>
                </a:cubicBezTo>
                <a:close/>
                <a:moveTo>
                  <a:pt x="1796998" y="5300761"/>
                </a:moveTo>
                <a:cubicBezTo>
                  <a:pt x="1803104" y="5300761"/>
                  <a:pt x="1808056" y="5305713"/>
                  <a:pt x="1808056" y="5311821"/>
                </a:cubicBezTo>
                <a:cubicBezTo>
                  <a:pt x="1808056" y="5317929"/>
                  <a:pt x="1803104" y="5322881"/>
                  <a:pt x="1796998" y="5322881"/>
                </a:cubicBezTo>
                <a:cubicBezTo>
                  <a:pt x="1790889" y="5322881"/>
                  <a:pt x="1785937" y="5317929"/>
                  <a:pt x="1785937" y="5311821"/>
                </a:cubicBezTo>
                <a:cubicBezTo>
                  <a:pt x="1785937" y="5305713"/>
                  <a:pt x="1790889" y="5300761"/>
                  <a:pt x="1796998" y="5300761"/>
                </a:cubicBezTo>
                <a:close/>
                <a:moveTo>
                  <a:pt x="36724" y="5300761"/>
                </a:moveTo>
                <a:cubicBezTo>
                  <a:pt x="42832" y="5300761"/>
                  <a:pt x="47784" y="5305713"/>
                  <a:pt x="47784" y="5311821"/>
                </a:cubicBezTo>
                <a:cubicBezTo>
                  <a:pt x="47784" y="5317929"/>
                  <a:pt x="42832" y="5322881"/>
                  <a:pt x="36724" y="5322881"/>
                </a:cubicBezTo>
                <a:cubicBezTo>
                  <a:pt x="30616" y="5322881"/>
                  <a:pt x="25664" y="5317929"/>
                  <a:pt x="25664" y="5311821"/>
                </a:cubicBezTo>
                <a:cubicBezTo>
                  <a:pt x="25664" y="5305713"/>
                  <a:pt x="30616" y="5300761"/>
                  <a:pt x="36724" y="5300761"/>
                </a:cubicBezTo>
                <a:close/>
                <a:moveTo>
                  <a:pt x="10572293" y="5288770"/>
                </a:moveTo>
                <a:cubicBezTo>
                  <a:pt x="10585702" y="5288770"/>
                  <a:pt x="10596572" y="5299640"/>
                  <a:pt x="10596572" y="5313049"/>
                </a:cubicBezTo>
                <a:cubicBezTo>
                  <a:pt x="10596572" y="5326458"/>
                  <a:pt x="10585702" y="5337328"/>
                  <a:pt x="10572293" y="5337328"/>
                </a:cubicBezTo>
                <a:cubicBezTo>
                  <a:pt x="10558884" y="5337328"/>
                  <a:pt x="10548014" y="5326458"/>
                  <a:pt x="10548014" y="5313049"/>
                </a:cubicBezTo>
                <a:cubicBezTo>
                  <a:pt x="10548014" y="5299640"/>
                  <a:pt x="10558884" y="5288770"/>
                  <a:pt x="10572293" y="5288770"/>
                </a:cubicBezTo>
                <a:close/>
                <a:moveTo>
                  <a:pt x="10135976" y="5288770"/>
                </a:moveTo>
                <a:cubicBezTo>
                  <a:pt x="10149385" y="5288770"/>
                  <a:pt x="10160255" y="5299640"/>
                  <a:pt x="10160255" y="5313049"/>
                </a:cubicBezTo>
                <a:cubicBezTo>
                  <a:pt x="10160255" y="5326458"/>
                  <a:pt x="10149385" y="5337328"/>
                  <a:pt x="10135976" y="5337328"/>
                </a:cubicBezTo>
                <a:cubicBezTo>
                  <a:pt x="10122567" y="5337328"/>
                  <a:pt x="10111697" y="5326458"/>
                  <a:pt x="10111697" y="5313049"/>
                </a:cubicBezTo>
                <a:cubicBezTo>
                  <a:pt x="10111697" y="5299640"/>
                  <a:pt x="10122567" y="5288770"/>
                  <a:pt x="10135976" y="5288770"/>
                </a:cubicBezTo>
                <a:close/>
                <a:moveTo>
                  <a:pt x="7940443" y="5288770"/>
                </a:moveTo>
                <a:cubicBezTo>
                  <a:pt x="7953852" y="5288770"/>
                  <a:pt x="7964722" y="5299640"/>
                  <a:pt x="7964722" y="5313049"/>
                </a:cubicBezTo>
                <a:cubicBezTo>
                  <a:pt x="7964722" y="5326458"/>
                  <a:pt x="7953852" y="5337328"/>
                  <a:pt x="7940443" y="5337328"/>
                </a:cubicBezTo>
                <a:cubicBezTo>
                  <a:pt x="7927034" y="5337328"/>
                  <a:pt x="7916164" y="5326458"/>
                  <a:pt x="7916164" y="5313049"/>
                </a:cubicBezTo>
                <a:cubicBezTo>
                  <a:pt x="7916164" y="5299640"/>
                  <a:pt x="7927034" y="5288770"/>
                  <a:pt x="7940443" y="5288770"/>
                </a:cubicBezTo>
                <a:close/>
                <a:moveTo>
                  <a:pt x="6632556" y="5288770"/>
                </a:moveTo>
                <a:cubicBezTo>
                  <a:pt x="6645965" y="5288770"/>
                  <a:pt x="6656835" y="5299640"/>
                  <a:pt x="6656835" y="5313049"/>
                </a:cubicBezTo>
                <a:cubicBezTo>
                  <a:pt x="6656835" y="5326458"/>
                  <a:pt x="6645965" y="5337328"/>
                  <a:pt x="6632556" y="5337328"/>
                </a:cubicBezTo>
                <a:cubicBezTo>
                  <a:pt x="6619147" y="5337328"/>
                  <a:pt x="6608277" y="5326458"/>
                  <a:pt x="6608277" y="5313049"/>
                </a:cubicBezTo>
                <a:cubicBezTo>
                  <a:pt x="6608277" y="5299640"/>
                  <a:pt x="6619147" y="5288770"/>
                  <a:pt x="6632556" y="5288770"/>
                </a:cubicBezTo>
                <a:close/>
                <a:moveTo>
                  <a:pt x="6197304" y="5288770"/>
                </a:moveTo>
                <a:cubicBezTo>
                  <a:pt x="6210713" y="5288770"/>
                  <a:pt x="6221583" y="5299640"/>
                  <a:pt x="6221583" y="5313049"/>
                </a:cubicBezTo>
                <a:cubicBezTo>
                  <a:pt x="6221583" y="5326458"/>
                  <a:pt x="6210713" y="5337328"/>
                  <a:pt x="6197304" y="5337328"/>
                </a:cubicBezTo>
                <a:cubicBezTo>
                  <a:pt x="6183895" y="5337328"/>
                  <a:pt x="6173025" y="5326458"/>
                  <a:pt x="6173025" y="5313049"/>
                </a:cubicBezTo>
                <a:cubicBezTo>
                  <a:pt x="6173025" y="5299640"/>
                  <a:pt x="6183895" y="5288770"/>
                  <a:pt x="6197304" y="5288770"/>
                </a:cubicBezTo>
                <a:close/>
                <a:moveTo>
                  <a:pt x="5760987" y="5288770"/>
                </a:moveTo>
                <a:cubicBezTo>
                  <a:pt x="5774396" y="5288770"/>
                  <a:pt x="5785266" y="5299640"/>
                  <a:pt x="5785266" y="5313049"/>
                </a:cubicBezTo>
                <a:cubicBezTo>
                  <a:pt x="5785266" y="5326458"/>
                  <a:pt x="5774396" y="5337328"/>
                  <a:pt x="5760987" y="5337328"/>
                </a:cubicBezTo>
                <a:cubicBezTo>
                  <a:pt x="5747578" y="5337328"/>
                  <a:pt x="5736708" y="5326458"/>
                  <a:pt x="5736708" y="5313049"/>
                </a:cubicBezTo>
                <a:cubicBezTo>
                  <a:pt x="5736708" y="5299640"/>
                  <a:pt x="5747578" y="5288770"/>
                  <a:pt x="5760987" y="5288770"/>
                </a:cubicBezTo>
                <a:close/>
                <a:moveTo>
                  <a:pt x="4846920" y="5287542"/>
                </a:moveTo>
                <a:cubicBezTo>
                  <a:pt x="4860329" y="5287542"/>
                  <a:pt x="4871199" y="5298412"/>
                  <a:pt x="4871199" y="5311821"/>
                </a:cubicBezTo>
                <a:cubicBezTo>
                  <a:pt x="4871199" y="5325230"/>
                  <a:pt x="4860329" y="5336100"/>
                  <a:pt x="4846920" y="5336100"/>
                </a:cubicBezTo>
                <a:cubicBezTo>
                  <a:pt x="4833511" y="5336100"/>
                  <a:pt x="4822641" y="5325230"/>
                  <a:pt x="4822641" y="5311821"/>
                </a:cubicBezTo>
                <a:cubicBezTo>
                  <a:pt x="4822641" y="5298412"/>
                  <a:pt x="4833511" y="5287542"/>
                  <a:pt x="4846920" y="5287542"/>
                </a:cubicBezTo>
                <a:close/>
                <a:moveTo>
                  <a:pt x="4411668" y="5287542"/>
                </a:moveTo>
                <a:cubicBezTo>
                  <a:pt x="4425077" y="5287542"/>
                  <a:pt x="4435947" y="5298412"/>
                  <a:pt x="4435947" y="5311821"/>
                </a:cubicBezTo>
                <a:cubicBezTo>
                  <a:pt x="4435947" y="5325230"/>
                  <a:pt x="4425077" y="5336100"/>
                  <a:pt x="4411668" y="5336100"/>
                </a:cubicBezTo>
                <a:cubicBezTo>
                  <a:pt x="4398259" y="5336100"/>
                  <a:pt x="4387389" y="5325230"/>
                  <a:pt x="4387389" y="5311821"/>
                </a:cubicBezTo>
                <a:cubicBezTo>
                  <a:pt x="4387389" y="5298412"/>
                  <a:pt x="4398259" y="5287542"/>
                  <a:pt x="4411668" y="5287542"/>
                </a:cubicBezTo>
                <a:close/>
                <a:moveTo>
                  <a:pt x="2668568" y="5287542"/>
                </a:moveTo>
                <a:cubicBezTo>
                  <a:pt x="2681978" y="5287542"/>
                  <a:pt x="2692847" y="5298412"/>
                  <a:pt x="2692847" y="5311821"/>
                </a:cubicBezTo>
                <a:cubicBezTo>
                  <a:pt x="2692847" y="5325230"/>
                  <a:pt x="2681978" y="5336100"/>
                  <a:pt x="2668568" y="5336100"/>
                </a:cubicBezTo>
                <a:cubicBezTo>
                  <a:pt x="2655159" y="5336100"/>
                  <a:pt x="2644289" y="5325230"/>
                  <a:pt x="2644289" y="5311821"/>
                </a:cubicBezTo>
                <a:cubicBezTo>
                  <a:pt x="2644289" y="5298412"/>
                  <a:pt x="2655159" y="5287542"/>
                  <a:pt x="2668568" y="5287542"/>
                </a:cubicBezTo>
                <a:close/>
                <a:moveTo>
                  <a:pt x="1343545" y="5287542"/>
                </a:moveTo>
                <a:cubicBezTo>
                  <a:pt x="1356956" y="5287542"/>
                  <a:pt x="1367826" y="5298412"/>
                  <a:pt x="1367826" y="5311821"/>
                </a:cubicBezTo>
                <a:cubicBezTo>
                  <a:pt x="1367826" y="5325230"/>
                  <a:pt x="1356956" y="5336100"/>
                  <a:pt x="1343545" y="5336100"/>
                </a:cubicBezTo>
                <a:cubicBezTo>
                  <a:pt x="1330138" y="5336100"/>
                  <a:pt x="1319268" y="5325230"/>
                  <a:pt x="1319268" y="5311821"/>
                </a:cubicBezTo>
                <a:cubicBezTo>
                  <a:pt x="1319268" y="5298412"/>
                  <a:pt x="1330138" y="5287542"/>
                  <a:pt x="1343545" y="5287542"/>
                </a:cubicBezTo>
                <a:close/>
                <a:moveTo>
                  <a:pt x="908293" y="5287542"/>
                </a:moveTo>
                <a:cubicBezTo>
                  <a:pt x="921702" y="5287542"/>
                  <a:pt x="932571" y="5298412"/>
                  <a:pt x="932571" y="5311821"/>
                </a:cubicBezTo>
                <a:cubicBezTo>
                  <a:pt x="932571" y="5325230"/>
                  <a:pt x="921702" y="5336100"/>
                  <a:pt x="908293" y="5336100"/>
                </a:cubicBezTo>
                <a:cubicBezTo>
                  <a:pt x="894884" y="5336100"/>
                  <a:pt x="884014" y="5325230"/>
                  <a:pt x="884014" y="5311821"/>
                </a:cubicBezTo>
                <a:cubicBezTo>
                  <a:pt x="884014" y="5298412"/>
                  <a:pt x="894884" y="5287542"/>
                  <a:pt x="908293" y="5287542"/>
                </a:cubicBezTo>
                <a:close/>
                <a:moveTo>
                  <a:pt x="471975" y="5287542"/>
                </a:moveTo>
                <a:cubicBezTo>
                  <a:pt x="485384" y="5287542"/>
                  <a:pt x="496254" y="5298412"/>
                  <a:pt x="496254" y="5311821"/>
                </a:cubicBezTo>
                <a:cubicBezTo>
                  <a:pt x="496254" y="5325230"/>
                  <a:pt x="485384" y="5336100"/>
                  <a:pt x="471975" y="5336100"/>
                </a:cubicBezTo>
                <a:cubicBezTo>
                  <a:pt x="458566" y="5336100"/>
                  <a:pt x="447696" y="5325230"/>
                  <a:pt x="447696" y="5311821"/>
                </a:cubicBezTo>
                <a:cubicBezTo>
                  <a:pt x="447696" y="5298412"/>
                  <a:pt x="458566" y="5287542"/>
                  <a:pt x="471975" y="5287542"/>
                </a:cubicBezTo>
                <a:close/>
                <a:moveTo>
                  <a:pt x="9700724" y="5278214"/>
                </a:moveTo>
                <a:cubicBezTo>
                  <a:pt x="9719963" y="5278214"/>
                  <a:pt x="9735559" y="5293810"/>
                  <a:pt x="9735559" y="5313049"/>
                </a:cubicBezTo>
                <a:cubicBezTo>
                  <a:pt x="9735559" y="5332288"/>
                  <a:pt x="9719963" y="5347884"/>
                  <a:pt x="9700724" y="5347884"/>
                </a:cubicBezTo>
                <a:cubicBezTo>
                  <a:pt x="9681485" y="5347884"/>
                  <a:pt x="9665889" y="5332288"/>
                  <a:pt x="9665889" y="5313049"/>
                </a:cubicBezTo>
                <a:cubicBezTo>
                  <a:pt x="9665889" y="5293810"/>
                  <a:pt x="9681485" y="5278214"/>
                  <a:pt x="9700724" y="5278214"/>
                </a:cubicBezTo>
                <a:close/>
                <a:moveTo>
                  <a:pt x="8812012" y="5278214"/>
                </a:moveTo>
                <a:cubicBezTo>
                  <a:pt x="8831251" y="5278214"/>
                  <a:pt x="8846847" y="5293810"/>
                  <a:pt x="8846847" y="5313049"/>
                </a:cubicBezTo>
                <a:cubicBezTo>
                  <a:pt x="8846847" y="5332288"/>
                  <a:pt x="8831251" y="5347884"/>
                  <a:pt x="8812012" y="5347884"/>
                </a:cubicBezTo>
                <a:cubicBezTo>
                  <a:pt x="8792773" y="5347884"/>
                  <a:pt x="8777177" y="5332288"/>
                  <a:pt x="8777177" y="5313049"/>
                </a:cubicBezTo>
                <a:cubicBezTo>
                  <a:pt x="8777177" y="5293810"/>
                  <a:pt x="8792773" y="5278214"/>
                  <a:pt x="8812012" y="5278214"/>
                </a:cubicBezTo>
                <a:close/>
                <a:moveTo>
                  <a:pt x="5283237" y="5276986"/>
                </a:moveTo>
                <a:cubicBezTo>
                  <a:pt x="5302476" y="5276986"/>
                  <a:pt x="5318072" y="5292582"/>
                  <a:pt x="5318072" y="5311821"/>
                </a:cubicBezTo>
                <a:cubicBezTo>
                  <a:pt x="5318072" y="5331060"/>
                  <a:pt x="5302476" y="5346656"/>
                  <a:pt x="5283237" y="5346656"/>
                </a:cubicBezTo>
                <a:cubicBezTo>
                  <a:pt x="5263998" y="5346656"/>
                  <a:pt x="5248402" y="5331060"/>
                  <a:pt x="5248402" y="5311821"/>
                </a:cubicBezTo>
                <a:cubicBezTo>
                  <a:pt x="5248402" y="5292582"/>
                  <a:pt x="5263998" y="5276986"/>
                  <a:pt x="5283237" y="5276986"/>
                </a:cubicBezTo>
                <a:close/>
                <a:moveTo>
                  <a:pt x="3540149" y="5276986"/>
                </a:moveTo>
                <a:cubicBezTo>
                  <a:pt x="3559388" y="5276986"/>
                  <a:pt x="3574985" y="5292582"/>
                  <a:pt x="3574985" y="5311821"/>
                </a:cubicBezTo>
                <a:cubicBezTo>
                  <a:pt x="3574985" y="5331060"/>
                  <a:pt x="3559388" y="5346656"/>
                  <a:pt x="3540149" y="5346656"/>
                </a:cubicBezTo>
                <a:cubicBezTo>
                  <a:pt x="3520909" y="5346656"/>
                  <a:pt x="3505313" y="5331060"/>
                  <a:pt x="3505313" y="5311821"/>
                </a:cubicBezTo>
                <a:cubicBezTo>
                  <a:pt x="3505313" y="5292582"/>
                  <a:pt x="3520909" y="5276986"/>
                  <a:pt x="3540149" y="5276986"/>
                </a:cubicBezTo>
                <a:close/>
                <a:moveTo>
                  <a:pt x="2232248" y="5276986"/>
                </a:moveTo>
                <a:cubicBezTo>
                  <a:pt x="2251486" y="5276986"/>
                  <a:pt x="2267083" y="5292582"/>
                  <a:pt x="2267083" y="5311821"/>
                </a:cubicBezTo>
                <a:cubicBezTo>
                  <a:pt x="2267083" y="5331060"/>
                  <a:pt x="2251486" y="5346656"/>
                  <a:pt x="2232248" y="5346656"/>
                </a:cubicBezTo>
                <a:cubicBezTo>
                  <a:pt x="2213008" y="5346656"/>
                  <a:pt x="2197411" y="5331060"/>
                  <a:pt x="2197411" y="5311821"/>
                </a:cubicBezTo>
                <a:cubicBezTo>
                  <a:pt x="2197411" y="5292582"/>
                  <a:pt x="2213008" y="5276986"/>
                  <a:pt x="2232248" y="5276986"/>
                </a:cubicBezTo>
                <a:close/>
                <a:moveTo>
                  <a:pt x="10550146" y="4863097"/>
                </a:moveTo>
                <a:cubicBezTo>
                  <a:pt x="10556254" y="4863097"/>
                  <a:pt x="10561206" y="4868049"/>
                  <a:pt x="10561206" y="4874157"/>
                </a:cubicBezTo>
                <a:cubicBezTo>
                  <a:pt x="10561206" y="4880265"/>
                  <a:pt x="10556254" y="4885217"/>
                  <a:pt x="10550146" y="4885217"/>
                </a:cubicBezTo>
                <a:cubicBezTo>
                  <a:pt x="10544038" y="4885217"/>
                  <a:pt x="10539086" y="4880265"/>
                  <a:pt x="10539086" y="4874157"/>
                </a:cubicBezTo>
                <a:cubicBezTo>
                  <a:pt x="10539086" y="4868049"/>
                  <a:pt x="10544038" y="4863097"/>
                  <a:pt x="10550146" y="4863097"/>
                </a:cubicBezTo>
                <a:close/>
                <a:moveTo>
                  <a:pt x="10113829" y="4863097"/>
                </a:moveTo>
                <a:cubicBezTo>
                  <a:pt x="10119937" y="4863097"/>
                  <a:pt x="10124889" y="4868049"/>
                  <a:pt x="10124889" y="4874157"/>
                </a:cubicBezTo>
                <a:cubicBezTo>
                  <a:pt x="10124889" y="4880265"/>
                  <a:pt x="10119937" y="4885217"/>
                  <a:pt x="10113829" y="4885217"/>
                </a:cubicBezTo>
                <a:cubicBezTo>
                  <a:pt x="10107721" y="4885217"/>
                  <a:pt x="10102769" y="4880265"/>
                  <a:pt x="10102769" y="4874157"/>
                </a:cubicBezTo>
                <a:cubicBezTo>
                  <a:pt x="10102769" y="4868049"/>
                  <a:pt x="10107721" y="4863097"/>
                  <a:pt x="10113829" y="4863097"/>
                </a:cubicBezTo>
                <a:close/>
                <a:moveTo>
                  <a:pt x="9678577" y="4863097"/>
                </a:moveTo>
                <a:cubicBezTo>
                  <a:pt x="9684685" y="4863097"/>
                  <a:pt x="9689637" y="4868049"/>
                  <a:pt x="9689637" y="4874157"/>
                </a:cubicBezTo>
                <a:cubicBezTo>
                  <a:pt x="9689637" y="4880265"/>
                  <a:pt x="9684685" y="4885217"/>
                  <a:pt x="9678577" y="4885217"/>
                </a:cubicBezTo>
                <a:cubicBezTo>
                  <a:pt x="9672469" y="4885217"/>
                  <a:pt x="9667517" y="4880265"/>
                  <a:pt x="9667517" y="4874157"/>
                </a:cubicBezTo>
                <a:cubicBezTo>
                  <a:pt x="9667517" y="4868049"/>
                  <a:pt x="9672469" y="4863097"/>
                  <a:pt x="9678577" y="4863097"/>
                </a:cubicBezTo>
                <a:close/>
                <a:moveTo>
                  <a:pt x="7941241" y="4858358"/>
                </a:moveTo>
                <a:cubicBezTo>
                  <a:pt x="7947349" y="4858358"/>
                  <a:pt x="7952301" y="4863310"/>
                  <a:pt x="7952301" y="4869418"/>
                </a:cubicBezTo>
                <a:cubicBezTo>
                  <a:pt x="7952301" y="4875526"/>
                  <a:pt x="7947349" y="4880478"/>
                  <a:pt x="7941241" y="4880478"/>
                </a:cubicBezTo>
                <a:cubicBezTo>
                  <a:pt x="7935133" y="4880478"/>
                  <a:pt x="7930181" y="4875526"/>
                  <a:pt x="7930181" y="4869418"/>
                </a:cubicBezTo>
                <a:cubicBezTo>
                  <a:pt x="7930181" y="4863310"/>
                  <a:pt x="7935133" y="4858358"/>
                  <a:pt x="7941241" y="4858358"/>
                </a:cubicBezTo>
                <a:close/>
                <a:moveTo>
                  <a:pt x="7505988" y="4858358"/>
                </a:moveTo>
                <a:cubicBezTo>
                  <a:pt x="7512096" y="4858358"/>
                  <a:pt x="7517048" y="4863310"/>
                  <a:pt x="7517048" y="4869418"/>
                </a:cubicBezTo>
                <a:cubicBezTo>
                  <a:pt x="7517048" y="4875526"/>
                  <a:pt x="7512096" y="4880478"/>
                  <a:pt x="7505988" y="4880478"/>
                </a:cubicBezTo>
                <a:cubicBezTo>
                  <a:pt x="7499880" y="4880478"/>
                  <a:pt x="7494928" y="4875526"/>
                  <a:pt x="7494928" y="4869418"/>
                </a:cubicBezTo>
                <a:cubicBezTo>
                  <a:pt x="7494928" y="4863310"/>
                  <a:pt x="7499880" y="4858358"/>
                  <a:pt x="7505988" y="4858358"/>
                </a:cubicBezTo>
                <a:close/>
                <a:moveTo>
                  <a:pt x="6634419" y="4858358"/>
                </a:moveTo>
                <a:cubicBezTo>
                  <a:pt x="6640527" y="4858358"/>
                  <a:pt x="6645479" y="4863310"/>
                  <a:pt x="6645479" y="4869418"/>
                </a:cubicBezTo>
                <a:cubicBezTo>
                  <a:pt x="6645479" y="4875526"/>
                  <a:pt x="6640527" y="4880478"/>
                  <a:pt x="6634419" y="4880478"/>
                </a:cubicBezTo>
                <a:cubicBezTo>
                  <a:pt x="6628311" y="4880478"/>
                  <a:pt x="6623359" y="4875526"/>
                  <a:pt x="6623359" y="4869418"/>
                </a:cubicBezTo>
                <a:cubicBezTo>
                  <a:pt x="6623359" y="4863310"/>
                  <a:pt x="6628311" y="4858358"/>
                  <a:pt x="6634419" y="4858358"/>
                </a:cubicBezTo>
                <a:close/>
                <a:moveTo>
                  <a:pt x="6198102" y="4858358"/>
                </a:moveTo>
                <a:cubicBezTo>
                  <a:pt x="6204210" y="4858358"/>
                  <a:pt x="6209162" y="4863310"/>
                  <a:pt x="6209162" y="4869418"/>
                </a:cubicBezTo>
                <a:cubicBezTo>
                  <a:pt x="6209162" y="4875526"/>
                  <a:pt x="6204210" y="4880478"/>
                  <a:pt x="6198102" y="4880478"/>
                </a:cubicBezTo>
                <a:cubicBezTo>
                  <a:pt x="6191994" y="4880478"/>
                  <a:pt x="6187042" y="4875526"/>
                  <a:pt x="6187042" y="4869418"/>
                </a:cubicBezTo>
                <a:cubicBezTo>
                  <a:pt x="6187042" y="4863310"/>
                  <a:pt x="6191994" y="4858358"/>
                  <a:pt x="6198102" y="4858358"/>
                </a:cubicBezTo>
                <a:close/>
                <a:moveTo>
                  <a:pt x="5762849" y="4858358"/>
                </a:moveTo>
                <a:cubicBezTo>
                  <a:pt x="5768957" y="4858358"/>
                  <a:pt x="5773909" y="4863310"/>
                  <a:pt x="5773909" y="4869418"/>
                </a:cubicBezTo>
                <a:cubicBezTo>
                  <a:pt x="5773909" y="4875526"/>
                  <a:pt x="5768957" y="4880478"/>
                  <a:pt x="5762849" y="4880478"/>
                </a:cubicBezTo>
                <a:cubicBezTo>
                  <a:pt x="5756741" y="4880478"/>
                  <a:pt x="5751789" y="4875526"/>
                  <a:pt x="5751789" y="4869418"/>
                </a:cubicBezTo>
                <a:cubicBezTo>
                  <a:pt x="5751789" y="4863310"/>
                  <a:pt x="5756741" y="4858358"/>
                  <a:pt x="5762849" y="4858358"/>
                </a:cubicBezTo>
                <a:close/>
                <a:moveTo>
                  <a:pt x="5281375" y="4858358"/>
                </a:moveTo>
                <a:cubicBezTo>
                  <a:pt x="5287483" y="4858358"/>
                  <a:pt x="5292435" y="4863310"/>
                  <a:pt x="5292435" y="4869418"/>
                </a:cubicBezTo>
                <a:cubicBezTo>
                  <a:pt x="5292435" y="4875526"/>
                  <a:pt x="5287483" y="4880478"/>
                  <a:pt x="5281375" y="4880478"/>
                </a:cubicBezTo>
                <a:cubicBezTo>
                  <a:pt x="5275267" y="4880478"/>
                  <a:pt x="5270315" y="4875526"/>
                  <a:pt x="5270315" y="4869418"/>
                </a:cubicBezTo>
                <a:cubicBezTo>
                  <a:pt x="5270315" y="4863310"/>
                  <a:pt x="5275267" y="4858358"/>
                  <a:pt x="5281375" y="4858358"/>
                </a:cubicBezTo>
                <a:close/>
                <a:moveTo>
                  <a:pt x="4846122" y="4858358"/>
                </a:moveTo>
                <a:cubicBezTo>
                  <a:pt x="4852230" y="4858358"/>
                  <a:pt x="4857182" y="4863310"/>
                  <a:pt x="4857182" y="4869418"/>
                </a:cubicBezTo>
                <a:cubicBezTo>
                  <a:pt x="4857182" y="4875526"/>
                  <a:pt x="4852230" y="4880478"/>
                  <a:pt x="4846122" y="4880478"/>
                </a:cubicBezTo>
                <a:cubicBezTo>
                  <a:pt x="4840014" y="4880478"/>
                  <a:pt x="4835062" y="4875526"/>
                  <a:pt x="4835062" y="4869418"/>
                </a:cubicBezTo>
                <a:cubicBezTo>
                  <a:pt x="4835062" y="4863310"/>
                  <a:pt x="4840014" y="4858358"/>
                  <a:pt x="4846122" y="4858358"/>
                </a:cubicBezTo>
                <a:close/>
                <a:moveTo>
                  <a:pt x="3974552" y="4858358"/>
                </a:moveTo>
                <a:cubicBezTo>
                  <a:pt x="3980660" y="4858358"/>
                  <a:pt x="3985612" y="4863310"/>
                  <a:pt x="3985612" y="4869418"/>
                </a:cubicBezTo>
                <a:cubicBezTo>
                  <a:pt x="3985612" y="4875526"/>
                  <a:pt x="3980660" y="4880478"/>
                  <a:pt x="3974552" y="4880478"/>
                </a:cubicBezTo>
                <a:cubicBezTo>
                  <a:pt x="3968444" y="4880478"/>
                  <a:pt x="3963492" y="4875526"/>
                  <a:pt x="3963492" y="4869418"/>
                </a:cubicBezTo>
                <a:cubicBezTo>
                  <a:pt x="3963492" y="4863310"/>
                  <a:pt x="3968444" y="4858358"/>
                  <a:pt x="3974552" y="4858358"/>
                </a:cubicBezTo>
                <a:close/>
                <a:moveTo>
                  <a:pt x="2237251" y="4853619"/>
                </a:moveTo>
                <a:cubicBezTo>
                  <a:pt x="2243361" y="4853619"/>
                  <a:pt x="2248312" y="4858571"/>
                  <a:pt x="2248312" y="4864679"/>
                </a:cubicBezTo>
                <a:cubicBezTo>
                  <a:pt x="2248312" y="4870787"/>
                  <a:pt x="2243361" y="4875739"/>
                  <a:pt x="2237251" y="4875739"/>
                </a:cubicBezTo>
                <a:cubicBezTo>
                  <a:pt x="2231143" y="4875739"/>
                  <a:pt x="2226192" y="4870787"/>
                  <a:pt x="2226192" y="4864679"/>
                </a:cubicBezTo>
                <a:cubicBezTo>
                  <a:pt x="2226192" y="4858571"/>
                  <a:pt x="2231143" y="4853619"/>
                  <a:pt x="2237251" y="4853619"/>
                </a:cubicBezTo>
                <a:close/>
                <a:moveTo>
                  <a:pt x="1802000" y="4853619"/>
                </a:moveTo>
                <a:cubicBezTo>
                  <a:pt x="1808110" y="4853619"/>
                  <a:pt x="1813061" y="4858571"/>
                  <a:pt x="1813061" y="4864679"/>
                </a:cubicBezTo>
                <a:cubicBezTo>
                  <a:pt x="1813061" y="4870787"/>
                  <a:pt x="1808110" y="4875739"/>
                  <a:pt x="1802000" y="4875739"/>
                </a:cubicBezTo>
                <a:cubicBezTo>
                  <a:pt x="1795893" y="4875739"/>
                  <a:pt x="1790943" y="4870787"/>
                  <a:pt x="1790943" y="4864679"/>
                </a:cubicBezTo>
                <a:cubicBezTo>
                  <a:pt x="1790943" y="4858571"/>
                  <a:pt x="1795893" y="4853619"/>
                  <a:pt x="1802000" y="4853619"/>
                </a:cubicBezTo>
                <a:close/>
                <a:moveTo>
                  <a:pt x="1365688" y="4853619"/>
                </a:moveTo>
                <a:cubicBezTo>
                  <a:pt x="1371797" y="4853619"/>
                  <a:pt x="1376748" y="4858571"/>
                  <a:pt x="1376748" y="4864679"/>
                </a:cubicBezTo>
                <a:cubicBezTo>
                  <a:pt x="1376748" y="4870787"/>
                  <a:pt x="1371797" y="4875739"/>
                  <a:pt x="1365688" y="4875739"/>
                </a:cubicBezTo>
                <a:cubicBezTo>
                  <a:pt x="1359579" y="4875739"/>
                  <a:pt x="1354629" y="4870787"/>
                  <a:pt x="1354629" y="4864679"/>
                </a:cubicBezTo>
                <a:cubicBezTo>
                  <a:pt x="1354629" y="4858571"/>
                  <a:pt x="1359579" y="4853619"/>
                  <a:pt x="1365688" y="4853619"/>
                </a:cubicBezTo>
                <a:close/>
                <a:moveTo>
                  <a:pt x="494119" y="4853619"/>
                </a:moveTo>
                <a:cubicBezTo>
                  <a:pt x="500227" y="4853619"/>
                  <a:pt x="505179" y="4858571"/>
                  <a:pt x="505179" y="4864679"/>
                </a:cubicBezTo>
                <a:cubicBezTo>
                  <a:pt x="505179" y="4870787"/>
                  <a:pt x="500227" y="4875739"/>
                  <a:pt x="494119" y="4875739"/>
                </a:cubicBezTo>
                <a:cubicBezTo>
                  <a:pt x="488012" y="4875739"/>
                  <a:pt x="483059" y="4870787"/>
                  <a:pt x="483059" y="4864679"/>
                </a:cubicBezTo>
                <a:cubicBezTo>
                  <a:pt x="483059" y="4858571"/>
                  <a:pt x="488012" y="4853619"/>
                  <a:pt x="494119" y="4853619"/>
                </a:cubicBezTo>
                <a:close/>
                <a:moveTo>
                  <a:pt x="58868" y="4853619"/>
                </a:moveTo>
                <a:cubicBezTo>
                  <a:pt x="64976" y="4853619"/>
                  <a:pt x="69928" y="4858571"/>
                  <a:pt x="69928" y="4864679"/>
                </a:cubicBezTo>
                <a:cubicBezTo>
                  <a:pt x="69928" y="4870787"/>
                  <a:pt x="64976" y="4875739"/>
                  <a:pt x="58868" y="4875739"/>
                </a:cubicBezTo>
                <a:cubicBezTo>
                  <a:pt x="52760" y="4875739"/>
                  <a:pt x="47808" y="4870787"/>
                  <a:pt x="47808" y="4864679"/>
                </a:cubicBezTo>
                <a:cubicBezTo>
                  <a:pt x="47808" y="4858571"/>
                  <a:pt x="52760" y="4853619"/>
                  <a:pt x="58868" y="4853619"/>
                </a:cubicBezTo>
                <a:close/>
                <a:moveTo>
                  <a:pt x="9242260" y="4849878"/>
                </a:moveTo>
                <a:cubicBezTo>
                  <a:pt x="9255669" y="4849878"/>
                  <a:pt x="9266539" y="4860748"/>
                  <a:pt x="9266539" y="4874157"/>
                </a:cubicBezTo>
                <a:cubicBezTo>
                  <a:pt x="9266539" y="4887566"/>
                  <a:pt x="9255669" y="4898436"/>
                  <a:pt x="9242260" y="4898436"/>
                </a:cubicBezTo>
                <a:cubicBezTo>
                  <a:pt x="9228851" y="4898436"/>
                  <a:pt x="9217981" y="4887566"/>
                  <a:pt x="9217981" y="4874157"/>
                </a:cubicBezTo>
                <a:cubicBezTo>
                  <a:pt x="9217981" y="4860748"/>
                  <a:pt x="9228851" y="4849878"/>
                  <a:pt x="9242260" y="4849878"/>
                </a:cubicBezTo>
                <a:close/>
                <a:moveTo>
                  <a:pt x="4409805" y="4845139"/>
                </a:moveTo>
                <a:cubicBezTo>
                  <a:pt x="4423214" y="4845139"/>
                  <a:pt x="4434084" y="4856009"/>
                  <a:pt x="4434084" y="4869418"/>
                </a:cubicBezTo>
                <a:cubicBezTo>
                  <a:pt x="4434084" y="4882827"/>
                  <a:pt x="4423214" y="4893697"/>
                  <a:pt x="4409805" y="4893697"/>
                </a:cubicBezTo>
                <a:cubicBezTo>
                  <a:pt x="4396396" y="4893697"/>
                  <a:pt x="4385526" y="4882827"/>
                  <a:pt x="4385526" y="4869418"/>
                </a:cubicBezTo>
                <a:cubicBezTo>
                  <a:pt x="4385526" y="4856009"/>
                  <a:pt x="4396396" y="4845139"/>
                  <a:pt x="4409805" y="4845139"/>
                </a:cubicBezTo>
                <a:close/>
                <a:moveTo>
                  <a:pt x="3538287" y="4845139"/>
                </a:moveTo>
                <a:cubicBezTo>
                  <a:pt x="3551695" y="4845139"/>
                  <a:pt x="3562566" y="4856009"/>
                  <a:pt x="3562566" y="4869418"/>
                </a:cubicBezTo>
                <a:cubicBezTo>
                  <a:pt x="3562566" y="4882827"/>
                  <a:pt x="3551695" y="4893697"/>
                  <a:pt x="3538287" y="4893697"/>
                </a:cubicBezTo>
                <a:cubicBezTo>
                  <a:pt x="3524877" y="4893697"/>
                  <a:pt x="3514007" y="4882827"/>
                  <a:pt x="3514007" y="4869418"/>
                </a:cubicBezTo>
                <a:cubicBezTo>
                  <a:pt x="3514007" y="4856009"/>
                  <a:pt x="3524877" y="4845139"/>
                  <a:pt x="3538287" y="4845139"/>
                </a:cubicBezTo>
                <a:close/>
                <a:moveTo>
                  <a:pt x="3103028" y="4845139"/>
                </a:moveTo>
                <a:cubicBezTo>
                  <a:pt x="3116438" y="4845139"/>
                  <a:pt x="3127308" y="4856009"/>
                  <a:pt x="3127308" y="4869418"/>
                </a:cubicBezTo>
                <a:cubicBezTo>
                  <a:pt x="3127308" y="4882827"/>
                  <a:pt x="3116438" y="4893697"/>
                  <a:pt x="3103028" y="4893697"/>
                </a:cubicBezTo>
                <a:cubicBezTo>
                  <a:pt x="3089619" y="4893697"/>
                  <a:pt x="3078749" y="4882827"/>
                  <a:pt x="3078749" y="4869418"/>
                </a:cubicBezTo>
                <a:cubicBezTo>
                  <a:pt x="3078749" y="4856009"/>
                  <a:pt x="3089619" y="4845139"/>
                  <a:pt x="3103028" y="4845139"/>
                </a:cubicBezTo>
                <a:close/>
                <a:moveTo>
                  <a:pt x="10985399" y="4839322"/>
                </a:moveTo>
                <a:cubicBezTo>
                  <a:pt x="11004638" y="4839322"/>
                  <a:pt x="11020234" y="4854918"/>
                  <a:pt x="11020234" y="4874157"/>
                </a:cubicBezTo>
                <a:cubicBezTo>
                  <a:pt x="11020234" y="4893396"/>
                  <a:pt x="11004638" y="4908992"/>
                  <a:pt x="10985399" y="4908992"/>
                </a:cubicBezTo>
                <a:cubicBezTo>
                  <a:pt x="10966160" y="4908992"/>
                  <a:pt x="10950564" y="4893396"/>
                  <a:pt x="10950564" y="4874157"/>
                </a:cubicBezTo>
                <a:cubicBezTo>
                  <a:pt x="10950564" y="4854918"/>
                  <a:pt x="10966160" y="4839322"/>
                  <a:pt x="10985399" y="4839322"/>
                </a:cubicBezTo>
                <a:close/>
                <a:moveTo>
                  <a:pt x="8807007" y="4839322"/>
                </a:moveTo>
                <a:cubicBezTo>
                  <a:pt x="8826246" y="4839322"/>
                  <a:pt x="8841842" y="4854918"/>
                  <a:pt x="8841842" y="4874157"/>
                </a:cubicBezTo>
                <a:cubicBezTo>
                  <a:pt x="8841842" y="4893396"/>
                  <a:pt x="8826246" y="4908992"/>
                  <a:pt x="8807007" y="4908992"/>
                </a:cubicBezTo>
                <a:cubicBezTo>
                  <a:pt x="8787768" y="4908992"/>
                  <a:pt x="8772172" y="4893396"/>
                  <a:pt x="8772172" y="4874157"/>
                </a:cubicBezTo>
                <a:cubicBezTo>
                  <a:pt x="8772172" y="4854918"/>
                  <a:pt x="8787768" y="4839322"/>
                  <a:pt x="8807007" y="4839322"/>
                </a:cubicBezTo>
                <a:close/>
                <a:moveTo>
                  <a:pt x="8377558" y="4834583"/>
                </a:moveTo>
                <a:cubicBezTo>
                  <a:pt x="8396797" y="4834583"/>
                  <a:pt x="8412393" y="4850179"/>
                  <a:pt x="8412393" y="4869418"/>
                </a:cubicBezTo>
                <a:cubicBezTo>
                  <a:pt x="8412393" y="4888657"/>
                  <a:pt x="8396797" y="4904253"/>
                  <a:pt x="8377558" y="4904253"/>
                </a:cubicBezTo>
                <a:cubicBezTo>
                  <a:pt x="8358319" y="4904253"/>
                  <a:pt x="8342723" y="4888657"/>
                  <a:pt x="8342723" y="4869418"/>
                </a:cubicBezTo>
                <a:cubicBezTo>
                  <a:pt x="8342723" y="4850179"/>
                  <a:pt x="8358319" y="4834583"/>
                  <a:pt x="8377558" y="4834583"/>
                </a:cubicBezTo>
                <a:close/>
                <a:moveTo>
                  <a:pt x="7069672" y="4834583"/>
                </a:moveTo>
                <a:cubicBezTo>
                  <a:pt x="7088911" y="4834583"/>
                  <a:pt x="7104507" y="4850179"/>
                  <a:pt x="7104507" y="4869418"/>
                </a:cubicBezTo>
                <a:cubicBezTo>
                  <a:pt x="7104507" y="4888657"/>
                  <a:pt x="7088911" y="4904253"/>
                  <a:pt x="7069672" y="4904253"/>
                </a:cubicBezTo>
                <a:cubicBezTo>
                  <a:pt x="7050433" y="4904253"/>
                  <a:pt x="7034837" y="4888657"/>
                  <a:pt x="7034837" y="4869418"/>
                </a:cubicBezTo>
                <a:cubicBezTo>
                  <a:pt x="7034837" y="4850179"/>
                  <a:pt x="7050433" y="4834583"/>
                  <a:pt x="7069672" y="4834583"/>
                </a:cubicBezTo>
                <a:close/>
                <a:moveTo>
                  <a:pt x="2666706" y="4834583"/>
                </a:moveTo>
                <a:cubicBezTo>
                  <a:pt x="2685946" y="4834583"/>
                  <a:pt x="2701541" y="4850179"/>
                  <a:pt x="2701541" y="4869418"/>
                </a:cubicBezTo>
                <a:cubicBezTo>
                  <a:pt x="2701541" y="4888657"/>
                  <a:pt x="2685946" y="4904253"/>
                  <a:pt x="2666706" y="4904253"/>
                </a:cubicBezTo>
                <a:cubicBezTo>
                  <a:pt x="2647467" y="4904253"/>
                  <a:pt x="2631871" y="4888657"/>
                  <a:pt x="2631871" y="4869418"/>
                </a:cubicBezTo>
                <a:cubicBezTo>
                  <a:pt x="2631871" y="4850179"/>
                  <a:pt x="2647467" y="4834583"/>
                  <a:pt x="2666706" y="4834583"/>
                </a:cubicBezTo>
                <a:close/>
                <a:moveTo>
                  <a:pt x="930436" y="4829844"/>
                </a:moveTo>
                <a:cubicBezTo>
                  <a:pt x="949674" y="4829844"/>
                  <a:pt x="965270" y="4845440"/>
                  <a:pt x="965270" y="4864679"/>
                </a:cubicBezTo>
                <a:cubicBezTo>
                  <a:pt x="965270" y="4883918"/>
                  <a:pt x="949674" y="4899514"/>
                  <a:pt x="930436" y="4899514"/>
                </a:cubicBezTo>
                <a:cubicBezTo>
                  <a:pt x="911197" y="4899514"/>
                  <a:pt x="895600" y="4883918"/>
                  <a:pt x="895600" y="4864679"/>
                </a:cubicBezTo>
                <a:cubicBezTo>
                  <a:pt x="895600" y="4845440"/>
                  <a:pt x="911197" y="4829844"/>
                  <a:pt x="930436" y="4829844"/>
                </a:cubicBezTo>
                <a:close/>
                <a:moveTo>
                  <a:pt x="10548284" y="4420693"/>
                </a:moveTo>
                <a:cubicBezTo>
                  <a:pt x="10554392" y="4420693"/>
                  <a:pt x="10559344" y="4425645"/>
                  <a:pt x="10559344" y="4431753"/>
                </a:cubicBezTo>
                <a:cubicBezTo>
                  <a:pt x="10559344" y="4437861"/>
                  <a:pt x="10554392" y="4442813"/>
                  <a:pt x="10548284" y="4442813"/>
                </a:cubicBezTo>
                <a:cubicBezTo>
                  <a:pt x="10542176" y="4442813"/>
                  <a:pt x="10537224" y="4437861"/>
                  <a:pt x="10537224" y="4431753"/>
                </a:cubicBezTo>
                <a:cubicBezTo>
                  <a:pt x="10537224" y="4425645"/>
                  <a:pt x="10542176" y="4420693"/>
                  <a:pt x="10548284" y="4420693"/>
                </a:cubicBezTo>
                <a:close/>
                <a:moveTo>
                  <a:pt x="10113031" y="4420693"/>
                </a:moveTo>
                <a:cubicBezTo>
                  <a:pt x="10119139" y="4420693"/>
                  <a:pt x="10124091" y="4425645"/>
                  <a:pt x="10124091" y="4431753"/>
                </a:cubicBezTo>
                <a:cubicBezTo>
                  <a:pt x="10124091" y="4437861"/>
                  <a:pt x="10119139" y="4442813"/>
                  <a:pt x="10113031" y="4442813"/>
                </a:cubicBezTo>
                <a:cubicBezTo>
                  <a:pt x="10106923" y="4442813"/>
                  <a:pt x="10101971" y="4437861"/>
                  <a:pt x="10101971" y="4431753"/>
                </a:cubicBezTo>
                <a:cubicBezTo>
                  <a:pt x="10101971" y="4425645"/>
                  <a:pt x="10106923" y="4420693"/>
                  <a:pt x="10113031" y="4420693"/>
                </a:cubicBezTo>
                <a:close/>
                <a:moveTo>
                  <a:pt x="7940443" y="4415954"/>
                </a:moveTo>
                <a:cubicBezTo>
                  <a:pt x="7946551" y="4415954"/>
                  <a:pt x="7951503" y="4420906"/>
                  <a:pt x="7951503" y="4427014"/>
                </a:cubicBezTo>
                <a:cubicBezTo>
                  <a:pt x="7951503" y="4433122"/>
                  <a:pt x="7946551" y="4438074"/>
                  <a:pt x="7940443" y="4438074"/>
                </a:cubicBezTo>
                <a:cubicBezTo>
                  <a:pt x="7934335" y="4438074"/>
                  <a:pt x="7929383" y="4433122"/>
                  <a:pt x="7929383" y="4427014"/>
                </a:cubicBezTo>
                <a:cubicBezTo>
                  <a:pt x="7929383" y="4420906"/>
                  <a:pt x="7934335" y="4415954"/>
                  <a:pt x="7940443" y="4415954"/>
                </a:cubicBezTo>
                <a:close/>
                <a:moveTo>
                  <a:pt x="7504126" y="4415954"/>
                </a:moveTo>
                <a:cubicBezTo>
                  <a:pt x="7510234" y="4415954"/>
                  <a:pt x="7515186" y="4420906"/>
                  <a:pt x="7515186" y="4427014"/>
                </a:cubicBezTo>
                <a:cubicBezTo>
                  <a:pt x="7515186" y="4433122"/>
                  <a:pt x="7510234" y="4438074"/>
                  <a:pt x="7504126" y="4438074"/>
                </a:cubicBezTo>
                <a:cubicBezTo>
                  <a:pt x="7498018" y="4438074"/>
                  <a:pt x="7493066" y="4433122"/>
                  <a:pt x="7493066" y="4427014"/>
                </a:cubicBezTo>
                <a:cubicBezTo>
                  <a:pt x="7493066" y="4420906"/>
                  <a:pt x="7498018" y="4415954"/>
                  <a:pt x="7504126" y="4415954"/>
                </a:cubicBezTo>
                <a:close/>
                <a:moveTo>
                  <a:pt x="7068873" y="4415954"/>
                </a:moveTo>
                <a:cubicBezTo>
                  <a:pt x="7074981" y="4415954"/>
                  <a:pt x="7079933" y="4420906"/>
                  <a:pt x="7079933" y="4427014"/>
                </a:cubicBezTo>
                <a:cubicBezTo>
                  <a:pt x="7079933" y="4433122"/>
                  <a:pt x="7074981" y="4438074"/>
                  <a:pt x="7068873" y="4438074"/>
                </a:cubicBezTo>
                <a:cubicBezTo>
                  <a:pt x="7062765" y="4438074"/>
                  <a:pt x="7057813" y="4433122"/>
                  <a:pt x="7057813" y="4427014"/>
                </a:cubicBezTo>
                <a:cubicBezTo>
                  <a:pt x="7057813" y="4420906"/>
                  <a:pt x="7062765" y="4415954"/>
                  <a:pt x="7068873" y="4415954"/>
                </a:cubicBezTo>
                <a:close/>
                <a:moveTo>
                  <a:pt x="6632556" y="4415954"/>
                </a:moveTo>
                <a:cubicBezTo>
                  <a:pt x="6638664" y="4415954"/>
                  <a:pt x="6643616" y="4420906"/>
                  <a:pt x="6643616" y="4427014"/>
                </a:cubicBezTo>
                <a:cubicBezTo>
                  <a:pt x="6643616" y="4433122"/>
                  <a:pt x="6638664" y="4438074"/>
                  <a:pt x="6632556" y="4438074"/>
                </a:cubicBezTo>
                <a:cubicBezTo>
                  <a:pt x="6626448" y="4438074"/>
                  <a:pt x="6621496" y="4433122"/>
                  <a:pt x="6621496" y="4427014"/>
                </a:cubicBezTo>
                <a:cubicBezTo>
                  <a:pt x="6621496" y="4420906"/>
                  <a:pt x="6626448" y="4415954"/>
                  <a:pt x="6632556" y="4415954"/>
                </a:cubicBezTo>
                <a:close/>
                <a:moveTo>
                  <a:pt x="5760987" y="4415954"/>
                </a:moveTo>
                <a:cubicBezTo>
                  <a:pt x="5767095" y="4415954"/>
                  <a:pt x="5772047" y="4420906"/>
                  <a:pt x="5772047" y="4427014"/>
                </a:cubicBezTo>
                <a:cubicBezTo>
                  <a:pt x="5772047" y="4433122"/>
                  <a:pt x="5767095" y="4438074"/>
                  <a:pt x="5760987" y="4438074"/>
                </a:cubicBezTo>
                <a:cubicBezTo>
                  <a:pt x="5754879" y="4438074"/>
                  <a:pt x="5749927" y="4433122"/>
                  <a:pt x="5749927" y="4427014"/>
                </a:cubicBezTo>
                <a:cubicBezTo>
                  <a:pt x="5749927" y="4420906"/>
                  <a:pt x="5754879" y="4415954"/>
                  <a:pt x="5760987" y="4415954"/>
                </a:cubicBezTo>
                <a:close/>
                <a:moveTo>
                  <a:pt x="5283237" y="4414726"/>
                </a:moveTo>
                <a:cubicBezTo>
                  <a:pt x="5289345" y="4414726"/>
                  <a:pt x="5294297" y="4419678"/>
                  <a:pt x="5294297" y="4425786"/>
                </a:cubicBezTo>
                <a:cubicBezTo>
                  <a:pt x="5294297" y="4431894"/>
                  <a:pt x="5289345" y="4436846"/>
                  <a:pt x="5283237" y="4436846"/>
                </a:cubicBezTo>
                <a:cubicBezTo>
                  <a:pt x="5277129" y="4436846"/>
                  <a:pt x="5272177" y="4431894"/>
                  <a:pt x="5272177" y="4425786"/>
                </a:cubicBezTo>
                <a:cubicBezTo>
                  <a:pt x="5272177" y="4419678"/>
                  <a:pt x="5277129" y="4414726"/>
                  <a:pt x="5283237" y="4414726"/>
                </a:cubicBezTo>
                <a:close/>
                <a:moveTo>
                  <a:pt x="4411667" y="4414726"/>
                </a:moveTo>
                <a:cubicBezTo>
                  <a:pt x="4417775" y="4414726"/>
                  <a:pt x="4422727" y="4419678"/>
                  <a:pt x="4422727" y="4425786"/>
                </a:cubicBezTo>
                <a:cubicBezTo>
                  <a:pt x="4422727" y="4431894"/>
                  <a:pt x="4417775" y="4436846"/>
                  <a:pt x="4411667" y="4436846"/>
                </a:cubicBezTo>
                <a:cubicBezTo>
                  <a:pt x="4405559" y="4436846"/>
                  <a:pt x="4400607" y="4431894"/>
                  <a:pt x="4400607" y="4425786"/>
                </a:cubicBezTo>
                <a:cubicBezTo>
                  <a:pt x="4400607" y="4419678"/>
                  <a:pt x="4405559" y="4414726"/>
                  <a:pt x="4411667" y="4414726"/>
                </a:cubicBezTo>
                <a:close/>
                <a:moveTo>
                  <a:pt x="3975351" y="4414726"/>
                </a:moveTo>
                <a:cubicBezTo>
                  <a:pt x="3981459" y="4414726"/>
                  <a:pt x="3986411" y="4419678"/>
                  <a:pt x="3986411" y="4425786"/>
                </a:cubicBezTo>
                <a:cubicBezTo>
                  <a:pt x="3986411" y="4431894"/>
                  <a:pt x="3981459" y="4436846"/>
                  <a:pt x="3975351" y="4436846"/>
                </a:cubicBezTo>
                <a:cubicBezTo>
                  <a:pt x="3969243" y="4436846"/>
                  <a:pt x="3964291" y="4431894"/>
                  <a:pt x="3964291" y="4425786"/>
                </a:cubicBezTo>
                <a:cubicBezTo>
                  <a:pt x="3964291" y="4419678"/>
                  <a:pt x="3969243" y="4414726"/>
                  <a:pt x="3975351" y="4414726"/>
                </a:cubicBezTo>
                <a:close/>
                <a:moveTo>
                  <a:pt x="3540149" y="4414726"/>
                </a:moveTo>
                <a:cubicBezTo>
                  <a:pt x="3546257" y="4414726"/>
                  <a:pt x="3551209" y="4419678"/>
                  <a:pt x="3551209" y="4425786"/>
                </a:cubicBezTo>
                <a:cubicBezTo>
                  <a:pt x="3551209" y="4431894"/>
                  <a:pt x="3546257" y="4436846"/>
                  <a:pt x="3540149" y="4436846"/>
                </a:cubicBezTo>
                <a:cubicBezTo>
                  <a:pt x="3534041" y="4436846"/>
                  <a:pt x="3529089" y="4431894"/>
                  <a:pt x="3529089" y="4425786"/>
                </a:cubicBezTo>
                <a:cubicBezTo>
                  <a:pt x="3529089" y="4419678"/>
                  <a:pt x="3534041" y="4414726"/>
                  <a:pt x="3540149" y="4414726"/>
                </a:cubicBezTo>
                <a:close/>
                <a:moveTo>
                  <a:pt x="3103826" y="4414726"/>
                </a:moveTo>
                <a:cubicBezTo>
                  <a:pt x="3109935" y="4414726"/>
                  <a:pt x="3114887" y="4419678"/>
                  <a:pt x="3114887" y="4425786"/>
                </a:cubicBezTo>
                <a:cubicBezTo>
                  <a:pt x="3114887" y="4431894"/>
                  <a:pt x="3109935" y="4436846"/>
                  <a:pt x="3103826" y="4436846"/>
                </a:cubicBezTo>
                <a:cubicBezTo>
                  <a:pt x="3097719" y="4436846"/>
                  <a:pt x="3092767" y="4431894"/>
                  <a:pt x="3092767" y="4425786"/>
                </a:cubicBezTo>
                <a:cubicBezTo>
                  <a:pt x="3092767" y="4419678"/>
                  <a:pt x="3097719" y="4414726"/>
                  <a:pt x="3103826" y="4414726"/>
                </a:cubicBezTo>
                <a:close/>
                <a:moveTo>
                  <a:pt x="931234" y="4409987"/>
                </a:moveTo>
                <a:cubicBezTo>
                  <a:pt x="937342" y="4409987"/>
                  <a:pt x="942294" y="4414939"/>
                  <a:pt x="942294" y="4421047"/>
                </a:cubicBezTo>
                <a:cubicBezTo>
                  <a:pt x="942294" y="4427155"/>
                  <a:pt x="937342" y="4432107"/>
                  <a:pt x="931234" y="4432107"/>
                </a:cubicBezTo>
                <a:cubicBezTo>
                  <a:pt x="925126" y="4432107"/>
                  <a:pt x="920174" y="4427155"/>
                  <a:pt x="920174" y="4421047"/>
                </a:cubicBezTo>
                <a:cubicBezTo>
                  <a:pt x="920174" y="4414939"/>
                  <a:pt x="925126" y="4409987"/>
                  <a:pt x="931234" y="4409987"/>
                </a:cubicBezTo>
                <a:close/>
                <a:moveTo>
                  <a:pt x="495982" y="4409987"/>
                </a:moveTo>
                <a:cubicBezTo>
                  <a:pt x="502090" y="4409987"/>
                  <a:pt x="507042" y="4414939"/>
                  <a:pt x="507042" y="4421047"/>
                </a:cubicBezTo>
                <a:cubicBezTo>
                  <a:pt x="507042" y="4427155"/>
                  <a:pt x="502090" y="4432107"/>
                  <a:pt x="495982" y="4432107"/>
                </a:cubicBezTo>
                <a:cubicBezTo>
                  <a:pt x="489874" y="4432107"/>
                  <a:pt x="484922" y="4427155"/>
                  <a:pt x="484922" y="4421047"/>
                </a:cubicBezTo>
                <a:cubicBezTo>
                  <a:pt x="484922" y="4414939"/>
                  <a:pt x="489874" y="4409987"/>
                  <a:pt x="495982" y="4409987"/>
                </a:cubicBezTo>
                <a:close/>
                <a:moveTo>
                  <a:pt x="10984601" y="4407474"/>
                </a:moveTo>
                <a:cubicBezTo>
                  <a:pt x="10998010" y="4407474"/>
                  <a:pt x="11008880" y="4418344"/>
                  <a:pt x="11008880" y="4431753"/>
                </a:cubicBezTo>
                <a:cubicBezTo>
                  <a:pt x="11008880" y="4445162"/>
                  <a:pt x="10998010" y="4456032"/>
                  <a:pt x="10984601" y="4456032"/>
                </a:cubicBezTo>
                <a:cubicBezTo>
                  <a:pt x="10971192" y="4456032"/>
                  <a:pt x="10960322" y="4445162"/>
                  <a:pt x="10960322" y="4431753"/>
                </a:cubicBezTo>
                <a:cubicBezTo>
                  <a:pt x="10960322" y="4418344"/>
                  <a:pt x="10971192" y="4407474"/>
                  <a:pt x="10984601" y="4407474"/>
                </a:cubicBezTo>
                <a:close/>
                <a:moveTo>
                  <a:pt x="9676715" y="4407474"/>
                </a:moveTo>
                <a:cubicBezTo>
                  <a:pt x="9690124" y="4407474"/>
                  <a:pt x="9700994" y="4418344"/>
                  <a:pt x="9700994" y="4431753"/>
                </a:cubicBezTo>
                <a:cubicBezTo>
                  <a:pt x="9700994" y="4445162"/>
                  <a:pt x="9690124" y="4456032"/>
                  <a:pt x="9676715" y="4456032"/>
                </a:cubicBezTo>
                <a:cubicBezTo>
                  <a:pt x="9663306" y="4456032"/>
                  <a:pt x="9652436" y="4445162"/>
                  <a:pt x="9652436" y="4431753"/>
                </a:cubicBezTo>
                <a:cubicBezTo>
                  <a:pt x="9652436" y="4418344"/>
                  <a:pt x="9663306" y="4407474"/>
                  <a:pt x="9676715" y="4407474"/>
                </a:cubicBezTo>
                <a:close/>
                <a:moveTo>
                  <a:pt x="9241462" y="4407474"/>
                </a:moveTo>
                <a:cubicBezTo>
                  <a:pt x="9254871" y="4407474"/>
                  <a:pt x="9265741" y="4418344"/>
                  <a:pt x="9265741" y="4431753"/>
                </a:cubicBezTo>
                <a:cubicBezTo>
                  <a:pt x="9265741" y="4445162"/>
                  <a:pt x="9254871" y="4456032"/>
                  <a:pt x="9241462" y="4456032"/>
                </a:cubicBezTo>
                <a:cubicBezTo>
                  <a:pt x="9228053" y="4456032"/>
                  <a:pt x="9217183" y="4445162"/>
                  <a:pt x="9217183" y="4431753"/>
                </a:cubicBezTo>
                <a:cubicBezTo>
                  <a:pt x="9217183" y="4418344"/>
                  <a:pt x="9228053" y="4407474"/>
                  <a:pt x="9241462" y="4407474"/>
                </a:cubicBezTo>
                <a:close/>
                <a:moveTo>
                  <a:pt x="8805145" y="4407474"/>
                </a:moveTo>
                <a:cubicBezTo>
                  <a:pt x="8818554" y="4407474"/>
                  <a:pt x="8829424" y="4418344"/>
                  <a:pt x="8829424" y="4431753"/>
                </a:cubicBezTo>
                <a:cubicBezTo>
                  <a:pt x="8829424" y="4445162"/>
                  <a:pt x="8818554" y="4456032"/>
                  <a:pt x="8805145" y="4456032"/>
                </a:cubicBezTo>
                <a:cubicBezTo>
                  <a:pt x="8791736" y="4456032"/>
                  <a:pt x="8780866" y="4445162"/>
                  <a:pt x="8780866" y="4431753"/>
                </a:cubicBezTo>
                <a:cubicBezTo>
                  <a:pt x="8780866" y="4418344"/>
                  <a:pt x="8791736" y="4407474"/>
                  <a:pt x="8805145" y="4407474"/>
                </a:cubicBezTo>
                <a:close/>
                <a:moveTo>
                  <a:pt x="8375696" y="4402735"/>
                </a:moveTo>
                <a:cubicBezTo>
                  <a:pt x="8389105" y="4402735"/>
                  <a:pt x="8399975" y="4413605"/>
                  <a:pt x="8399975" y="4427014"/>
                </a:cubicBezTo>
                <a:cubicBezTo>
                  <a:pt x="8399975" y="4440423"/>
                  <a:pt x="8389105" y="4451293"/>
                  <a:pt x="8375696" y="4451293"/>
                </a:cubicBezTo>
                <a:cubicBezTo>
                  <a:pt x="8362287" y="4451293"/>
                  <a:pt x="8351417" y="4440423"/>
                  <a:pt x="8351417" y="4427014"/>
                </a:cubicBezTo>
                <a:cubicBezTo>
                  <a:pt x="8351417" y="4413605"/>
                  <a:pt x="8362287" y="4402735"/>
                  <a:pt x="8375696" y="4402735"/>
                </a:cubicBezTo>
                <a:close/>
                <a:moveTo>
                  <a:pt x="2668568" y="4401507"/>
                </a:moveTo>
                <a:cubicBezTo>
                  <a:pt x="2681978" y="4401507"/>
                  <a:pt x="2692847" y="4412377"/>
                  <a:pt x="2692847" y="4425786"/>
                </a:cubicBezTo>
                <a:cubicBezTo>
                  <a:pt x="2692847" y="4439195"/>
                  <a:pt x="2681978" y="4450065"/>
                  <a:pt x="2668568" y="4450065"/>
                </a:cubicBezTo>
                <a:cubicBezTo>
                  <a:pt x="2655159" y="4450065"/>
                  <a:pt x="2644289" y="4439195"/>
                  <a:pt x="2644289" y="4425786"/>
                </a:cubicBezTo>
                <a:cubicBezTo>
                  <a:pt x="2644289" y="4412377"/>
                  <a:pt x="2655159" y="4401507"/>
                  <a:pt x="2668568" y="4401507"/>
                </a:cubicBezTo>
                <a:close/>
                <a:moveTo>
                  <a:pt x="2239116" y="4396768"/>
                </a:moveTo>
                <a:cubicBezTo>
                  <a:pt x="2252525" y="4396768"/>
                  <a:pt x="2263395" y="4407638"/>
                  <a:pt x="2263395" y="4421047"/>
                </a:cubicBezTo>
                <a:cubicBezTo>
                  <a:pt x="2263395" y="4434456"/>
                  <a:pt x="2252525" y="4445326"/>
                  <a:pt x="2239116" y="4445326"/>
                </a:cubicBezTo>
                <a:cubicBezTo>
                  <a:pt x="2225705" y="4445326"/>
                  <a:pt x="2214835" y="4434456"/>
                  <a:pt x="2214835" y="4421047"/>
                </a:cubicBezTo>
                <a:cubicBezTo>
                  <a:pt x="2214835" y="4407638"/>
                  <a:pt x="2225705" y="4396768"/>
                  <a:pt x="2239116" y="4396768"/>
                </a:cubicBezTo>
                <a:close/>
                <a:moveTo>
                  <a:pt x="1802799" y="4396768"/>
                </a:moveTo>
                <a:cubicBezTo>
                  <a:pt x="1816208" y="4396768"/>
                  <a:pt x="1827079" y="4407638"/>
                  <a:pt x="1827079" y="4421047"/>
                </a:cubicBezTo>
                <a:cubicBezTo>
                  <a:pt x="1827079" y="4434456"/>
                  <a:pt x="1816208" y="4445326"/>
                  <a:pt x="1802799" y="4445326"/>
                </a:cubicBezTo>
                <a:cubicBezTo>
                  <a:pt x="1789392" y="4445326"/>
                  <a:pt x="1778518" y="4434456"/>
                  <a:pt x="1778518" y="4421047"/>
                </a:cubicBezTo>
                <a:cubicBezTo>
                  <a:pt x="1778518" y="4407638"/>
                  <a:pt x="1789392" y="4396768"/>
                  <a:pt x="1802799" y="4396768"/>
                </a:cubicBezTo>
                <a:close/>
                <a:moveTo>
                  <a:pt x="1367552" y="4396768"/>
                </a:moveTo>
                <a:cubicBezTo>
                  <a:pt x="1380961" y="4396768"/>
                  <a:pt x="1391831" y="4407638"/>
                  <a:pt x="1391831" y="4421047"/>
                </a:cubicBezTo>
                <a:cubicBezTo>
                  <a:pt x="1391831" y="4434456"/>
                  <a:pt x="1380961" y="4445326"/>
                  <a:pt x="1367552" y="4445326"/>
                </a:cubicBezTo>
                <a:cubicBezTo>
                  <a:pt x="1354143" y="4445326"/>
                  <a:pt x="1343271" y="4434456"/>
                  <a:pt x="1343271" y="4421047"/>
                </a:cubicBezTo>
                <a:cubicBezTo>
                  <a:pt x="1343271" y="4407638"/>
                  <a:pt x="1354143" y="4396768"/>
                  <a:pt x="1367552" y="4396768"/>
                </a:cubicBezTo>
                <a:close/>
                <a:moveTo>
                  <a:pt x="59667" y="4396768"/>
                </a:moveTo>
                <a:cubicBezTo>
                  <a:pt x="73076" y="4396768"/>
                  <a:pt x="83946" y="4407638"/>
                  <a:pt x="83946" y="4421047"/>
                </a:cubicBezTo>
                <a:cubicBezTo>
                  <a:pt x="83946" y="4434456"/>
                  <a:pt x="73076" y="4445326"/>
                  <a:pt x="59667" y="4445326"/>
                </a:cubicBezTo>
                <a:cubicBezTo>
                  <a:pt x="46258" y="4445326"/>
                  <a:pt x="35388" y="4434456"/>
                  <a:pt x="35388" y="4421047"/>
                </a:cubicBezTo>
                <a:cubicBezTo>
                  <a:pt x="35388" y="4407638"/>
                  <a:pt x="46258" y="4396768"/>
                  <a:pt x="59667" y="4396768"/>
                </a:cubicBezTo>
                <a:close/>
                <a:moveTo>
                  <a:pt x="6197304" y="4392179"/>
                </a:moveTo>
                <a:cubicBezTo>
                  <a:pt x="6216543" y="4392179"/>
                  <a:pt x="6232139" y="4407775"/>
                  <a:pt x="6232139" y="4427014"/>
                </a:cubicBezTo>
                <a:cubicBezTo>
                  <a:pt x="6232139" y="4446253"/>
                  <a:pt x="6216543" y="4461849"/>
                  <a:pt x="6197304" y="4461849"/>
                </a:cubicBezTo>
                <a:cubicBezTo>
                  <a:pt x="6178065" y="4461849"/>
                  <a:pt x="6162469" y="4446253"/>
                  <a:pt x="6162469" y="4427014"/>
                </a:cubicBezTo>
                <a:cubicBezTo>
                  <a:pt x="6162469" y="4407775"/>
                  <a:pt x="6178065" y="4392179"/>
                  <a:pt x="6197304" y="4392179"/>
                </a:cubicBezTo>
                <a:close/>
                <a:moveTo>
                  <a:pt x="4846920" y="4390951"/>
                </a:moveTo>
                <a:cubicBezTo>
                  <a:pt x="4866159" y="4390951"/>
                  <a:pt x="4881755" y="4406547"/>
                  <a:pt x="4881755" y="4425786"/>
                </a:cubicBezTo>
                <a:cubicBezTo>
                  <a:pt x="4881755" y="4445025"/>
                  <a:pt x="4866159" y="4460621"/>
                  <a:pt x="4846920" y="4460621"/>
                </a:cubicBezTo>
                <a:cubicBezTo>
                  <a:pt x="4827681" y="4460621"/>
                  <a:pt x="4812085" y="4445025"/>
                  <a:pt x="4812085" y="4425786"/>
                </a:cubicBezTo>
                <a:cubicBezTo>
                  <a:pt x="4812085" y="4406547"/>
                  <a:pt x="4827681" y="4390951"/>
                  <a:pt x="4846920" y="4390951"/>
                </a:cubicBezTo>
                <a:close/>
                <a:moveTo>
                  <a:pt x="10985399" y="3977061"/>
                </a:moveTo>
                <a:cubicBezTo>
                  <a:pt x="10991507" y="3977061"/>
                  <a:pt x="10996459" y="3982013"/>
                  <a:pt x="10996459" y="3988121"/>
                </a:cubicBezTo>
                <a:cubicBezTo>
                  <a:pt x="10996459" y="3994229"/>
                  <a:pt x="10991507" y="3999181"/>
                  <a:pt x="10985399" y="3999181"/>
                </a:cubicBezTo>
                <a:cubicBezTo>
                  <a:pt x="10979291" y="3999181"/>
                  <a:pt x="10974339" y="3994229"/>
                  <a:pt x="10974339" y="3988121"/>
                </a:cubicBezTo>
                <a:cubicBezTo>
                  <a:pt x="10974339" y="3982013"/>
                  <a:pt x="10979291" y="3977061"/>
                  <a:pt x="10985399" y="3977061"/>
                </a:cubicBezTo>
                <a:close/>
                <a:moveTo>
                  <a:pt x="10550146" y="3977061"/>
                </a:moveTo>
                <a:cubicBezTo>
                  <a:pt x="10556254" y="3977061"/>
                  <a:pt x="10561206" y="3982013"/>
                  <a:pt x="10561206" y="3988121"/>
                </a:cubicBezTo>
                <a:cubicBezTo>
                  <a:pt x="10561206" y="3994229"/>
                  <a:pt x="10556254" y="3999181"/>
                  <a:pt x="10550146" y="3999181"/>
                </a:cubicBezTo>
                <a:cubicBezTo>
                  <a:pt x="10544038" y="3999181"/>
                  <a:pt x="10539086" y="3994229"/>
                  <a:pt x="10539086" y="3988121"/>
                </a:cubicBezTo>
                <a:cubicBezTo>
                  <a:pt x="10539086" y="3982013"/>
                  <a:pt x="10544038" y="3977061"/>
                  <a:pt x="10550146" y="3977061"/>
                </a:cubicBezTo>
                <a:close/>
                <a:moveTo>
                  <a:pt x="9678577" y="3977061"/>
                </a:moveTo>
                <a:cubicBezTo>
                  <a:pt x="9684685" y="3977061"/>
                  <a:pt x="9689637" y="3982013"/>
                  <a:pt x="9689637" y="3988121"/>
                </a:cubicBezTo>
                <a:cubicBezTo>
                  <a:pt x="9689637" y="3994229"/>
                  <a:pt x="9684685" y="3999181"/>
                  <a:pt x="9678577" y="3999181"/>
                </a:cubicBezTo>
                <a:cubicBezTo>
                  <a:pt x="9672469" y="3999181"/>
                  <a:pt x="9667517" y="3994229"/>
                  <a:pt x="9667517" y="3988121"/>
                </a:cubicBezTo>
                <a:cubicBezTo>
                  <a:pt x="9667517" y="3982013"/>
                  <a:pt x="9672469" y="3977061"/>
                  <a:pt x="9678577" y="3977061"/>
                </a:cubicBezTo>
                <a:close/>
                <a:moveTo>
                  <a:pt x="9242260" y="3977061"/>
                </a:moveTo>
                <a:cubicBezTo>
                  <a:pt x="9248368" y="3977061"/>
                  <a:pt x="9253320" y="3982013"/>
                  <a:pt x="9253320" y="3988121"/>
                </a:cubicBezTo>
                <a:cubicBezTo>
                  <a:pt x="9253320" y="3994229"/>
                  <a:pt x="9248368" y="3999181"/>
                  <a:pt x="9242260" y="3999181"/>
                </a:cubicBezTo>
                <a:cubicBezTo>
                  <a:pt x="9236152" y="3999181"/>
                  <a:pt x="9231200" y="3994229"/>
                  <a:pt x="9231200" y="3988121"/>
                </a:cubicBezTo>
                <a:cubicBezTo>
                  <a:pt x="9231200" y="3982013"/>
                  <a:pt x="9236152" y="3977061"/>
                  <a:pt x="9242260" y="3977061"/>
                </a:cubicBezTo>
                <a:close/>
                <a:moveTo>
                  <a:pt x="8807007" y="3977061"/>
                </a:moveTo>
                <a:cubicBezTo>
                  <a:pt x="8813115" y="3977061"/>
                  <a:pt x="8818067" y="3982013"/>
                  <a:pt x="8818067" y="3988121"/>
                </a:cubicBezTo>
                <a:cubicBezTo>
                  <a:pt x="8818067" y="3994229"/>
                  <a:pt x="8813115" y="3999181"/>
                  <a:pt x="8807007" y="3999181"/>
                </a:cubicBezTo>
                <a:cubicBezTo>
                  <a:pt x="8800899" y="3999181"/>
                  <a:pt x="8795947" y="3994229"/>
                  <a:pt x="8795947" y="3988121"/>
                </a:cubicBezTo>
                <a:cubicBezTo>
                  <a:pt x="8795947" y="3982013"/>
                  <a:pt x="8800899" y="3977061"/>
                  <a:pt x="8807007" y="3977061"/>
                </a:cubicBezTo>
                <a:close/>
                <a:moveTo>
                  <a:pt x="7069671" y="3972322"/>
                </a:moveTo>
                <a:cubicBezTo>
                  <a:pt x="7075779" y="3972322"/>
                  <a:pt x="7080731" y="3977274"/>
                  <a:pt x="7080731" y="3983382"/>
                </a:cubicBezTo>
                <a:cubicBezTo>
                  <a:pt x="7080731" y="3989490"/>
                  <a:pt x="7075779" y="3994442"/>
                  <a:pt x="7069671" y="3994442"/>
                </a:cubicBezTo>
                <a:cubicBezTo>
                  <a:pt x="7063563" y="3994442"/>
                  <a:pt x="7058611" y="3989490"/>
                  <a:pt x="7058611" y="3983382"/>
                </a:cubicBezTo>
                <a:cubicBezTo>
                  <a:pt x="7058611" y="3977274"/>
                  <a:pt x="7063563" y="3972322"/>
                  <a:pt x="7069671" y="3972322"/>
                </a:cubicBezTo>
                <a:close/>
                <a:moveTo>
                  <a:pt x="6198102" y="3972322"/>
                </a:moveTo>
                <a:cubicBezTo>
                  <a:pt x="6204210" y="3972322"/>
                  <a:pt x="6209162" y="3977274"/>
                  <a:pt x="6209162" y="3983382"/>
                </a:cubicBezTo>
                <a:cubicBezTo>
                  <a:pt x="6209162" y="3989490"/>
                  <a:pt x="6204210" y="3994442"/>
                  <a:pt x="6198102" y="3994442"/>
                </a:cubicBezTo>
                <a:cubicBezTo>
                  <a:pt x="6191994" y="3994442"/>
                  <a:pt x="6187042" y="3989490"/>
                  <a:pt x="6187042" y="3983382"/>
                </a:cubicBezTo>
                <a:cubicBezTo>
                  <a:pt x="6187042" y="3977274"/>
                  <a:pt x="6191994" y="3972322"/>
                  <a:pt x="6198102" y="3972322"/>
                </a:cubicBezTo>
                <a:close/>
                <a:moveTo>
                  <a:pt x="5762849" y="3972322"/>
                </a:moveTo>
                <a:cubicBezTo>
                  <a:pt x="5768957" y="3972322"/>
                  <a:pt x="5773909" y="3977274"/>
                  <a:pt x="5773909" y="3983382"/>
                </a:cubicBezTo>
                <a:cubicBezTo>
                  <a:pt x="5773909" y="3989490"/>
                  <a:pt x="5768957" y="3994442"/>
                  <a:pt x="5762849" y="3994442"/>
                </a:cubicBezTo>
                <a:cubicBezTo>
                  <a:pt x="5756741" y="3994442"/>
                  <a:pt x="5751789" y="3989490"/>
                  <a:pt x="5751789" y="3983382"/>
                </a:cubicBezTo>
                <a:cubicBezTo>
                  <a:pt x="5751789" y="3977274"/>
                  <a:pt x="5756741" y="3972322"/>
                  <a:pt x="5762849" y="3972322"/>
                </a:cubicBezTo>
                <a:close/>
                <a:moveTo>
                  <a:pt x="5281375" y="3972322"/>
                </a:moveTo>
                <a:cubicBezTo>
                  <a:pt x="5287483" y="3972322"/>
                  <a:pt x="5292435" y="3977274"/>
                  <a:pt x="5292435" y="3983382"/>
                </a:cubicBezTo>
                <a:cubicBezTo>
                  <a:pt x="5292435" y="3989490"/>
                  <a:pt x="5287483" y="3994442"/>
                  <a:pt x="5281375" y="3994442"/>
                </a:cubicBezTo>
                <a:cubicBezTo>
                  <a:pt x="5275267" y="3994442"/>
                  <a:pt x="5270315" y="3989490"/>
                  <a:pt x="5270315" y="3983382"/>
                </a:cubicBezTo>
                <a:cubicBezTo>
                  <a:pt x="5270315" y="3977274"/>
                  <a:pt x="5275267" y="3972322"/>
                  <a:pt x="5281375" y="3972322"/>
                </a:cubicBezTo>
                <a:close/>
                <a:moveTo>
                  <a:pt x="4846122" y="3972322"/>
                </a:moveTo>
                <a:cubicBezTo>
                  <a:pt x="4852230" y="3972322"/>
                  <a:pt x="4857182" y="3977274"/>
                  <a:pt x="4857182" y="3983382"/>
                </a:cubicBezTo>
                <a:cubicBezTo>
                  <a:pt x="4857182" y="3989490"/>
                  <a:pt x="4852230" y="3994442"/>
                  <a:pt x="4846122" y="3994442"/>
                </a:cubicBezTo>
                <a:cubicBezTo>
                  <a:pt x="4840014" y="3994442"/>
                  <a:pt x="4835062" y="3989490"/>
                  <a:pt x="4835062" y="3983382"/>
                </a:cubicBezTo>
                <a:cubicBezTo>
                  <a:pt x="4835062" y="3977274"/>
                  <a:pt x="4840014" y="3972322"/>
                  <a:pt x="4846122" y="3972322"/>
                </a:cubicBezTo>
                <a:close/>
                <a:moveTo>
                  <a:pt x="4409805" y="3972322"/>
                </a:moveTo>
                <a:cubicBezTo>
                  <a:pt x="4415913" y="3972322"/>
                  <a:pt x="4420865" y="3977274"/>
                  <a:pt x="4420865" y="3983382"/>
                </a:cubicBezTo>
                <a:cubicBezTo>
                  <a:pt x="4420865" y="3989490"/>
                  <a:pt x="4415913" y="3994442"/>
                  <a:pt x="4409805" y="3994442"/>
                </a:cubicBezTo>
                <a:cubicBezTo>
                  <a:pt x="4403697" y="3994442"/>
                  <a:pt x="4398745" y="3989490"/>
                  <a:pt x="4398745" y="3983382"/>
                </a:cubicBezTo>
                <a:cubicBezTo>
                  <a:pt x="4398745" y="3977274"/>
                  <a:pt x="4403697" y="3972322"/>
                  <a:pt x="4409805" y="3972322"/>
                </a:cubicBezTo>
                <a:close/>
                <a:moveTo>
                  <a:pt x="3538287" y="3972322"/>
                </a:moveTo>
                <a:cubicBezTo>
                  <a:pt x="3544395" y="3972322"/>
                  <a:pt x="3549347" y="3977274"/>
                  <a:pt x="3549347" y="3983382"/>
                </a:cubicBezTo>
                <a:cubicBezTo>
                  <a:pt x="3549347" y="3989490"/>
                  <a:pt x="3544395" y="3994442"/>
                  <a:pt x="3538287" y="3994442"/>
                </a:cubicBezTo>
                <a:cubicBezTo>
                  <a:pt x="3532179" y="3994442"/>
                  <a:pt x="3527227" y="3989490"/>
                  <a:pt x="3527227" y="3983382"/>
                </a:cubicBezTo>
                <a:cubicBezTo>
                  <a:pt x="3527227" y="3977274"/>
                  <a:pt x="3532179" y="3972322"/>
                  <a:pt x="3538287" y="3972322"/>
                </a:cubicBezTo>
                <a:close/>
                <a:moveTo>
                  <a:pt x="3103028" y="3972322"/>
                </a:moveTo>
                <a:cubicBezTo>
                  <a:pt x="3109137" y="3972322"/>
                  <a:pt x="3114089" y="3977274"/>
                  <a:pt x="3114089" y="3983382"/>
                </a:cubicBezTo>
                <a:cubicBezTo>
                  <a:pt x="3114089" y="3989490"/>
                  <a:pt x="3109137" y="3994442"/>
                  <a:pt x="3103028" y="3994442"/>
                </a:cubicBezTo>
                <a:cubicBezTo>
                  <a:pt x="3096921" y="3994442"/>
                  <a:pt x="3091969" y="3989490"/>
                  <a:pt x="3091969" y="3983382"/>
                </a:cubicBezTo>
                <a:cubicBezTo>
                  <a:pt x="3091969" y="3977274"/>
                  <a:pt x="3096921" y="3972322"/>
                  <a:pt x="3103028" y="3972322"/>
                </a:cubicBezTo>
                <a:close/>
                <a:moveTo>
                  <a:pt x="1365688" y="3967583"/>
                </a:moveTo>
                <a:cubicBezTo>
                  <a:pt x="1371797" y="3967583"/>
                  <a:pt x="1376748" y="3972535"/>
                  <a:pt x="1376748" y="3978643"/>
                </a:cubicBezTo>
                <a:cubicBezTo>
                  <a:pt x="1376748" y="3984751"/>
                  <a:pt x="1371797" y="3989703"/>
                  <a:pt x="1365688" y="3989703"/>
                </a:cubicBezTo>
                <a:cubicBezTo>
                  <a:pt x="1359580" y="3989703"/>
                  <a:pt x="1354629" y="3984751"/>
                  <a:pt x="1354629" y="3978643"/>
                </a:cubicBezTo>
                <a:cubicBezTo>
                  <a:pt x="1354629" y="3972535"/>
                  <a:pt x="1359580" y="3967583"/>
                  <a:pt x="1365688" y="3967583"/>
                </a:cubicBezTo>
                <a:close/>
                <a:moveTo>
                  <a:pt x="930435" y="3967583"/>
                </a:moveTo>
                <a:cubicBezTo>
                  <a:pt x="936543" y="3967583"/>
                  <a:pt x="941495" y="3972535"/>
                  <a:pt x="941495" y="3978643"/>
                </a:cubicBezTo>
                <a:cubicBezTo>
                  <a:pt x="941495" y="3984751"/>
                  <a:pt x="936543" y="3989703"/>
                  <a:pt x="930435" y="3989703"/>
                </a:cubicBezTo>
                <a:cubicBezTo>
                  <a:pt x="924327" y="3989703"/>
                  <a:pt x="919376" y="3984751"/>
                  <a:pt x="919376" y="3978643"/>
                </a:cubicBezTo>
                <a:cubicBezTo>
                  <a:pt x="919376" y="3972535"/>
                  <a:pt x="924327" y="3967583"/>
                  <a:pt x="930435" y="3967583"/>
                </a:cubicBezTo>
                <a:close/>
                <a:moveTo>
                  <a:pt x="494120" y="3967583"/>
                </a:moveTo>
                <a:cubicBezTo>
                  <a:pt x="500228" y="3967583"/>
                  <a:pt x="505180" y="3972535"/>
                  <a:pt x="505180" y="3978643"/>
                </a:cubicBezTo>
                <a:cubicBezTo>
                  <a:pt x="505180" y="3984751"/>
                  <a:pt x="500228" y="3989703"/>
                  <a:pt x="494120" y="3989703"/>
                </a:cubicBezTo>
                <a:cubicBezTo>
                  <a:pt x="488012" y="3989703"/>
                  <a:pt x="483060" y="3984751"/>
                  <a:pt x="483060" y="3978643"/>
                </a:cubicBezTo>
                <a:cubicBezTo>
                  <a:pt x="483060" y="3972535"/>
                  <a:pt x="488012" y="3967583"/>
                  <a:pt x="494120" y="3967583"/>
                </a:cubicBezTo>
                <a:close/>
                <a:moveTo>
                  <a:pt x="7941241" y="3959103"/>
                </a:moveTo>
                <a:cubicBezTo>
                  <a:pt x="7954650" y="3959103"/>
                  <a:pt x="7965520" y="3969973"/>
                  <a:pt x="7965520" y="3983382"/>
                </a:cubicBezTo>
                <a:cubicBezTo>
                  <a:pt x="7965520" y="3996791"/>
                  <a:pt x="7954650" y="4007661"/>
                  <a:pt x="7941241" y="4007661"/>
                </a:cubicBezTo>
                <a:cubicBezTo>
                  <a:pt x="7927832" y="4007661"/>
                  <a:pt x="7916962" y="3996791"/>
                  <a:pt x="7916962" y="3983382"/>
                </a:cubicBezTo>
                <a:cubicBezTo>
                  <a:pt x="7916962" y="3969973"/>
                  <a:pt x="7927832" y="3959103"/>
                  <a:pt x="7941241" y="3959103"/>
                </a:cubicBezTo>
                <a:close/>
                <a:moveTo>
                  <a:pt x="7505988" y="3959103"/>
                </a:moveTo>
                <a:cubicBezTo>
                  <a:pt x="7519397" y="3959103"/>
                  <a:pt x="7530267" y="3969973"/>
                  <a:pt x="7530267" y="3983382"/>
                </a:cubicBezTo>
                <a:cubicBezTo>
                  <a:pt x="7530267" y="3996791"/>
                  <a:pt x="7519397" y="4007661"/>
                  <a:pt x="7505988" y="4007661"/>
                </a:cubicBezTo>
                <a:cubicBezTo>
                  <a:pt x="7492579" y="4007661"/>
                  <a:pt x="7481709" y="3996791"/>
                  <a:pt x="7481709" y="3983382"/>
                </a:cubicBezTo>
                <a:cubicBezTo>
                  <a:pt x="7481709" y="3969973"/>
                  <a:pt x="7492579" y="3959103"/>
                  <a:pt x="7505988" y="3959103"/>
                </a:cubicBezTo>
                <a:close/>
                <a:moveTo>
                  <a:pt x="6634419" y="3959103"/>
                </a:moveTo>
                <a:cubicBezTo>
                  <a:pt x="6647828" y="3959103"/>
                  <a:pt x="6658698" y="3969973"/>
                  <a:pt x="6658698" y="3983382"/>
                </a:cubicBezTo>
                <a:cubicBezTo>
                  <a:pt x="6658698" y="3996791"/>
                  <a:pt x="6647828" y="4007661"/>
                  <a:pt x="6634419" y="4007661"/>
                </a:cubicBezTo>
                <a:cubicBezTo>
                  <a:pt x="6621010" y="4007661"/>
                  <a:pt x="6610140" y="3996791"/>
                  <a:pt x="6610140" y="3983382"/>
                </a:cubicBezTo>
                <a:cubicBezTo>
                  <a:pt x="6610140" y="3969973"/>
                  <a:pt x="6621010" y="3959103"/>
                  <a:pt x="6634419" y="3959103"/>
                </a:cubicBezTo>
                <a:close/>
                <a:moveTo>
                  <a:pt x="1802000" y="3954364"/>
                </a:moveTo>
                <a:cubicBezTo>
                  <a:pt x="1815410" y="3954364"/>
                  <a:pt x="1826281" y="3965234"/>
                  <a:pt x="1826281" y="3978643"/>
                </a:cubicBezTo>
                <a:cubicBezTo>
                  <a:pt x="1826281" y="3992052"/>
                  <a:pt x="1815410" y="4002922"/>
                  <a:pt x="1802000" y="4002922"/>
                </a:cubicBezTo>
                <a:cubicBezTo>
                  <a:pt x="1788593" y="4002922"/>
                  <a:pt x="1777722" y="3992052"/>
                  <a:pt x="1777722" y="3978643"/>
                </a:cubicBezTo>
                <a:cubicBezTo>
                  <a:pt x="1777722" y="3965234"/>
                  <a:pt x="1788593" y="3954364"/>
                  <a:pt x="1802000" y="3954364"/>
                </a:cubicBezTo>
                <a:close/>
                <a:moveTo>
                  <a:pt x="10113830" y="3953286"/>
                </a:moveTo>
                <a:cubicBezTo>
                  <a:pt x="10133069" y="3953286"/>
                  <a:pt x="10148665" y="3968882"/>
                  <a:pt x="10148665" y="3988121"/>
                </a:cubicBezTo>
                <a:cubicBezTo>
                  <a:pt x="10148665" y="4007360"/>
                  <a:pt x="10133069" y="4022956"/>
                  <a:pt x="10113830" y="4022956"/>
                </a:cubicBezTo>
                <a:cubicBezTo>
                  <a:pt x="10094591" y="4022956"/>
                  <a:pt x="10078995" y="4007360"/>
                  <a:pt x="10078995" y="3988121"/>
                </a:cubicBezTo>
                <a:cubicBezTo>
                  <a:pt x="10078995" y="3968882"/>
                  <a:pt x="10094591" y="3953286"/>
                  <a:pt x="10113830" y="3953286"/>
                </a:cubicBezTo>
                <a:close/>
                <a:moveTo>
                  <a:pt x="8377558" y="3948547"/>
                </a:moveTo>
                <a:cubicBezTo>
                  <a:pt x="8396797" y="3948547"/>
                  <a:pt x="8412393" y="3964143"/>
                  <a:pt x="8412393" y="3983382"/>
                </a:cubicBezTo>
                <a:cubicBezTo>
                  <a:pt x="8412393" y="4002621"/>
                  <a:pt x="8396797" y="4018217"/>
                  <a:pt x="8377558" y="4018217"/>
                </a:cubicBezTo>
                <a:cubicBezTo>
                  <a:pt x="8358319" y="4018217"/>
                  <a:pt x="8342723" y="4002621"/>
                  <a:pt x="8342723" y="3983382"/>
                </a:cubicBezTo>
                <a:cubicBezTo>
                  <a:pt x="8342723" y="3964143"/>
                  <a:pt x="8358319" y="3948547"/>
                  <a:pt x="8377558" y="3948547"/>
                </a:cubicBezTo>
                <a:close/>
                <a:moveTo>
                  <a:pt x="3974553" y="3948547"/>
                </a:moveTo>
                <a:cubicBezTo>
                  <a:pt x="3993792" y="3948547"/>
                  <a:pt x="4009388" y="3964143"/>
                  <a:pt x="4009388" y="3983382"/>
                </a:cubicBezTo>
                <a:cubicBezTo>
                  <a:pt x="4009388" y="4002621"/>
                  <a:pt x="3993792" y="4018217"/>
                  <a:pt x="3974553" y="4018217"/>
                </a:cubicBezTo>
                <a:cubicBezTo>
                  <a:pt x="3955314" y="4018217"/>
                  <a:pt x="3939718" y="4002621"/>
                  <a:pt x="3939718" y="3983382"/>
                </a:cubicBezTo>
                <a:cubicBezTo>
                  <a:pt x="3939718" y="3964143"/>
                  <a:pt x="3955314" y="3948547"/>
                  <a:pt x="3974553" y="3948547"/>
                </a:cubicBezTo>
                <a:close/>
                <a:moveTo>
                  <a:pt x="2666706" y="3948547"/>
                </a:moveTo>
                <a:cubicBezTo>
                  <a:pt x="2685946" y="3948547"/>
                  <a:pt x="2701541" y="3964143"/>
                  <a:pt x="2701541" y="3983382"/>
                </a:cubicBezTo>
                <a:cubicBezTo>
                  <a:pt x="2701541" y="4002621"/>
                  <a:pt x="2685946" y="4018217"/>
                  <a:pt x="2666706" y="4018217"/>
                </a:cubicBezTo>
                <a:cubicBezTo>
                  <a:pt x="2647467" y="4018217"/>
                  <a:pt x="2631871" y="4002621"/>
                  <a:pt x="2631871" y="3983382"/>
                </a:cubicBezTo>
                <a:cubicBezTo>
                  <a:pt x="2631871" y="3964143"/>
                  <a:pt x="2647467" y="3948547"/>
                  <a:pt x="2666706" y="3948547"/>
                </a:cubicBezTo>
                <a:close/>
                <a:moveTo>
                  <a:pt x="2237251" y="3943808"/>
                </a:moveTo>
                <a:cubicBezTo>
                  <a:pt x="2256494" y="3943808"/>
                  <a:pt x="2272089" y="3959404"/>
                  <a:pt x="2272089" y="3978643"/>
                </a:cubicBezTo>
                <a:cubicBezTo>
                  <a:pt x="2272089" y="3997882"/>
                  <a:pt x="2256494" y="4013478"/>
                  <a:pt x="2237251" y="4013478"/>
                </a:cubicBezTo>
                <a:cubicBezTo>
                  <a:pt x="2218013" y="4013478"/>
                  <a:pt x="2202417" y="3997882"/>
                  <a:pt x="2202417" y="3978643"/>
                </a:cubicBezTo>
                <a:cubicBezTo>
                  <a:pt x="2202417" y="3959404"/>
                  <a:pt x="2218013" y="3943808"/>
                  <a:pt x="2237251" y="3943808"/>
                </a:cubicBezTo>
                <a:close/>
                <a:moveTo>
                  <a:pt x="58869" y="3943808"/>
                </a:moveTo>
                <a:cubicBezTo>
                  <a:pt x="78108" y="3943808"/>
                  <a:pt x="93703" y="3959404"/>
                  <a:pt x="93703" y="3978643"/>
                </a:cubicBezTo>
                <a:cubicBezTo>
                  <a:pt x="93703" y="3997882"/>
                  <a:pt x="78108" y="4013478"/>
                  <a:pt x="58869" y="4013478"/>
                </a:cubicBezTo>
                <a:cubicBezTo>
                  <a:pt x="39630" y="4013478"/>
                  <a:pt x="24034" y="3997882"/>
                  <a:pt x="24034" y="3978643"/>
                </a:cubicBezTo>
                <a:cubicBezTo>
                  <a:pt x="24034" y="3959404"/>
                  <a:pt x="39630" y="3943808"/>
                  <a:pt x="58869" y="3943808"/>
                </a:cubicBezTo>
                <a:close/>
                <a:moveTo>
                  <a:pt x="11007546" y="3529918"/>
                </a:moveTo>
                <a:cubicBezTo>
                  <a:pt x="11013654" y="3529918"/>
                  <a:pt x="11018606" y="3534870"/>
                  <a:pt x="11018606" y="3540978"/>
                </a:cubicBezTo>
                <a:cubicBezTo>
                  <a:pt x="11018606" y="3547086"/>
                  <a:pt x="11013654" y="3552038"/>
                  <a:pt x="11007546" y="3552038"/>
                </a:cubicBezTo>
                <a:cubicBezTo>
                  <a:pt x="11001438" y="3552038"/>
                  <a:pt x="10996486" y="3547086"/>
                  <a:pt x="10996486" y="3540978"/>
                </a:cubicBezTo>
                <a:cubicBezTo>
                  <a:pt x="10996486" y="3534870"/>
                  <a:pt x="11001438" y="3529918"/>
                  <a:pt x="11007546" y="3529918"/>
                </a:cubicBezTo>
                <a:close/>
                <a:moveTo>
                  <a:pt x="9247265" y="3529918"/>
                </a:moveTo>
                <a:cubicBezTo>
                  <a:pt x="9253373" y="3529918"/>
                  <a:pt x="9258325" y="3534870"/>
                  <a:pt x="9258325" y="3540978"/>
                </a:cubicBezTo>
                <a:cubicBezTo>
                  <a:pt x="9258325" y="3547086"/>
                  <a:pt x="9253373" y="3552038"/>
                  <a:pt x="9247265" y="3552038"/>
                </a:cubicBezTo>
                <a:cubicBezTo>
                  <a:pt x="9241157" y="3552038"/>
                  <a:pt x="9236205" y="3547086"/>
                  <a:pt x="9236205" y="3540978"/>
                </a:cubicBezTo>
                <a:cubicBezTo>
                  <a:pt x="9236205" y="3534870"/>
                  <a:pt x="9241157" y="3529918"/>
                  <a:pt x="9247265" y="3529918"/>
                </a:cubicBezTo>
                <a:close/>
                <a:moveTo>
                  <a:pt x="7940443" y="3529918"/>
                </a:moveTo>
                <a:cubicBezTo>
                  <a:pt x="7946551" y="3529918"/>
                  <a:pt x="7951503" y="3534870"/>
                  <a:pt x="7951503" y="3540978"/>
                </a:cubicBezTo>
                <a:cubicBezTo>
                  <a:pt x="7951503" y="3547086"/>
                  <a:pt x="7946551" y="3552038"/>
                  <a:pt x="7940443" y="3552038"/>
                </a:cubicBezTo>
                <a:cubicBezTo>
                  <a:pt x="7934335" y="3552038"/>
                  <a:pt x="7929383" y="3547086"/>
                  <a:pt x="7929383" y="3540978"/>
                </a:cubicBezTo>
                <a:cubicBezTo>
                  <a:pt x="7929383" y="3534870"/>
                  <a:pt x="7934335" y="3529918"/>
                  <a:pt x="7940443" y="3529918"/>
                </a:cubicBezTo>
                <a:close/>
                <a:moveTo>
                  <a:pt x="7068873" y="3529918"/>
                </a:moveTo>
                <a:cubicBezTo>
                  <a:pt x="7074981" y="3529918"/>
                  <a:pt x="7079933" y="3534870"/>
                  <a:pt x="7079933" y="3540978"/>
                </a:cubicBezTo>
                <a:cubicBezTo>
                  <a:pt x="7079933" y="3547086"/>
                  <a:pt x="7074981" y="3552038"/>
                  <a:pt x="7068873" y="3552038"/>
                </a:cubicBezTo>
                <a:cubicBezTo>
                  <a:pt x="7062765" y="3552038"/>
                  <a:pt x="7057813" y="3547086"/>
                  <a:pt x="7057813" y="3540978"/>
                </a:cubicBezTo>
                <a:cubicBezTo>
                  <a:pt x="7057813" y="3534870"/>
                  <a:pt x="7062765" y="3529918"/>
                  <a:pt x="7068873" y="3529918"/>
                </a:cubicBezTo>
                <a:close/>
                <a:moveTo>
                  <a:pt x="3975351" y="3528691"/>
                </a:moveTo>
                <a:cubicBezTo>
                  <a:pt x="3981459" y="3528691"/>
                  <a:pt x="3986411" y="3533643"/>
                  <a:pt x="3986411" y="3539751"/>
                </a:cubicBezTo>
                <a:cubicBezTo>
                  <a:pt x="3986411" y="3545859"/>
                  <a:pt x="3981459" y="3550811"/>
                  <a:pt x="3975351" y="3550811"/>
                </a:cubicBezTo>
                <a:cubicBezTo>
                  <a:pt x="3969243" y="3550811"/>
                  <a:pt x="3964291" y="3545859"/>
                  <a:pt x="3964291" y="3539751"/>
                </a:cubicBezTo>
                <a:cubicBezTo>
                  <a:pt x="3964291" y="3533643"/>
                  <a:pt x="3969243" y="3528691"/>
                  <a:pt x="3975351" y="3528691"/>
                </a:cubicBezTo>
                <a:close/>
                <a:moveTo>
                  <a:pt x="3540149" y="3528691"/>
                </a:moveTo>
                <a:cubicBezTo>
                  <a:pt x="3546257" y="3528691"/>
                  <a:pt x="3551209" y="3533643"/>
                  <a:pt x="3551209" y="3539751"/>
                </a:cubicBezTo>
                <a:cubicBezTo>
                  <a:pt x="3551209" y="3545859"/>
                  <a:pt x="3546257" y="3550811"/>
                  <a:pt x="3540149" y="3550811"/>
                </a:cubicBezTo>
                <a:cubicBezTo>
                  <a:pt x="3534041" y="3550811"/>
                  <a:pt x="3529089" y="3545859"/>
                  <a:pt x="3529089" y="3539751"/>
                </a:cubicBezTo>
                <a:cubicBezTo>
                  <a:pt x="3529089" y="3533643"/>
                  <a:pt x="3534041" y="3528691"/>
                  <a:pt x="3540149" y="3528691"/>
                </a:cubicBezTo>
                <a:close/>
                <a:moveTo>
                  <a:pt x="2668568" y="3528691"/>
                </a:moveTo>
                <a:cubicBezTo>
                  <a:pt x="2674677" y="3528691"/>
                  <a:pt x="2679628" y="3533643"/>
                  <a:pt x="2679628" y="3539751"/>
                </a:cubicBezTo>
                <a:cubicBezTo>
                  <a:pt x="2679628" y="3545859"/>
                  <a:pt x="2674677" y="3550811"/>
                  <a:pt x="2668568" y="3550811"/>
                </a:cubicBezTo>
                <a:cubicBezTo>
                  <a:pt x="2662460" y="3550811"/>
                  <a:pt x="2657509" y="3545859"/>
                  <a:pt x="2657509" y="3539751"/>
                </a:cubicBezTo>
                <a:cubicBezTo>
                  <a:pt x="2657509" y="3533643"/>
                  <a:pt x="2662460" y="3528691"/>
                  <a:pt x="2668568" y="3528691"/>
                </a:cubicBezTo>
                <a:close/>
                <a:moveTo>
                  <a:pt x="1796998" y="3528691"/>
                </a:moveTo>
                <a:cubicBezTo>
                  <a:pt x="1803104" y="3528691"/>
                  <a:pt x="1808056" y="3533643"/>
                  <a:pt x="1808056" y="3539751"/>
                </a:cubicBezTo>
                <a:cubicBezTo>
                  <a:pt x="1808056" y="3545859"/>
                  <a:pt x="1803104" y="3550811"/>
                  <a:pt x="1796998" y="3550811"/>
                </a:cubicBezTo>
                <a:cubicBezTo>
                  <a:pt x="1790889" y="3550811"/>
                  <a:pt x="1785937" y="3545859"/>
                  <a:pt x="1785937" y="3539751"/>
                </a:cubicBezTo>
                <a:cubicBezTo>
                  <a:pt x="1785937" y="3533643"/>
                  <a:pt x="1790889" y="3528691"/>
                  <a:pt x="1796998" y="3528691"/>
                </a:cubicBezTo>
                <a:close/>
                <a:moveTo>
                  <a:pt x="36726" y="3528691"/>
                </a:moveTo>
                <a:cubicBezTo>
                  <a:pt x="42834" y="3528691"/>
                  <a:pt x="47786" y="3533643"/>
                  <a:pt x="47786" y="3539751"/>
                </a:cubicBezTo>
                <a:cubicBezTo>
                  <a:pt x="47786" y="3545859"/>
                  <a:pt x="42834" y="3550811"/>
                  <a:pt x="36726" y="3550811"/>
                </a:cubicBezTo>
                <a:cubicBezTo>
                  <a:pt x="30618" y="3550811"/>
                  <a:pt x="25666" y="3545859"/>
                  <a:pt x="25666" y="3539751"/>
                </a:cubicBezTo>
                <a:cubicBezTo>
                  <a:pt x="25666" y="3533643"/>
                  <a:pt x="30618" y="3528691"/>
                  <a:pt x="36726" y="3528691"/>
                </a:cubicBezTo>
                <a:close/>
                <a:moveTo>
                  <a:pt x="10572293" y="3516700"/>
                </a:moveTo>
                <a:cubicBezTo>
                  <a:pt x="10585702" y="3516700"/>
                  <a:pt x="10596572" y="3527570"/>
                  <a:pt x="10596572" y="3540979"/>
                </a:cubicBezTo>
                <a:cubicBezTo>
                  <a:pt x="10596572" y="3554388"/>
                  <a:pt x="10585702" y="3565258"/>
                  <a:pt x="10572293" y="3565258"/>
                </a:cubicBezTo>
                <a:cubicBezTo>
                  <a:pt x="10558884" y="3565258"/>
                  <a:pt x="10548014" y="3554388"/>
                  <a:pt x="10548014" y="3540979"/>
                </a:cubicBezTo>
                <a:cubicBezTo>
                  <a:pt x="10548014" y="3527570"/>
                  <a:pt x="10558884" y="3516700"/>
                  <a:pt x="10572293" y="3516700"/>
                </a:cubicBezTo>
                <a:close/>
                <a:moveTo>
                  <a:pt x="10135976" y="3516700"/>
                </a:moveTo>
                <a:cubicBezTo>
                  <a:pt x="10149385" y="3516700"/>
                  <a:pt x="10160255" y="3527570"/>
                  <a:pt x="10160255" y="3540979"/>
                </a:cubicBezTo>
                <a:cubicBezTo>
                  <a:pt x="10160255" y="3554388"/>
                  <a:pt x="10149385" y="3565258"/>
                  <a:pt x="10135976" y="3565258"/>
                </a:cubicBezTo>
                <a:cubicBezTo>
                  <a:pt x="10122567" y="3565258"/>
                  <a:pt x="10111697" y="3554388"/>
                  <a:pt x="10111697" y="3540979"/>
                </a:cubicBezTo>
                <a:cubicBezTo>
                  <a:pt x="10111697" y="3527570"/>
                  <a:pt x="10122567" y="3516700"/>
                  <a:pt x="10135976" y="3516700"/>
                </a:cubicBezTo>
                <a:close/>
                <a:moveTo>
                  <a:pt x="9700724" y="3516700"/>
                </a:moveTo>
                <a:cubicBezTo>
                  <a:pt x="9714133" y="3516700"/>
                  <a:pt x="9725003" y="3527570"/>
                  <a:pt x="9725003" y="3540979"/>
                </a:cubicBezTo>
                <a:cubicBezTo>
                  <a:pt x="9725003" y="3554388"/>
                  <a:pt x="9714133" y="3565258"/>
                  <a:pt x="9700724" y="3565258"/>
                </a:cubicBezTo>
                <a:cubicBezTo>
                  <a:pt x="9687315" y="3565258"/>
                  <a:pt x="9676445" y="3554388"/>
                  <a:pt x="9676445" y="3540979"/>
                </a:cubicBezTo>
                <a:cubicBezTo>
                  <a:pt x="9676445" y="3527570"/>
                  <a:pt x="9687315" y="3516700"/>
                  <a:pt x="9700724" y="3516700"/>
                </a:cubicBezTo>
                <a:close/>
                <a:moveTo>
                  <a:pt x="8375696" y="3516700"/>
                </a:moveTo>
                <a:cubicBezTo>
                  <a:pt x="8389105" y="3516700"/>
                  <a:pt x="8399975" y="3527570"/>
                  <a:pt x="8399975" y="3540979"/>
                </a:cubicBezTo>
                <a:cubicBezTo>
                  <a:pt x="8399975" y="3554388"/>
                  <a:pt x="8389105" y="3565258"/>
                  <a:pt x="8375696" y="3565258"/>
                </a:cubicBezTo>
                <a:cubicBezTo>
                  <a:pt x="8362287" y="3565258"/>
                  <a:pt x="8351417" y="3554388"/>
                  <a:pt x="8351417" y="3540979"/>
                </a:cubicBezTo>
                <a:cubicBezTo>
                  <a:pt x="8351417" y="3527570"/>
                  <a:pt x="8362287" y="3516700"/>
                  <a:pt x="8375696" y="3516700"/>
                </a:cubicBezTo>
                <a:close/>
                <a:moveTo>
                  <a:pt x="6632556" y="3516700"/>
                </a:moveTo>
                <a:cubicBezTo>
                  <a:pt x="6645965" y="3516700"/>
                  <a:pt x="6656835" y="3527570"/>
                  <a:pt x="6656835" y="3540979"/>
                </a:cubicBezTo>
                <a:cubicBezTo>
                  <a:pt x="6656835" y="3554388"/>
                  <a:pt x="6645965" y="3565258"/>
                  <a:pt x="6632556" y="3565258"/>
                </a:cubicBezTo>
                <a:cubicBezTo>
                  <a:pt x="6619147" y="3565258"/>
                  <a:pt x="6608277" y="3554388"/>
                  <a:pt x="6608277" y="3540979"/>
                </a:cubicBezTo>
                <a:cubicBezTo>
                  <a:pt x="6608277" y="3527570"/>
                  <a:pt x="6619147" y="3516700"/>
                  <a:pt x="6632556" y="3516700"/>
                </a:cubicBezTo>
                <a:close/>
                <a:moveTo>
                  <a:pt x="6197304" y="3516700"/>
                </a:moveTo>
                <a:cubicBezTo>
                  <a:pt x="6210713" y="3516700"/>
                  <a:pt x="6221583" y="3527570"/>
                  <a:pt x="6221583" y="3540979"/>
                </a:cubicBezTo>
                <a:cubicBezTo>
                  <a:pt x="6221583" y="3554388"/>
                  <a:pt x="6210713" y="3565258"/>
                  <a:pt x="6197304" y="3565258"/>
                </a:cubicBezTo>
                <a:cubicBezTo>
                  <a:pt x="6183895" y="3565258"/>
                  <a:pt x="6173025" y="3554388"/>
                  <a:pt x="6173025" y="3540979"/>
                </a:cubicBezTo>
                <a:cubicBezTo>
                  <a:pt x="6173025" y="3527570"/>
                  <a:pt x="6183895" y="3516700"/>
                  <a:pt x="6197304" y="3516700"/>
                </a:cubicBezTo>
                <a:close/>
                <a:moveTo>
                  <a:pt x="5283237" y="3515472"/>
                </a:moveTo>
                <a:cubicBezTo>
                  <a:pt x="5296646" y="3515472"/>
                  <a:pt x="5307516" y="3526342"/>
                  <a:pt x="5307516" y="3539751"/>
                </a:cubicBezTo>
                <a:cubicBezTo>
                  <a:pt x="5307516" y="3553160"/>
                  <a:pt x="5296646" y="3564030"/>
                  <a:pt x="5283237" y="3564030"/>
                </a:cubicBezTo>
                <a:cubicBezTo>
                  <a:pt x="5269828" y="3564030"/>
                  <a:pt x="5258958" y="3553160"/>
                  <a:pt x="5258958" y="3539751"/>
                </a:cubicBezTo>
                <a:cubicBezTo>
                  <a:pt x="5258958" y="3526342"/>
                  <a:pt x="5269828" y="3515472"/>
                  <a:pt x="5283237" y="3515472"/>
                </a:cubicBezTo>
                <a:close/>
                <a:moveTo>
                  <a:pt x="4846920" y="3515472"/>
                </a:moveTo>
                <a:cubicBezTo>
                  <a:pt x="4860329" y="3515472"/>
                  <a:pt x="4871199" y="3526342"/>
                  <a:pt x="4871199" y="3539751"/>
                </a:cubicBezTo>
                <a:cubicBezTo>
                  <a:pt x="4871199" y="3553160"/>
                  <a:pt x="4860329" y="3564030"/>
                  <a:pt x="4846920" y="3564030"/>
                </a:cubicBezTo>
                <a:cubicBezTo>
                  <a:pt x="4833511" y="3564030"/>
                  <a:pt x="4822641" y="3553160"/>
                  <a:pt x="4822641" y="3539751"/>
                </a:cubicBezTo>
                <a:cubicBezTo>
                  <a:pt x="4822641" y="3526342"/>
                  <a:pt x="4833511" y="3515472"/>
                  <a:pt x="4846920" y="3515472"/>
                </a:cubicBezTo>
                <a:close/>
                <a:moveTo>
                  <a:pt x="4411668" y="3515472"/>
                </a:moveTo>
                <a:cubicBezTo>
                  <a:pt x="4425077" y="3515472"/>
                  <a:pt x="4435947" y="3526342"/>
                  <a:pt x="4435947" y="3539751"/>
                </a:cubicBezTo>
                <a:cubicBezTo>
                  <a:pt x="4435947" y="3553160"/>
                  <a:pt x="4425077" y="3564030"/>
                  <a:pt x="4411668" y="3564030"/>
                </a:cubicBezTo>
                <a:cubicBezTo>
                  <a:pt x="4398259" y="3564030"/>
                  <a:pt x="4387389" y="3553160"/>
                  <a:pt x="4387389" y="3539751"/>
                </a:cubicBezTo>
                <a:cubicBezTo>
                  <a:pt x="4387389" y="3526342"/>
                  <a:pt x="4398259" y="3515472"/>
                  <a:pt x="4411668" y="3515472"/>
                </a:cubicBezTo>
                <a:close/>
                <a:moveTo>
                  <a:pt x="3103826" y="3515472"/>
                </a:moveTo>
                <a:cubicBezTo>
                  <a:pt x="3117235" y="3515472"/>
                  <a:pt x="3128106" y="3526342"/>
                  <a:pt x="3128106" y="3539751"/>
                </a:cubicBezTo>
                <a:cubicBezTo>
                  <a:pt x="3128106" y="3553160"/>
                  <a:pt x="3117235" y="3564030"/>
                  <a:pt x="3103826" y="3564030"/>
                </a:cubicBezTo>
                <a:cubicBezTo>
                  <a:pt x="3090417" y="3564030"/>
                  <a:pt x="3079547" y="3553160"/>
                  <a:pt x="3079547" y="3539751"/>
                </a:cubicBezTo>
                <a:cubicBezTo>
                  <a:pt x="3079547" y="3526342"/>
                  <a:pt x="3090417" y="3515472"/>
                  <a:pt x="3103826" y="3515472"/>
                </a:cubicBezTo>
                <a:close/>
                <a:moveTo>
                  <a:pt x="908295" y="3515472"/>
                </a:moveTo>
                <a:cubicBezTo>
                  <a:pt x="921703" y="3515472"/>
                  <a:pt x="932573" y="3526342"/>
                  <a:pt x="932573" y="3539751"/>
                </a:cubicBezTo>
                <a:cubicBezTo>
                  <a:pt x="932573" y="3553160"/>
                  <a:pt x="921703" y="3564030"/>
                  <a:pt x="908295" y="3564030"/>
                </a:cubicBezTo>
                <a:cubicBezTo>
                  <a:pt x="894885" y="3564030"/>
                  <a:pt x="884015" y="3553160"/>
                  <a:pt x="884015" y="3539751"/>
                </a:cubicBezTo>
                <a:cubicBezTo>
                  <a:pt x="884015" y="3526342"/>
                  <a:pt x="894885" y="3515472"/>
                  <a:pt x="908295" y="3515472"/>
                </a:cubicBezTo>
                <a:close/>
                <a:moveTo>
                  <a:pt x="471978" y="3515472"/>
                </a:moveTo>
                <a:cubicBezTo>
                  <a:pt x="485386" y="3515472"/>
                  <a:pt x="496255" y="3526342"/>
                  <a:pt x="496255" y="3539751"/>
                </a:cubicBezTo>
                <a:cubicBezTo>
                  <a:pt x="496255" y="3553160"/>
                  <a:pt x="485386" y="3564030"/>
                  <a:pt x="471978" y="3564030"/>
                </a:cubicBezTo>
                <a:cubicBezTo>
                  <a:pt x="458568" y="3564030"/>
                  <a:pt x="447698" y="3553160"/>
                  <a:pt x="447698" y="3539751"/>
                </a:cubicBezTo>
                <a:cubicBezTo>
                  <a:pt x="447698" y="3526342"/>
                  <a:pt x="458568" y="3515472"/>
                  <a:pt x="471978" y="3515472"/>
                </a:cubicBezTo>
                <a:close/>
                <a:moveTo>
                  <a:pt x="8812012" y="3506144"/>
                </a:moveTo>
                <a:cubicBezTo>
                  <a:pt x="8831251" y="3506144"/>
                  <a:pt x="8846847" y="3521740"/>
                  <a:pt x="8846847" y="3540979"/>
                </a:cubicBezTo>
                <a:cubicBezTo>
                  <a:pt x="8846847" y="3560218"/>
                  <a:pt x="8831251" y="3575814"/>
                  <a:pt x="8812012" y="3575814"/>
                </a:cubicBezTo>
                <a:cubicBezTo>
                  <a:pt x="8792773" y="3575814"/>
                  <a:pt x="8777177" y="3560218"/>
                  <a:pt x="8777177" y="3540979"/>
                </a:cubicBezTo>
                <a:cubicBezTo>
                  <a:pt x="8777177" y="3521740"/>
                  <a:pt x="8792773" y="3506144"/>
                  <a:pt x="8812012" y="3506144"/>
                </a:cubicBezTo>
                <a:close/>
                <a:moveTo>
                  <a:pt x="7504126" y="3506144"/>
                </a:moveTo>
                <a:cubicBezTo>
                  <a:pt x="7523365" y="3506144"/>
                  <a:pt x="7538961" y="3521740"/>
                  <a:pt x="7538961" y="3540979"/>
                </a:cubicBezTo>
                <a:cubicBezTo>
                  <a:pt x="7538961" y="3560218"/>
                  <a:pt x="7523365" y="3575814"/>
                  <a:pt x="7504126" y="3575814"/>
                </a:cubicBezTo>
                <a:cubicBezTo>
                  <a:pt x="7484887" y="3575814"/>
                  <a:pt x="7469291" y="3560218"/>
                  <a:pt x="7469291" y="3540979"/>
                </a:cubicBezTo>
                <a:cubicBezTo>
                  <a:pt x="7469291" y="3521740"/>
                  <a:pt x="7484887" y="3506144"/>
                  <a:pt x="7504126" y="3506144"/>
                </a:cubicBezTo>
                <a:close/>
                <a:moveTo>
                  <a:pt x="5760987" y="3506144"/>
                </a:moveTo>
                <a:cubicBezTo>
                  <a:pt x="5780226" y="3506144"/>
                  <a:pt x="5795822" y="3521740"/>
                  <a:pt x="5795822" y="3540979"/>
                </a:cubicBezTo>
                <a:cubicBezTo>
                  <a:pt x="5795822" y="3560218"/>
                  <a:pt x="5780226" y="3575814"/>
                  <a:pt x="5760987" y="3575814"/>
                </a:cubicBezTo>
                <a:cubicBezTo>
                  <a:pt x="5741748" y="3575814"/>
                  <a:pt x="5726152" y="3560218"/>
                  <a:pt x="5726152" y="3540979"/>
                </a:cubicBezTo>
                <a:cubicBezTo>
                  <a:pt x="5726152" y="3521740"/>
                  <a:pt x="5741748" y="3506144"/>
                  <a:pt x="5760987" y="3506144"/>
                </a:cubicBezTo>
                <a:close/>
                <a:moveTo>
                  <a:pt x="2232248" y="3504916"/>
                </a:moveTo>
                <a:cubicBezTo>
                  <a:pt x="2251486" y="3504916"/>
                  <a:pt x="2267083" y="3520512"/>
                  <a:pt x="2267083" y="3539751"/>
                </a:cubicBezTo>
                <a:cubicBezTo>
                  <a:pt x="2267083" y="3558990"/>
                  <a:pt x="2251486" y="3574586"/>
                  <a:pt x="2232248" y="3574586"/>
                </a:cubicBezTo>
                <a:cubicBezTo>
                  <a:pt x="2213008" y="3574586"/>
                  <a:pt x="2197411" y="3558990"/>
                  <a:pt x="2197411" y="3539751"/>
                </a:cubicBezTo>
                <a:cubicBezTo>
                  <a:pt x="2197411" y="3520512"/>
                  <a:pt x="2213008" y="3504916"/>
                  <a:pt x="2232248" y="3504916"/>
                </a:cubicBezTo>
                <a:close/>
                <a:moveTo>
                  <a:pt x="1343548" y="3504916"/>
                </a:moveTo>
                <a:cubicBezTo>
                  <a:pt x="1362787" y="3504916"/>
                  <a:pt x="1378385" y="3520512"/>
                  <a:pt x="1378385" y="3539751"/>
                </a:cubicBezTo>
                <a:cubicBezTo>
                  <a:pt x="1378385" y="3558990"/>
                  <a:pt x="1362787" y="3574586"/>
                  <a:pt x="1343548" y="3574586"/>
                </a:cubicBezTo>
                <a:cubicBezTo>
                  <a:pt x="1324309" y="3574586"/>
                  <a:pt x="1308714" y="3558990"/>
                  <a:pt x="1308714" y="3539751"/>
                </a:cubicBezTo>
                <a:cubicBezTo>
                  <a:pt x="1308714" y="3520512"/>
                  <a:pt x="1324309" y="3504916"/>
                  <a:pt x="1343548" y="3504916"/>
                </a:cubicBezTo>
                <a:close/>
                <a:moveTo>
                  <a:pt x="10137838" y="3086287"/>
                </a:moveTo>
                <a:cubicBezTo>
                  <a:pt x="10143946" y="3086287"/>
                  <a:pt x="10148898" y="3091239"/>
                  <a:pt x="10148898" y="3097347"/>
                </a:cubicBezTo>
                <a:cubicBezTo>
                  <a:pt x="10148898" y="3103455"/>
                  <a:pt x="10143946" y="3108407"/>
                  <a:pt x="10137838" y="3108407"/>
                </a:cubicBezTo>
                <a:cubicBezTo>
                  <a:pt x="10131730" y="3108407"/>
                  <a:pt x="10126778" y="3103455"/>
                  <a:pt x="10126778" y="3097347"/>
                </a:cubicBezTo>
                <a:cubicBezTo>
                  <a:pt x="10126778" y="3091239"/>
                  <a:pt x="10131730" y="3086287"/>
                  <a:pt x="10137838" y="3086287"/>
                </a:cubicBezTo>
                <a:close/>
                <a:moveTo>
                  <a:pt x="9249127" y="3086287"/>
                </a:moveTo>
                <a:cubicBezTo>
                  <a:pt x="9255235" y="3086287"/>
                  <a:pt x="9260187" y="3091239"/>
                  <a:pt x="9260187" y="3097347"/>
                </a:cubicBezTo>
                <a:cubicBezTo>
                  <a:pt x="9260187" y="3103455"/>
                  <a:pt x="9255235" y="3108407"/>
                  <a:pt x="9249127" y="3108407"/>
                </a:cubicBezTo>
                <a:cubicBezTo>
                  <a:pt x="9243019" y="3108407"/>
                  <a:pt x="9238067" y="3103455"/>
                  <a:pt x="9238067" y="3097347"/>
                </a:cubicBezTo>
                <a:cubicBezTo>
                  <a:pt x="9238067" y="3091239"/>
                  <a:pt x="9243019" y="3086287"/>
                  <a:pt x="9249127" y="3086287"/>
                </a:cubicBezTo>
                <a:close/>
                <a:moveTo>
                  <a:pt x="8812810" y="3086287"/>
                </a:moveTo>
                <a:cubicBezTo>
                  <a:pt x="8818918" y="3086287"/>
                  <a:pt x="8823870" y="3091239"/>
                  <a:pt x="8823870" y="3097347"/>
                </a:cubicBezTo>
                <a:cubicBezTo>
                  <a:pt x="8823870" y="3103455"/>
                  <a:pt x="8818918" y="3108407"/>
                  <a:pt x="8812810" y="3108407"/>
                </a:cubicBezTo>
                <a:cubicBezTo>
                  <a:pt x="8806702" y="3108407"/>
                  <a:pt x="8801750" y="3103455"/>
                  <a:pt x="8801750" y="3097347"/>
                </a:cubicBezTo>
                <a:cubicBezTo>
                  <a:pt x="8801750" y="3091239"/>
                  <a:pt x="8806702" y="3086287"/>
                  <a:pt x="8812810" y="3086287"/>
                </a:cubicBezTo>
                <a:close/>
                <a:moveTo>
                  <a:pt x="7505988" y="3086287"/>
                </a:moveTo>
                <a:cubicBezTo>
                  <a:pt x="7512096" y="3086287"/>
                  <a:pt x="7517048" y="3091239"/>
                  <a:pt x="7517048" y="3097347"/>
                </a:cubicBezTo>
                <a:cubicBezTo>
                  <a:pt x="7517048" y="3103455"/>
                  <a:pt x="7512096" y="3108407"/>
                  <a:pt x="7505988" y="3108407"/>
                </a:cubicBezTo>
                <a:cubicBezTo>
                  <a:pt x="7499880" y="3108407"/>
                  <a:pt x="7494928" y="3103455"/>
                  <a:pt x="7494928" y="3097347"/>
                </a:cubicBezTo>
                <a:cubicBezTo>
                  <a:pt x="7494928" y="3091239"/>
                  <a:pt x="7499880" y="3086287"/>
                  <a:pt x="7505988" y="3086287"/>
                </a:cubicBezTo>
                <a:close/>
                <a:moveTo>
                  <a:pt x="7069671" y="3086287"/>
                </a:moveTo>
                <a:cubicBezTo>
                  <a:pt x="7075779" y="3086287"/>
                  <a:pt x="7080731" y="3091239"/>
                  <a:pt x="7080731" y="3097347"/>
                </a:cubicBezTo>
                <a:cubicBezTo>
                  <a:pt x="7080731" y="3103455"/>
                  <a:pt x="7075779" y="3108407"/>
                  <a:pt x="7069671" y="3108407"/>
                </a:cubicBezTo>
                <a:cubicBezTo>
                  <a:pt x="7063563" y="3108407"/>
                  <a:pt x="7058611" y="3103455"/>
                  <a:pt x="7058611" y="3097347"/>
                </a:cubicBezTo>
                <a:cubicBezTo>
                  <a:pt x="7058611" y="3091239"/>
                  <a:pt x="7063563" y="3086287"/>
                  <a:pt x="7069671" y="3086287"/>
                </a:cubicBezTo>
                <a:close/>
                <a:moveTo>
                  <a:pt x="5762849" y="3086287"/>
                </a:moveTo>
                <a:cubicBezTo>
                  <a:pt x="5768957" y="3086287"/>
                  <a:pt x="5773909" y="3091239"/>
                  <a:pt x="5773909" y="3097347"/>
                </a:cubicBezTo>
                <a:cubicBezTo>
                  <a:pt x="5773909" y="3103455"/>
                  <a:pt x="5768957" y="3108407"/>
                  <a:pt x="5762849" y="3108407"/>
                </a:cubicBezTo>
                <a:cubicBezTo>
                  <a:pt x="5756741" y="3108407"/>
                  <a:pt x="5751789" y="3103455"/>
                  <a:pt x="5751789" y="3097347"/>
                </a:cubicBezTo>
                <a:cubicBezTo>
                  <a:pt x="5751789" y="3091239"/>
                  <a:pt x="5756741" y="3086287"/>
                  <a:pt x="5762849" y="3086287"/>
                </a:cubicBezTo>
                <a:close/>
                <a:moveTo>
                  <a:pt x="4409805" y="3086287"/>
                </a:moveTo>
                <a:cubicBezTo>
                  <a:pt x="4415913" y="3086287"/>
                  <a:pt x="4420865" y="3091239"/>
                  <a:pt x="4420865" y="3097347"/>
                </a:cubicBezTo>
                <a:cubicBezTo>
                  <a:pt x="4420865" y="3103455"/>
                  <a:pt x="4415913" y="3108407"/>
                  <a:pt x="4409805" y="3108407"/>
                </a:cubicBezTo>
                <a:cubicBezTo>
                  <a:pt x="4403697" y="3108407"/>
                  <a:pt x="4398745" y="3103455"/>
                  <a:pt x="4398745" y="3097347"/>
                </a:cubicBezTo>
                <a:cubicBezTo>
                  <a:pt x="4398745" y="3091239"/>
                  <a:pt x="4403697" y="3086287"/>
                  <a:pt x="4409805" y="3086287"/>
                </a:cubicBezTo>
                <a:close/>
                <a:moveTo>
                  <a:pt x="3974552" y="3086287"/>
                </a:moveTo>
                <a:cubicBezTo>
                  <a:pt x="3980660" y="3086287"/>
                  <a:pt x="3985612" y="3091239"/>
                  <a:pt x="3985612" y="3097347"/>
                </a:cubicBezTo>
                <a:cubicBezTo>
                  <a:pt x="3985612" y="3103455"/>
                  <a:pt x="3980660" y="3108407"/>
                  <a:pt x="3974552" y="3108407"/>
                </a:cubicBezTo>
                <a:cubicBezTo>
                  <a:pt x="3968444" y="3108407"/>
                  <a:pt x="3963492" y="3103455"/>
                  <a:pt x="3963492" y="3097347"/>
                </a:cubicBezTo>
                <a:cubicBezTo>
                  <a:pt x="3963492" y="3091239"/>
                  <a:pt x="3968444" y="3086287"/>
                  <a:pt x="3974552" y="3086287"/>
                </a:cubicBezTo>
                <a:close/>
                <a:moveTo>
                  <a:pt x="3538287" y="3086287"/>
                </a:moveTo>
                <a:cubicBezTo>
                  <a:pt x="3544395" y="3086287"/>
                  <a:pt x="3549347" y="3091239"/>
                  <a:pt x="3549347" y="3097347"/>
                </a:cubicBezTo>
                <a:cubicBezTo>
                  <a:pt x="3549347" y="3103455"/>
                  <a:pt x="3544395" y="3108407"/>
                  <a:pt x="3538287" y="3108407"/>
                </a:cubicBezTo>
                <a:cubicBezTo>
                  <a:pt x="3532179" y="3108407"/>
                  <a:pt x="3527227" y="3103455"/>
                  <a:pt x="3527227" y="3097347"/>
                </a:cubicBezTo>
                <a:cubicBezTo>
                  <a:pt x="3527227" y="3091239"/>
                  <a:pt x="3532179" y="3086287"/>
                  <a:pt x="3538287" y="3086287"/>
                </a:cubicBezTo>
                <a:close/>
                <a:moveTo>
                  <a:pt x="2666706" y="3086287"/>
                </a:moveTo>
                <a:cubicBezTo>
                  <a:pt x="2672814" y="3086287"/>
                  <a:pt x="2677766" y="3091239"/>
                  <a:pt x="2677766" y="3097347"/>
                </a:cubicBezTo>
                <a:cubicBezTo>
                  <a:pt x="2677766" y="3103455"/>
                  <a:pt x="2672814" y="3108407"/>
                  <a:pt x="2666706" y="3108407"/>
                </a:cubicBezTo>
                <a:cubicBezTo>
                  <a:pt x="2660598" y="3108407"/>
                  <a:pt x="2655645" y="3103455"/>
                  <a:pt x="2655645" y="3097347"/>
                </a:cubicBezTo>
                <a:cubicBezTo>
                  <a:pt x="2655645" y="3091239"/>
                  <a:pt x="2660598" y="3086287"/>
                  <a:pt x="2666706" y="3086287"/>
                </a:cubicBezTo>
                <a:close/>
                <a:moveTo>
                  <a:pt x="2231449" y="3086287"/>
                </a:moveTo>
                <a:cubicBezTo>
                  <a:pt x="2237558" y="3086287"/>
                  <a:pt x="2242510" y="3091239"/>
                  <a:pt x="2242510" y="3097347"/>
                </a:cubicBezTo>
                <a:cubicBezTo>
                  <a:pt x="2242510" y="3103455"/>
                  <a:pt x="2237558" y="3108407"/>
                  <a:pt x="2231449" y="3108407"/>
                </a:cubicBezTo>
                <a:cubicBezTo>
                  <a:pt x="2225341" y="3108407"/>
                  <a:pt x="2220389" y="3103455"/>
                  <a:pt x="2220389" y="3097347"/>
                </a:cubicBezTo>
                <a:cubicBezTo>
                  <a:pt x="2220389" y="3091239"/>
                  <a:pt x="2225341" y="3086287"/>
                  <a:pt x="2231449" y="3086287"/>
                </a:cubicBezTo>
                <a:close/>
                <a:moveTo>
                  <a:pt x="1795135" y="3086287"/>
                </a:moveTo>
                <a:cubicBezTo>
                  <a:pt x="1801242" y="3086287"/>
                  <a:pt x="1806194" y="3091239"/>
                  <a:pt x="1806194" y="3097347"/>
                </a:cubicBezTo>
                <a:cubicBezTo>
                  <a:pt x="1806194" y="3103455"/>
                  <a:pt x="1801242" y="3108407"/>
                  <a:pt x="1795135" y="3108407"/>
                </a:cubicBezTo>
                <a:cubicBezTo>
                  <a:pt x="1789027" y="3108407"/>
                  <a:pt x="1784074" y="3103455"/>
                  <a:pt x="1784074" y="3097347"/>
                </a:cubicBezTo>
                <a:cubicBezTo>
                  <a:pt x="1784074" y="3091239"/>
                  <a:pt x="1789027" y="3086287"/>
                  <a:pt x="1795135" y="3086287"/>
                </a:cubicBezTo>
                <a:close/>
                <a:moveTo>
                  <a:pt x="471179" y="3086287"/>
                </a:moveTo>
                <a:cubicBezTo>
                  <a:pt x="477287" y="3086287"/>
                  <a:pt x="482239" y="3091239"/>
                  <a:pt x="482239" y="3097347"/>
                </a:cubicBezTo>
                <a:cubicBezTo>
                  <a:pt x="482239" y="3103455"/>
                  <a:pt x="477287" y="3108407"/>
                  <a:pt x="471179" y="3108407"/>
                </a:cubicBezTo>
                <a:cubicBezTo>
                  <a:pt x="465071" y="3108407"/>
                  <a:pt x="460119" y="3103455"/>
                  <a:pt x="460119" y="3097347"/>
                </a:cubicBezTo>
                <a:cubicBezTo>
                  <a:pt x="460119" y="3091239"/>
                  <a:pt x="465071" y="3086287"/>
                  <a:pt x="471179" y="3086287"/>
                </a:cubicBezTo>
                <a:close/>
                <a:moveTo>
                  <a:pt x="34864" y="3086287"/>
                </a:moveTo>
                <a:cubicBezTo>
                  <a:pt x="40972" y="3086287"/>
                  <a:pt x="45924" y="3091239"/>
                  <a:pt x="45924" y="3097347"/>
                </a:cubicBezTo>
                <a:cubicBezTo>
                  <a:pt x="45924" y="3103455"/>
                  <a:pt x="40972" y="3108407"/>
                  <a:pt x="34864" y="3108407"/>
                </a:cubicBezTo>
                <a:cubicBezTo>
                  <a:pt x="28756" y="3108407"/>
                  <a:pt x="23804" y="3103455"/>
                  <a:pt x="23804" y="3097347"/>
                </a:cubicBezTo>
                <a:cubicBezTo>
                  <a:pt x="23804" y="3091239"/>
                  <a:pt x="28756" y="3086287"/>
                  <a:pt x="34864" y="3086287"/>
                </a:cubicBezTo>
                <a:close/>
                <a:moveTo>
                  <a:pt x="10573091" y="3073068"/>
                </a:moveTo>
                <a:cubicBezTo>
                  <a:pt x="10586500" y="3073068"/>
                  <a:pt x="10597370" y="3083938"/>
                  <a:pt x="10597370" y="3097347"/>
                </a:cubicBezTo>
                <a:cubicBezTo>
                  <a:pt x="10597370" y="3110756"/>
                  <a:pt x="10586500" y="3121626"/>
                  <a:pt x="10573091" y="3121626"/>
                </a:cubicBezTo>
                <a:cubicBezTo>
                  <a:pt x="10559682" y="3121626"/>
                  <a:pt x="10548812" y="3110756"/>
                  <a:pt x="10548812" y="3097347"/>
                </a:cubicBezTo>
                <a:cubicBezTo>
                  <a:pt x="10548812" y="3083938"/>
                  <a:pt x="10559682" y="3073068"/>
                  <a:pt x="10573091" y="3073068"/>
                </a:cubicBezTo>
                <a:close/>
                <a:moveTo>
                  <a:pt x="8377558" y="3073068"/>
                </a:moveTo>
                <a:cubicBezTo>
                  <a:pt x="8390967" y="3073068"/>
                  <a:pt x="8401837" y="3083938"/>
                  <a:pt x="8401837" y="3097347"/>
                </a:cubicBezTo>
                <a:cubicBezTo>
                  <a:pt x="8401837" y="3110756"/>
                  <a:pt x="8390967" y="3121626"/>
                  <a:pt x="8377558" y="3121626"/>
                </a:cubicBezTo>
                <a:cubicBezTo>
                  <a:pt x="8364149" y="3121626"/>
                  <a:pt x="8353279" y="3110756"/>
                  <a:pt x="8353279" y="3097347"/>
                </a:cubicBezTo>
                <a:cubicBezTo>
                  <a:pt x="8353279" y="3083938"/>
                  <a:pt x="8364149" y="3073068"/>
                  <a:pt x="8377558" y="3073068"/>
                </a:cubicBezTo>
                <a:close/>
                <a:moveTo>
                  <a:pt x="7941241" y="3073068"/>
                </a:moveTo>
                <a:cubicBezTo>
                  <a:pt x="7954650" y="3073068"/>
                  <a:pt x="7965520" y="3083938"/>
                  <a:pt x="7965520" y="3097347"/>
                </a:cubicBezTo>
                <a:cubicBezTo>
                  <a:pt x="7965520" y="3110756"/>
                  <a:pt x="7954650" y="3121626"/>
                  <a:pt x="7941241" y="3121626"/>
                </a:cubicBezTo>
                <a:cubicBezTo>
                  <a:pt x="7927832" y="3121626"/>
                  <a:pt x="7916962" y="3110756"/>
                  <a:pt x="7916962" y="3097347"/>
                </a:cubicBezTo>
                <a:cubicBezTo>
                  <a:pt x="7916962" y="3083938"/>
                  <a:pt x="7927832" y="3073068"/>
                  <a:pt x="7941241" y="3073068"/>
                </a:cubicBezTo>
                <a:close/>
                <a:moveTo>
                  <a:pt x="6198102" y="3073068"/>
                </a:moveTo>
                <a:cubicBezTo>
                  <a:pt x="6211511" y="3073068"/>
                  <a:pt x="6222381" y="3083938"/>
                  <a:pt x="6222381" y="3097347"/>
                </a:cubicBezTo>
                <a:cubicBezTo>
                  <a:pt x="6222381" y="3110756"/>
                  <a:pt x="6211511" y="3121626"/>
                  <a:pt x="6198102" y="3121626"/>
                </a:cubicBezTo>
                <a:cubicBezTo>
                  <a:pt x="6184693" y="3121626"/>
                  <a:pt x="6173823" y="3110756"/>
                  <a:pt x="6173823" y="3097347"/>
                </a:cubicBezTo>
                <a:cubicBezTo>
                  <a:pt x="6173823" y="3083938"/>
                  <a:pt x="6184693" y="3073068"/>
                  <a:pt x="6198102" y="3073068"/>
                </a:cubicBezTo>
                <a:close/>
                <a:moveTo>
                  <a:pt x="4846122" y="3073068"/>
                </a:moveTo>
                <a:cubicBezTo>
                  <a:pt x="4859531" y="3073068"/>
                  <a:pt x="4870401" y="3083938"/>
                  <a:pt x="4870401" y="3097347"/>
                </a:cubicBezTo>
                <a:cubicBezTo>
                  <a:pt x="4870401" y="3110756"/>
                  <a:pt x="4859531" y="3121626"/>
                  <a:pt x="4846122" y="3121626"/>
                </a:cubicBezTo>
                <a:cubicBezTo>
                  <a:pt x="4832713" y="3121626"/>
                  <a:pt x="4821843" y="3110756"/>
                  <a:pt x="4821843" y="3097347"/>
                </a:cubicBezTo>
                <a:cubicBezTo>
                  <a:pt x="4821843" y="3083938"/>
                  <a:pt x="4832713" y="3073068"/>
                  <a:pt x="4846122" y="3073068"/>
                </a:cubicBezTo>
                <a:close/>
                <a:moveTo>
                  <a:pt x="1342748" y="3073068"/>
                </a:moveTo>
                <a:cubicBezTo>
                  <a:pt x="1356159" y="3073068"/>
                  <a:pt x="1367029" y="3083938"/>
                  <a:pt x="1367029" y="3097347"/>
                </a:cubicBezTo>
                <a:cubicBezTo>
                  <a:pt x="1367029" y="3110756"/>
                  <a:pt x="1356159" y="3121626"/>
                  <a:pt x="1342748" y="3121626"/>
                </a:cubicBezTo>
                <a:cubicBezTo>
                  <a:pt x="1329341" y="3121626"/>
                  <a:pt x="1318472" y="3110756"/>
                  <a:pt x="1318472" y="3097347"/>
                </a:cubicBezTo>
                <a:cubicBezTo>
                  <a:pt x="1318472" y="3083938"/>
                  <a:pt x="1329341" y="3073068"/>
                  <a:pt x="1342748" y="3073068"/>
                </a:cubicBezTo>
                <a:close/>
                <a:moveTo>
                  <a:pt x="11009408" y="3062512"/>
                </a:moveTo>
                <a:cubicBezTo>
                  <a:pt x="11028647" y="3062512"/>
                  <a:pt x="11044243" y="3078108"/>
                  <a:pt x="11044243" y="3097347"/>
                </a:cubicBezTo>
                <a:cubicBezTo>
                  <a:pt x="11044243" y="3116586"/>
                  <a:pt x="11028647" y="3132182"/>
                  <a:pt x="11009408" y="3132182"/>
                </a:cubicBezTo>
                <a:cubicBezTo>
                  <a:pt x="10990169" y="3132182"/>
                  <a:pt x="10974573" y="3116586"/>
                  <a:pt x="10974573" y="3097347"/>
                </a:cubicBezTo>
                <a:cubicBezTo>
                  <a:pt x="10974573" y="3078108"/>
                  <a:pt x="10990169" y="3062512"/>
                  <a:pt x="11009408" y="3062512"/>
                </a:cubicBezTo>
                <a:close/>
                <a:moveTo>
                  <a:pt x="9701522" y="3062512"/>
                </a:moveTo>
                <a:cubicBezTo>
                  <a:pt x="9720761" y="3062512"/>
                  <a:pt x="9736357" y="3078108"/>
                  <a:pt x="9736357" y="3097347"/>
                </a:cubicBezTo>
                <a:cubicBezTo>
                  <a:pt x="9736357" y="3116586"/>
                  <a:pt x="9720761" y="3132182"/>
                  <a:pt x="9701522" y="3132182"/>
                </a:cubicBezTo>
                <a:cubicBezTo>
                  <a:pt x="9682283" y="3132182"/>
                  <a:pt x="9666687" y="3116586"/>
                  <a:pt x="9666687" y="3097347"/>
                </a:cubicBezTo>
                <a:cubicBezTo>
                  <a:pt x="9666687" y="3078108"/>
                  <a:pt x="9682283" y="3062512"/>
                  <a:pt x="9701522" y="3062512"/>
                </a:cubicBezTo>
                <a:close/>
                <a:moveTo>
                  <a:pt x="6634419" y="3062512"/>
                </a:moveTo>
                <a:cubicBezTo>
                  <a:pt x="6653658" y="3062512"/>
                  <a:pt x="6669254" y="3078108"/>
                  <a:pt x="6669254" y="3097347"/>
                </a:cubicBezTo>
                <a:cubicBezTo>
                  <a:pt x="6669254" y="3116586"/>
                  <a:pt x="6653658" y="3132182"/>
                  <a:pt x="6634419" y="3132182"/>
                </a:cubicBezTo>
                <a:cubicBezTo>
                  <a:pt x="6615180" y="3132182"/>
                  <a:pt x="6599584" y="3116586"/>
                  <a:pt x="6599584" y="3097347"/>
                </a:cubicBezTo>
                <a:cubicBezTo>
                  <a:pt x="6599584" y="3078108"/>
                  <a:pt x="6615180" y="3062512"/>
                  <a:pt x="6634419" y="3062512"/>
                </a:cubicBezTo>
                <a:close/>
                <a:moveTo>
                  <a:pt x="5281375" y="3062512"/>
                </a:moveTo>
                <a:cubicBezTo>
                  <a:pt x="5300614" y="3062512"/>
                  <a:pt x="5316210" y="3078108"/>
                  <a:pt x="5316210" y="3097347"/>
                </a:cubicBezTo>
                <a:cubicBezTo>
                  <a:pt x="5316210" y="3116586"/>
                  <a:pt x="5300614" y="3132182"/>
                  <a:pt x="5281375" y="3132182"/>
                </a:cubicBezTo>
                <a:cubicBezTo>
                  <a:pt x="5262136" y="3132182"/>
                  <a:pt x="5246540" y="3116586"/>
                  <a:pt x="5246540" y="3097347"/>
                </a:cubicBezTo>
                <a:cubicBezTo>
                  <a:pt x="5246540" y="3078108"/>
                  <a:pt x="5262136" y="3062512"/>
                  <a:pt x="5281375" y="3062512"/>
                </a:cubicBezTo>
                <a:close/>
                <a:moveTo>
                  <a:pt x="3103028" y="3062512"/>
                </a:moveTo>
                <a:cubicBezTo>
                  <a:pt x="3122267" y="3062512"/>
                  <a:pt x="3137864" y="3078108"/>
                  <a:pt x="3137864" y="3097347"/>
                </a:cubicBezTo>
                <a:cubicBezTo>
                  <a:pt x="3137864" y="3116586"/>
                  <a:pt x="3122267" y="3132182"/>
                  <a:pt x="3103028" y="3132182"/>
                </a:cubicBezTo>
                <a:cubicBezTo>
                  <a:pt x="3083790" y="3132182"/>
                  <a:pt x="3068193" y="3116586"/>
                  <a:pt x="3068193" y="3097347"/>
                </a:cubicBezTo>
                <a:cubicBezTo>
                  <a:pt x="3068193" y="3078108"/>
                  <a:pt x="3083790" y="3062512"/>
                  <a:pt x="3103028" y="3062512"/>
                </a:cubicBezTo>
                <a:close/>
                <a:moveTo>
                  <a:pt x="906433" y="3062512"/>
                </a:moveTo>
                <a:cubicBezTo>
                  <a:pt x="925671" y="3062512"/>
                  <a:pt x="941267" y="3078108"/>
                  <a:pt x="941267" y="3097347"/>
                </a:cubicBezTo>
                <a:cubicBezTo>
                  <a:pt x="941267" y="3116586"/>
                  <a:pt x="925671" y="3132182"/>
                  <a:pt x="906433" y="3132182"/>
                </a:cubicBezTo>
                <a:cubicBezTo>
                  <a:pt x="887193" y="3132182"/>
                  <a:pt x="871598" y="3116586"/>
                  <a:pt x="871598" y="3097347"/>
                </a:cubicBezTo>
                <a:cubicBezTo>
                  <a:pt x="871598" y="3078108"/>
                  <a:pt x="887193" y="3062512"/>
                  <a:pt x="906433" y="3062512"/>
                </a:cubicBezTo>
                <a:close/>
                <a:moveTo>
                  <a:pt x="11009408" y="2681879"/>
                </a:moveTo>
                <a:cubicBezTo>
                  <a:pt x="11015516" y="2681879"/>
                  <a:pt x="11020468" y="2686831"/>
                  <a:pt x="11020468" y="2692940"/>
                </a:cubicBezTo>
                <a:cubicBezTo>
                  <a:pt x="11020468" y="2699047"/>
                  <a:pt x="11015516" y="2703999"/>
                  <a:pt x="11009408" y="2703999"/>
                </a:cubicBezTo>
                <a:cubicBezTo>
                  <a:pt x="11003300" y="2703999"/>
                  <a:pt x="10998348" y="2699047"/>
                  <a:pt x="10998348" y="2692940"/>
                </a:cubicBezTo>
                <a:cubicBezTo>
                  <a:pt x="10998348" y="2686831"/>
                  <a:pt x="11003300" y="2681879"/>
                  <a:pt x="11009408" y="2681879"/>
                </a:cubicBezTo>
                <a:close/>
                <a:moveTo>
                  <a:pt x="10573091" y="2681879"/>
                </a:moveTo>
                <a:cubicBezTo>
                  <a:pt x="10579199" y="2681879"/>
                  <a:pt x="10584151" y="2686831"/>
                  <a:pt x="10584151" y="2692940"/>
                </a:cubicBezTo>
                <a:cubicBezTo>
                  <a:pt x="10584151" y="2699047"/>
                  <a:pt x="10579199" y="2703999"/>
                  <a:pt x="10573091" y="2703999"/>
                </a:cubicBezTo>
                <a:cubicBezTo>
                  <a:pt x="10566983" y="2703999"/>
                  <a:pt x="10562031" y="2699047"/>
                  <a:pt x="10562031" y="2692940"/>
                </a:cubicBezTo>
                <a:cubicBezTo>
                  <a:pt x="10562031" y="2686831"/>
                  <a:pt x="10566983" y="2681879"/>
                  <a:pt x="10573091" y="2681879"/>
                </a:cubicBezTo>
                <a:close/>
                <a:moveTo>
                  <a:pt x="9249127" y="2681879"/>
                </a:moveTo>
                <a:cubicBezTo>
                  <a:pt x="9255235" y="2681879"/>
                  <a:pt x="9260187" y="2686831"/>
                  <a:pt x="9260187" y="2692940"/>
                </a:cubicBezTo>
                <a:cubicBezTo>
                  <a:pt x="9260187" y="2699047"/>
                  <a:pt x="9255235" y="2703999"/>
                  <a:pt x="9249127" y="2703999"/>
                </a:cubicBezTo>
                <a:cubicBezTo>
                  <a:pt x="9243019" y="2703999"/>
                  <a:pt x="9238067" y="2699047"/>
                  <a:pt x="9238067" y="2692940"/>
                </a:cubicBezTo>
                <a:cubicBezTo>
                  <a:pt x="9238067" y="2686831"/>
                  <a:pt x="9243019" y="2681879"/>
                  <a:pt x="9249127" y="2681879"/>
                </a:cubicBezTo>
                <a:close/>
                <a:moveTo>
                  <a:pt x="8812810" y="2681879"/>
                </a:moveTo>
                <a:cubicBezTo>
                  <a:pt x="8818918" y="2681879"/>
                  <a:pt x="8823870" y="2686831"/>
                  <a:pt x="8823870" y="2692940"/>
                </a:cubicBezTo>
                <a:cubicBezTo>
                  <a:pt x="8823870" y="2699047"/>
                  <a:pt x="8818918" y="2703999"/>
                  <a:pt x="8812810" y="2703999"/>
                </a:cubicBezTo>
                <a:cubicBezTo>
                  <a:pt x="8806702" y="2703999"/>
                  <a:pt x="8801750" y="2699047"/>
                  <a:pt x="8801750" y="2692940"/>
                </a:cubicBezTo>
                <a:cubicBezTo>
                  <a:pt x="8801750" y="2686831"/>
                  <a:pt x="8806702" y="2681879"/>
                  <a:pt x="8812810" y="2681879"/>
                </a:cubicBezTo>
                <a:close/>
                <a:moveTo>
                  <a:pt x="8377558" y="2681879"/>
                </a:moveTo>
                <a:cubicBezTo>
                  <a:pt x="8383666" y="2681879"/>
                  <a:pt x="8388618" y="2686831"/>
                  <a:pt x="8388618" y="2692940"/>
                </a:cubicBezTo>
                <a:cubicBezTo>
                  <a:pt x="8388618" y="2699047"/>
                  <a:pt x="8383666" y="2703999"/>
                  <a:pt x="8377558" y="2703999"/>
                </a:cubicBezTo>
                <a:cubicBezTo>
                  <a:pt x="8371450" y="2703999"/>
                  <a:pt x="8366498" y="2699047"/>
                  <a:pt x="8366498" y="2692940"/>
                </a:cubicBezTo>
                <a:cubicBezTo>
                  <a:pt x="8366498" y="2686831"/>
                  <a:pt x="8371450" y="2681879"/>
                  <a:pt x="8377558" y="2681879"/>
                </a:cubicBezTo>
                <a:close/>
                <a:moveTo>
                  <a:pt x="7505988" y="2681879"/>
                </a:moveTo>
                <a:cubicBezTo>
                  <a:pt x="7512096" y="2681879"/>
                  <a:pt x="7517048" y="2686831"/>
                  <a:pt x="7517048" y="2692940"/>
                </a:cubicBezTo>
                <a:cubicBezTo>
                  <a:pt x="7517048" y="2699047"/>
                  <a:pt x="7512096" y="2703999"/>
                  <a:pt x="7505988" y="2703999"/>
                </a:cubicBezTo>
                <a:cubicBezTo>
                  <a:pt x="7499880" y="2703999"/>
                  <a:pt x="7494928" y="2699047"/>
                  <a:pt x="7494928" y="2692940"/>
                </a:cubicBezTo>
                <a:cubicBezTo>
                  <a:pt x="7494928" y="2686831"/>
                  <a:pt x="7499880" y="2681879"/>
                  <a:pt x="7505988" y="2681879"/>
                </a:cubicBezTo>
                <a:close/>
                <a:moveTo>
                  <a:pt x="7069671" y="2681879"/>
                </a:moveTo>
                <a:cubicBezTo>
                  <a:pt x="7075779" y="2681879"/>
                  <a:pt x="7080731" y="2686831"/>
                  <a:pt x="7080731" y="2692940"/>
                </a:cubicBezTo>
                <a:cubicBezTo>
                  <a:pt x="7080731" y="2699047"/>
                  <a:pt x="7075779" y="2703999"/>
                  <a:pt x="7069671" y="2703999"/>
                </a:cubicBezTo>
                <a:cubicBezTo>
                  <a:pt x="7063563" y="2703999"/>
                  <a:pt x="7058611" y="2699047"/>
                  <a:pt x="7058611" y="2692940"/>
                </a:cubicBezTo>
                <a:cubicBezTo>
                  <a:pt x="7058611" y="2686831"/>
                  <a:pt x="7063563" y="2681879"/>
                  <a:pt x="7069671" y="2681879"/>
                </a:cubicBezTo>
                <a:close/>
                <a:moveTo>
                  <a:pt x="6634419" y="2681879"/>
                </a:moveTo>
                <a:cubicBezTo>
                  <a:pt x="6640527" y="2681879"/>
                  <a:pt x="6645479" y="2686831"/>
                  <a:pt x="6645479" y="2692940"/>
                </a:cubicBezTo>
                <a:cubicBezTo>
                  <a:pt x="6645479" y="2699047"/>
                  <a:pt x="6640527" y="2703999"/>
                  <a:pt x="6634419" y="2703999"/>
                </a:cubicBezTo>
                <a:cubicBezTo>
                  <a:pt x="6628311" y="2703999"/>
                  <a:pt x="6623359" y="2699047"/>
                  <a:pt x="6623359" y="2692940"/>
                </a:cubicBezTo>
                <a:cubicBezTo>
                  <a:pt x="6623359" y="2686831"/>
                  <a:pt x="6628311" y="2681879"/>
                  <a:pt x="6634419" y="2681879"/>
                </a:cubicBezTo>
                <a:close/>
                <a:moveTo>
                  <a:pt x="5281375" y="2681879"/>
                </a:moveTo>
                <a:cubicBezTo>
                  <a:pt x="5287483" y="2681879"/>
                  <a:pt x="5292435" y="2686831"/>
                  <a:pt x="5292435" y="2692940"/>
                </a:cubicBezTo>
                <a:cubicBezTo>
                  <a:pt x="5292435" y="2699048"/>
                  <a:pt x="5287483" y="2703999"/>
                  <a:pt x="5281375" y="2703999"/>
                </a:cubicBezTo>
                <a:cubicBezTo>
                  <a:pt x="5275267" y="2703999"/>
                  <a:pt x="5270315" y="2699048"/>
                  <a:pt x="5270315" y="2692940"/>
                </a:cubicBezTo>
                <a:cubicBezTo>
                  <a:pt x="5270315" y="2686831"/>
                  <a:pt x="5275267" y="2681879"/>
                  <a:pt x="5281375" y="2681879"/>
                </a:cubicBezTo>
                <a:close/>
                <a:moveTo>
                  <a:pt x="3974552" y="2681879"/>
                </a:moveTo>
                <a:cubicBezTo>
                  <a:pt x="3980660" y="2681879"/>
                  <a:pt x="3985612" y="2686831"/>
                  <a:pt x="3985612" y="2692940"/>
                </a:cubicBezTo>
                <a:cubicBezTo>
                  <a:pt x="3985612" y="2699048"/>
                  <a:pt x="3980660" y="2703999"/>
                  <a:pt x="3974552" y="2703999"/>
                </a:cubicBezTo>
                <a:cubicBezTo>
                  <a:pt x="3968444" y="2703999"/>
                  <a:pt x="3963492" y="2699048"/>
                  <a:pt x="3963492" y="2692940"/>
                </a:cubicBezTo>
                <a:cubicBezTo>
                  <a:pt x="3963492" y="2686831"/>
                  <a:pt x="3968444" y="2681879"/>
                  <a:pt x="3974552" y="2681879"/>
                </a:cubicBezTo>
                <a:close/>
                <a:moveTo>
                  <a:pt x="3538257" y="2681879"/>
                </a:moveTo>
                <a:cubicBezTo>
                  <a:pt x="3544365" y="2681879"/>
                  <a:pt x="3549317" y="2686831"/>
                  <a:pt x="3549317" y="2692940"/>
                </a:cubicBezTo>
                <a:cubicBezTo>
                  <a:pt x="3549317" y="2699048"/>
                  <a:pt x="3544365" y="2703999"/>
                  <a:pt x="3538257" y="2703999"/>
                </a:cubicBezTo>
                <a:cubicBezTo>
                  <a:pt x="3532149" y="2703999"/>
                  <a:pt x="3527197" y="2699048"/>
                  <a:pt x="3527197" y="2692940"/>
                </a:cubicBezTo>
                <a:cubicBezTo>
                  <a:pt x="3527197" y="2686831"/>
                  <a:pt x="3532149" y="2681879"/>
                  <a:pt x="3538257" y="2681879"/>
                </a:cubicBezTo>
                <a:close/>
                <a:moveTo>
                  <a:pt x="2231428" y="2681879"/>
                </a:moveTo>
                <a:cubicBezTo>
                  <a:pt x="2237537" y="2681879"/>
                  <a:pt x="2242488" y="2686831"/>
                  <a:pt x="2242488" y="2692940"/>
                </a:cubicBezTo>
                <a:cubicBezTo>
                  <a:pt x="2242488" y="2699048"/>
                  <a:pt x="2237537" y="2703999"/>
                  <a:pt x="2231428" y="2703999"/>
                </a:cubicBezTo>
                <a:cubicBezTo>
                  <a:pt x="2225320" y="2703999"/>
                  <a:pt x="2220368" y="2699048"/>
                  <a:pt x="2220368" y="2692940"/>
                </a:cubicBezTo>
                <a:cubicBezTo>
                  <a:pt x="2220368" y="2686831"/>
                  <a:pt x="2225320" y="2681879"/>
                  <a:pt x="2231428" y="2681879"/>
                </a:cubicBezTo>
                <a:close/>
                <a:moveTo>
                  <a:pt x="1795114" y="2681879"/>
                </a:moveTo>
                <a:cubicBezTo>
                  <a:pt x="1801221" y="2681879"/>
                  <a:pt x="1806173" y="2686831"/>
                  <a:pt x="1806173" y="2692940"/>
                </a:cubicBezTo>
                <a:cubicBezTo>
                  <a:pt x="1806173" y="2699048"/>
                  <a:pt x="1801221" y="2703999"/>
                  <a:pt x="1795114" y="2703999"/>
                </a:cubicBezTo>
                <a:cubicBezTo>
                  <a:pt x="1789005" y="2703999"/>
                  <a:pt x="1784053" y="2699048"/>
                  <a:pt x="1784053" y="2692940"/>
                </a:cubicBezTo>
                <a:cubicBezTo>
                  <a:pt x="1784053" y="2686831"/>
                  <a:pt x="1789005" y="2681879"/>
                  <a:pt x="1795114" y="2681879"/>
                </a:cubicBezTo>
                <a:close/>
                <a:moveTo>
                  <a:pt x="906403" y="2681879"/>
                </a:moveTo>
                <a:cubicBezTo>
                  <a:pt x="912511" y="2681879"/>
                  <a:pt x="917463" y="2686831"/>
                  <a:pt x="917463" y="2692940"/>
                </a:cubicBezTo>
                <a:cubicBezTo>
                  <a:pt x="917463" y="2699048"/>
                  <a:pt x="912511" y="2703999"/>
                  <a:pt x="906403" y="2703999"/>
                </a:cubicBezTo>
                <a:cubicBezTo>
                  <a:pt x="900294" y="2703999"/>
                  <a:pt x="895343" y="2699048"/>
                  <a:pt x="895343" y="2692940"/>
                </a:cubicBezTo>
                <a:cubicBezTo>
                  <a:pt x="895343" y="2686831"/>
                  <a:pt x="900294" y="2681879"/>
                  <a:pt x="906403" y="2681879"/>
                </a:cubicBezTo>
                <a:close/>
                <a:moveTo>
                  <a:pt x="9701522" y="2668660"/>
                </a:moveTo>
                <a:cubicBezTo>
                  <a:pt x="9714931" y="2668660"/>
                  <a:pt x="9725801" y="2679530"/>
                  <a:pt x="9725801" y="2692940"/>
                </a:cubicBezTo>
                <a:cubicBezTo>
                  <a:pt x="9725801" y="2706349"/>
                  <a:pt x="9714931" y="2717219"/>
                  <a:pt x="9701522" y="2717219"/>
                </a:cubicBezTo>
                <a:cubicBezTo>
                  <a:pt x="9688113" y="2717219"/>
                  <a:pt x="9677243" y="2706349"/>
                  <a:pt x="9677243" y="2692940"/>
                </a:cubicBezTo>
                <a:cubicBezTo>
                  <a:pt x="9677243" y="2679530"/>
                  <a:pt x="9688113" y="2668660"/>
                  <a:pt x="9701522" y="2668660"/>
                </a:cubicBezTo>
                <a:close/>
                <a:moveTo>
                  <a:pt x="6198102" y="2668660"/>
                </a:moveTo>
                <a:cubicBezTo>
                  <a:pt x="6211511" y="2668660"/>
                  <a:pt x="6222381" y="2679530"/>
                  <a:pt x="6222381" y="2692940"/>
                </a:cubicBezTo>
                <a:cubicBezTo>
                  <a:pt x="6222381" y="2706349"/>
                  <a:pt x="6211511" y="2717219"/>
                  <a:pt x="6198102" y="2717219"/>
                </a:cubicBezTo>
                <a:cubicBezTo>
                  <a:pt x="6184693" y="2717219"/>
                  <a:pt x="6173823" y="2706349"/>
                  <a:pt x="6173823" y="2692940"/>
                </a:cubicBezTo>
                <a:cubicBezTo>
                  <a:pt x="6173823" y="2679530"/>
                  <a:pt x="6184693" y="2668660"/>
                  <a:pt x="6198102" y="2668660"/>
                </a:cubicBezTo>
                <a:close/>
                <a:moveTo>
                  <a:pt x="4846122" y="2668660"/>
                </a:moveTo>
                <a:cubicBezTo>
                  <a:pt x="4859531" y="2668660"/>
                  <a:pt x="4870401" y="2679530"/>
                  <a:pt x="4870401" y="2692940"/>
                </a:cubicBezTo>
                <a:cubicBezTo>
                  <a:pt x="4870401" y="2706349"/>
                  <a:pt x="4859531" y="2717219"/>
                  <a:pt x="4846122" y="2717219"/>
                </a:cubicBezTo>
                <a:cubicBezTo>
                  <a:pt x="4832713" y="2717219"/>
                  <a:pt x="4821843" y="2706349"/>
                  <a:pt x="4821843" y="2692940"/>
                </a:cubicBezTo>
                <a:cubicBezTo>
                  <a:pt x="4821843" y="2679530"/>
                  <a:pt x="4832713" y="2668660"/>
                  <a:pt x="4846122" y="2668660"/>
                </a:cubicBezTo>
                <a:close/>
                <a:moveTo>
                  <a:pt x="3103002" y="2668660"/>
                </a:moveTo>
                <a:cubicBezTo>
                  <a:pt x="3116411" y="2668660"/>
                  <a:pt x="3127281" y="2679530"/>
                  <a:pt x="3127281" y="2692940"/>
                </a:cubicBezTo>
                <a:cubicBezTo>
                  <a:pt x="3127281" y="2706349"/>
                  <a:pt x="3116411" y="2717219"/>
                  <a:pt x="3103002" y="2717219"/>
                </a:cubicBezTo>
                <a:cubicBezTo>
                  <a:pt x="3089593" y="2717219"/>
                  <a:pt x="3078723" y="2706349"/>
                  <a:pt x="3078723" y="2692940"/>
                </a:cubicBezTo>
                <a:cubicBezTo>
                  <a:pt x="3078723" y="2679530"/>
                  <a:pt x="3089593" y="2668660"/>
                  <a:pt x="3103002" y="2668660"/>
                </a:cubicBezTo>
                <a:close/>
                <a:moveTo>
                  <a:pt x="2666683" y="2668660"/>
                </a:moveTo>
                <a:cubicBezTo>
                  <a:pt x="2680092" y="2668660"/>
                  <a:pt x="2690962" y="2679530"/>
                  <a:pt x="2690962" y="2692940"/>
                </a:cubicBezTo>
                <a:cubicBezTo>
                  <a:pt x="2690962" y="2706349"/>
                  <a:pt x="2680092" y="2717219"/>
                  <a:pt x="2666683" y="2717219"/>
                </a:cubicBezTo>
                <a:cubicBezTo>
                  <a:pt x="2653274" y="2717219"/>
                  <a:pt x="2642404" y="2706349"/>
                  <a:pt x="2642404" y="2692940"/>
                </a:cubicBezTo>
                <a:cubicBezTo>
                  <a:pt x="2642404" y="2679530"/>
                  <a:pt x="2653274" y="2668660"/>
                  <a:pt x="2666683" y="2668660"/>
                </a:cubicBezTo>
                <a:close/>
                <a:moveTo>
                  <a:pt x="471151" y="2668660"/>
                </a:moveTo>
                <a:cubicBezTo>
                  <a:pt x="484560" y="2668660"/>
                  <a:pt x="495430" y="2679530"/>
                  <a:pt x="495430" y="2692940"/>
                </a:cubicBezTo>
                <a:cubicBezTo>
                  <a:pt x="495430" y="2706349"/>
                  <a:pt x="484560" y="2717220"/>
                  <a:pt x="471151" y="2717220"/>
                </a:cubicBezTo>
                <a:cubicBezTo>
                  <a:pt x="457742" y="2717220"/>
                  <a:pt x="446872" y="2706349"/>
                  <a:pt x="446872" y="2692940"/>
                </a:cubicBezTo>
                <a:cubicBezTo>
                  <a:pt x="446872" y="2679530"/>
                  <a:pt x="457742" y="2668660"/>
                  <a:pt x="471151" y="2668660"/>
                </a:cubicBezTo>
                <a:close/>
                <a:moveTo>
                  <a:pt x="10137839" y="2658104"/>
                </a:moveTo>
                <a:cubicBezTo>
                  <a:pt x="10157078" y="2658104"/>
                  <a:pt x="10172674" y="2673700"/>
                  <a:pt x="10172674" y="2692940"/>
                </a:cubicBezTo>
                <a:cubicBezTo>
                  <a:pt x="10172674" y="2712178"/>
                  <a:pt x="10157078" y="2727776"/>
                  <a:pt x="10137839" y="2727776"/>
                </a:cubicBezTo>
                <a:cubicBezTo>
                  <a:pt x="10118600" y="2727776"/>
                  <a:pt x="10103004" y="2712178"/>
                  <a:pt x="10103004" y="2692940"/>
                </a:cubicBezTo>
                <a:cubicBezTo>
                  <a:pt x="10103004" y="2673700"/>
                  <a:pt x="10118600" y="2658104"/>
                  <a:pt x="10137839" y="2658104"/>
                </a:cubicBezTo>
                <a:close/>
                <a:moveTo>
                  <a:pt x="7941241" y="2658104"/>
                </a:moveTo>
                <a:cubicBezTo>
                  <a:pt x="7960480" y="2658104"/>
                  <a:pt x="7976076" y="2673700"/>
                  <a:pt x="7976076" y="2692940"/>
                </a:cubicBezTo>
                <a:cubicBezTo>
                  <a:pt x="7976076" y="2712178"/>
                  <a:pt x="7960480" y="2727774"/>
                  <a:pt x="7941241" y="2727774"/>
                </a:cubicBezTo>
                <a:cubicBezTo>
                  <a:pt x="7922002" y="2727774"/>
                  <a:pt x="7906406" y="2712178"/>
                  <a:pt x="7906406" y="2692940"/>
                </a:cubicBezTo>
                <a:cubicBezTo>
                  <a:pt x="7906406" y="2673700"/>
                  <a:pt x="7922002" y="2658104"/>
                  <a:pt x="7941241" y="2658104"/>
                </a:cubicBezTo>
                <a:close/>
                <a:moveTo>
                  <a:pt x="5762849" y="2658104"/>
                </a:moveTo>
                <a:cubicBezTo>
                  <a:pt x="5782088" y="2658104"/>
                  <a:pt x="5797684" y="2673700"/>
                  <a:pt x="5797684" y="2692940"/>
                </a:cubicBezTo>
                <a:cubicBezTo>
                  <a:pt x="5797684" y="2712178"/>
                  <a:pt x="5782088" y="2727774"/>
                  <a:pt x="5762849" y="2727774"/>
                </a:cubicBezTo>
                <a:cubicBezTo>
                  <a:pt x="5743610" y="2727774"/>
                  <a:pt x="5728014" y="2712178"/>
                  <a:pt x="5728014" y="2692940"/>
                </a:cubicBezTo>
                <a:cubicBezTo>
                  <a:pt x="5728014" y="2673700"/>
                  <a:pt x="5743610" y="2658104"/>
                  <a:pt x="5762849" y="2658104"/>
                </a:cubicBezTo>
                <a:close/>
                <a:moveTo>
                  <a:pt x="4409805" y="2658104"/>
                </a:moveTo>
                <a:cubicBezTo>
                  <a:pt x="4429044" y="2658104"/>
                  <a:pt x="4444640" y="2673700"/>
                  <a:pt x="4444640" y="2692940"/>
                </a:cubicBezTo>
                <a:cubicBezTo>
                  <a:pt x="4444640" y="2712179"/>
                  <a:pt x="4429044" y="2727776"/>
                  <a:pt x="4409805" y="2727776"/>
                </a:cubicBezTo>
                <a:cubicBezTo>
                  <a:pt x="4390566" y="2727776"/>
                  <a:pt x="4374970" y="2712179"/>
                  <a:pt x="4374970" y="2692940"/>
                </a:cubicBezTo>
                <a:cubicBezTo>
                  <a:pt x="4374970" y="2673700"/>
                  <a:pt x="4390566" y="2658104"/>
                  <a:pt x="4409805" y="2658104"/>
                </a:cubicBezTo>
                <a:close/>
                <a:moveTo>
                  <a:pt x="1342719" y="2658104"/>
                </a:moveTo>
                <a:cubicBezTo>
                  <a:pt x="1361960" y="2658104"/>
                  <a:pt x="1377555" y="2673700"/>
                  <a:pt x="1377555" y="2692940"/>
                </a:cubicBezTo>
                <a:cubicBezTo>
                  <a:pt x="1377555" y="2712179"/>
                  <a:pt x="1361960" y="2727776"/>
                  <a:pt x="1342719" y="2727776"/>
                </a:cubicBezTo>
                <a:cubicBezTo>
                  <a:pt x="1323481" y="2727776"/>
                  <a:pt x="1307885" y="2712179"/>
                  <a:pt x="1307885" y="2692940"/>
                </a:cubicBezTo>
                <a:cubicBezTo>
                  <a:pt x="1307885" y="2673700"/>
                  <a:pt x="1323481" y="2658104"/>
                  <a:pt x="1342719" y="2658104"/>
                </a:cubicBezTo>
                <a:close/>
                <a:moveTo>
                  <a:pt x="34835" y="2658104"/>
                </a:moveTo>
                <a:cubicBezTo>
                  <a:pt x="54074" y="2658104"/>
                  <a:pt x="69670" y="2673700"/>
                  <a:pt x="69670" y="2692940"/>
                </a:cubicBezTo>
                <a:cubicBezTo>
                  <a:pt x="69670" y="2712179"/>
                  <a:pt x="54074" y="2727776"/>
                  <a:pt x="34835" y="2727776"/>
                </a:cubicBezTo>
                <a:cubicBezTo>
                  <a:pt x="15596" y="2727776"/>
                  <a:pt x="0" y="2712179"/>
                  <a:pt x="0" y="2692940"/>
                </a:cubicBezTo>
                <a:cubicBezTo>
                  <a:pt x="0" y="2673700"/>
                  <a:pt x="15596" y="2658104"/>
                  <a:pt x="34835" y="2658104"/>
                </a:cubicBezTo>
                <a:close/>
                <a:moveTo>
                  <a:pt x="11007546" y="2239476"/>
                </a:moveTo>
                <a:cubicBezTo>
                  <a:pt x="11013654" y="2239476"/>
                  <a:pt x="11018606" y="2244429"/>
                  <a:pt x="11018606" y="2250537"/>
                </a:cubicBezTo>
                <a:cubicBezTo>
                  <a:pt x="11018606" y="2256644"/>
                  <a:pt x="11013654" y="2261597"/>
                  <a:pt x="11007546" y="2261597"/>
                </a:cubicBezTo>
                <a:cubicBezTo>
                  <a:pt x="11001438" y="2261597"/>
                  <a:pt x="10996486" y="2256644"/>
                  <a:pt x="10996486" y="2250537"/>
                </a:cubicBezTo>
                <a:cubicBezTo>
                  <a:pt x="10996486" y="2244429"/>
                  <a:pt x="11001438" y="2239476"/>
                  <a:pt x="11007546" y="2239476"/>
                </a:cubicBezTo>
                <a:close/>
                <a:moveTo>
                  <a:pt x="9247265" y="2239476"/>
                </a:moveTo>
                <a:cubicBezTo>
                  <a:pt x="9253373" y="2239476"/>
                  <a:pt x="9258325" y="2244429"/>
                  <a:pt x="9258325" y="2250537"/>
                </a:cubicBezTo>
                <a:cubicBezTo>
                  <a:pt x="9258325" y="2256644"/>
                  <a:pt x="9253373" y="2261596"/>
                  <a:pt x="9247265" y="2261596"/>
                </a:cubicBezTo>
                <a:cubicBezTo>
                  <a:pt x="9241157" y="2261596"/>
                  <a:pt x="9236205" y="2256644"/>
                  <a:pt x="9236205" y="2250537"/>
                </a:cubicBezTo>
                <a:cubicBezTo>
                  <a:pt x="9236205" y="2244429"/>
                  <a:pt x="9241157" y="2239476"/>
                  <a:pt x="9247265" y="2239476"/>
                </a:cubicBezTo>
                <a:close/>
                <a:moveTo>
                  <a:pt x="8375695" y="2239476"/>
                </a:moveTo>
                <a:cubicBezTo>
                  <a:pt x="8381803" y="2239476"/>
                  <a:pt x="8386755" y="2244429"/>
                  <a:pt x="8386755" y="2250537"/>
                </a:cubicBezTo>
                <a:cubicBezTo>
                  <a:pt x="8386755" y="2256644"/>
                  <a:pt x="8381803" y="2261596"/>
                  <a:pt x="8375695" y="2261596"/>
                </a:cubicBezTo>
                <a:cubicBezTo>
                  <a:pt x="8369587" y="2261596"/>
                  <a:pt x="8364635" y="2256644"/>
                  <a:pt x="8364635" y="2250537"/>
                </a:cubicBezTo>
                <a:cubicBezTo>
                  <a:pt x="8364635" y="2244429"/>
                  <a:pt x="8369587" y="2239476"/>
                  <a:pt x="8375695" y="2239476"/>
                </a:cubicBezTo>
                <a:close/>
                <a:moveTo>
                  <a:pt x="7504126" y="2239476"/>
                </a:moveTo>
                <a:cubicBezTo>
                  <a:pt x="7510234" y="2239476"/>
                  <a:pt x="7515186" y="2244429"/>
                  <a:pt x="7515186" y="2250537"/>
                </a:cubicBezTo>
                <a:cubicBezTo>
                  <a:pt x="7515186" y="2256644"/>
                  <a:pt x="7510234" y="2261596"/>
                  <a:pt x="7504126" y="2261596"/>
                </a:cubicBezTo>
                <a:cubicBezTo>
                  <a:pt x="7498018" y="2261596"/>
                  <a:pt x="7493066" y="2256644"/>
                  <a:pt x="7493066" y="2250537"/>
                </a:cubicBezTo>
                <a:cubicBezTo>
                  <a:pt x="7493066" y="2244429"/>
                  <a:pt x="7498018" y="2239476"/>
                  <a:pt x="7504126" y="2239476"/>
                </a:cubicBezTo>
                <a:close/>
                <a:moveTo>
                  <a:pt x="7068873" y="2239476"/>
                </a:moveTo>
                <a:cubicBezTo>
                  <a:pt x="7074981" y="2239476"/>
                  <a:pt x="7079933" y="2244429"/>
                  <a:pt x="7079933" y="2250537"/>
                </a:cubicBezTo>
                <a:cubicBezTo>
                  <a:pt x="7079933" y="2256644"/>
                  <a:pt x="7074981" y="2261596"/>
                  <a:pt x="7068873" y="2261596"/>
                </a:cubicBezTo>
                <a:cubicBezTo>
                  <a:pt x="7062765" y="2261596"/>
                  <a:pt x="7057813" y="2256644"/>
                  <a:pt x="7057813" y="2250537"/>
                </a:cubicBezTo>
                <a:cubicBezTo>
                  <a:pt x="7057813" y="2244429"/>
                  <a:pt x="7062765" y="2239476"/>
                  <a:pt x="7068873" y="2239476"/>
                </a:cubicBezTo>
                <a:close/>
                <a:moveTo>
                  <a:pt x="1796978" y="2238251"/>
                </a:moveTo>
                <a:cubicBezTo>
                  <a:pt x="1803086" y="2238251"/>
                  <a:pt x="1808038" y="2243201"/>
                  <a:pt x="1808038" y="2249308"/>
                </a:cubicBezTo>
                <a:cubicBezTo>
                  <a:pt x="1808038" y="2255418"/>
                  <a:pt x="1803086" y="2260371"/>
                  <a:pt x="1796978" y="2260371"/>
                </a:cubicBezTo>
                <a:cubicBezTo>
                  <a:pt x="1790871" y="2260371"/>
                  <a:pt x="1785918" y="2255418"/>
                  <a:pt x="1785918" y="2249308"/>
                </a:cubicBezTo>
                <a:cubicBezTo>
                  <a:pt x="1785918" y="2243201"/>
                  <a:pt x="1790871" y="2238251"/>
                  <a:pt x="1796978" y="2238251"/>
                </a:cubicBezTo>
                <a:close/>
                <a:moveTo>
                  <a:pt x="36700" y="2238251"/>
                </a:moveTo>
                <a:cubicBezTo>
                  <a:pt x="42808" y="2238251"/>
                  <a:pt x="47760" y="2243201"/>
                  <a:pt x="47760" y="2249308"/>
                </a:cubicBezTo>
                <a:cubicBezTo>
                  <a:pt x="47760" y="2255418"/>
                  <a:pt x="42808" y="2260371"/>
                  <a:pt x="36700" y="2260371"/>
                </a:cubicBezTo>
                <a:cubicBezTo>
                  <a:pt x="30592" y="2260371"/>
                  <a:pt x="25640" y="2255418"/>
                  <a:pt x="25640" y="2249308"/>
                </a:cubicBezTo>
                <a:cubicBezTo>
                  <a:pt x="25640" y="2243201"/>
                  <a:pt x="30592" y="2238251"/>
                  <a:pt x="36700" y="2238251"/>
                </a:cubicBezTo>
                <a:close/>
                <a:moveTo>
                  <a:pt x="3975351" y="2238249"/>
                </a:moveTo>
                <a:cubicBezTo>
                  <a:pt x="3981459" y="2238249"/>
                  <a:pt x="3986411" y="2243201"/>
                  <a:pt x="3986411" y="2249308"/>
                </a:cubicBezTo>
                <a:cubicBezTo>
                  <a:pt x="3986411" y="2255418"/>
                  <a:pt x="3981459" y="2260369"/>
                  <a:pt x="3975351" y="2260369"/>
                </a:cubicBezTo>
                <a:cubicBezTo>
                  <a:pt x="3969243" y="2260369"/>
                  <a:pt x="3964291" y="2255418"/>
                  <a:pt x="3964291" y="2249308"/>
                </a:cubicBezTo>
                <a:cubicBezTo>
                  <a:pt x="3964291" y="2243201"/>
                  <a:pt x="3969243" y="2238249"/>
                  <a:pt x="3975351" y="2238249"/>
                </a:cubicBezTo>
                <a:close/>
                <a:moveTo>
                  <a:pt x="3103803" y="2238249"/>
                </a:moveTo>
                <a:cubicBezTo>
                  <a:pt x="3109911" y="2238249"/>
                  <a:pt x="3114863" y="2243201"/>
                  <a:pt x="3114863" y="2249308"/>
                </a:cubicBezTo>
                <a:cubicBezTo>
                  <a:pt x="3114863" y="2255418"/>
                  <a:pt x="3109911" y="2260369"/>
                  <a:pt x="3103803" y="2260369"/>
                </a:cubicBezTo>
                <a:cubicBezTo>
                  <a:pt x="3097695" y="2260369"/>
                  <a:pt x="3092743" y="2255418"/>
                  <a:pt x="3092743" y="2249308"/>
                </a:cubicBezTo>
                <a:cubicBezTo>
                  <a:pt x="3092743" y="2243201"/>
                  <a:pt x="3097695" y="2238249"/>
                  <a:pt x="3103803" y="2238249"/>
                </a:cubicBezTo>
                <a:close/>
                <a:moveTo>
                  <a:pt x="10572293" y="2226258"/>
                </a:moveTo>
                <a:cubicBezTo>
                  <a:pt x="10585702" y="2226258"/>
                  <a:pt x="10596572" y="2237128"/>
                  <a:pt x="10596572" y="2250537"/>
                </a:cubicBezTo>
                <a:cubicBezTo>
                  <a:pt x="10596572" y="2263945"/>
                  <a:pt x="10585702" y="2274816"/>
                  <a:pt x="10572293" y="2274816"/>
                </a:cubicBezTo>
                <a:cubicBezTo>
                  <a:pt x="10558884" y="2274816"/>
                  <a:pt x="10548014" y="2263945"/>
                  <a:pt x="10548014" y="2250537"/>
                </a:cubicBezTo>
                <a:cubicBezTo>
                  <a:pt x="10548014" y="2237128"/>
                  <a:pt x="10558884" y="2226258"/>
                  <a:pt x="10572293" y="2226258"/>
                </a:cubicBezTo>
                <a:close/>
                <a:moveTo>
                  <a:pt x="10135976" y="2226258"/>
                </a:moveTo>
                <a:cubicBezTo>
                  <a:pt x="10149385" y="2226258"/>
                  <a:pt x="10160255" y="2237128"/>
                  <a:pt x="10160255" y="2250537"/>
                </a:cubicBezTo>
                <a:cubicBezTo>
                  <a:pt x="10160255" y="2263945"/>
                  <a:pt x="10149385" y="2274816"/>
                  <a:pt x="10135976" y="2274816"/>
                </a:cubicBezTo>
                <a:cubicBezTo>
                  <a:pt x="10122567" y="2274816"/>
                  <a:pt x="10111697" y="2263945"/>
                  <a:pt x="10111697" y="2250537"/>
                </a:cubicBezTo>
                <a:cubicBezTo>
                  <a:pt x="10111697" y="2237128"/>
                  <a:pt x="10122567" y="2226258"/>
                  <a:pt x="10135976" y="2226258"/>
                </a:cubicBezTo>
                <a:close/>
                <a:moveTo>
                  <a:pt x="7940443" y="2226258"/>
                </a:moveTo>
                <a:cubicBezTo>
                  <a:pt x="7953852" y="2226258"/>
                  <a:pt x="7964722" y="2237128"/>
                  <a:pt x="7964722" y="2250537"/>
                </a:cubicBezTo>
                <a:cubicBezTo>
                  <a:pt x="7964722" y="2263945"/>
                  <a:pt x="7953852" y="2274816"/>
                  <a:pt x="7940443" y="2274816"/>
                </a:cubicBezTo>
                <a:cubicBezTo>
                  <a:pt x="7927034" y="2274816"/>
                  <a:pt x="7916164" y="2263945"/>
                  <a:pt x="7916164" y="2250537"/>
                </a:cubicBezTo>
                <a:cubicBezTo>
                  <a:pt x="7916164" y="2237128"/>
                  <a:pt x="7927034" y="2226258"/>
                  <a:pt x="7940443" y="2226258"/>
                </a:cubicBezTo>
                <a:close/>
                <a:moveTo>
                  <a:pt x="6632556" y="2226258"/>
                </a:moveTo>
                <a:cubicBezTo>
                  <a:pt x="6645965" y="2226258"/>
                  <a:pt x="6656835" y="2237128"/>
                  <a:pt x="6656835" y="2250537"/>
                </a:cubicBezTo>
                <a:cubicBezTo>
                  <a:pt x="6656835" y="2263945"/>
                  <a:pt x="6645965" y="2274815"/>
                  <a:pt x="6632556" y="2274815"/>
                </a:cubicBezTo>
                <a:cubicBezTo>
                  <a:pt x="6619147" y="2274815"/>
                  <a:pt x="6608277" y="2263945"/>
                  <a:pt x="6608277" y="2250537"/>
                </a:cubicBezTo>
                <a:cubicBezTo>
                  <a:pt x="6608277" y="2237128"/>
                  <a:pt x="6619147" y="2226258"/>
                  <a:pt x="6632556" y="2226258"/>
                </a:cubicBezTo>
                <a:close/>
                <a:moveTo>
                  <a:pt x="6197304" y="2226258"/>
                </a:moveTo>
                <a:cubicBezTo>
                  <a:pt x="6210713" y="2226258"/>
                  <a:pt x="6221583" y="2237128"/>
                  <a:pt x="6221583" y="2250537"/>
                </a:cubicBezTo>
                <a:cubicBezTo>
                  <a:pt x="6221583" y="2263945"/>
                  <a:pt x="6210713" y="2274815"/>
                  <a:pt x="6197304" y="2274815"/>
                </a:cubicBezTo>
                <a:cubicBezTo>
                  <a:pt x="6183895" y="2274815"/>
                  <a:pt x="6173025" y="2263945"/>
                  <a:pt x="6173025" y="2250537"/>
                </a:cubicBezTo>
                <a:cubicBezTo>
                  <a:pt x="6173025" y="2237128"/>
                  <a:pt x="6183895" y="2226258"/>
                  <a:pt x="6197304" y="2226258"/>
                </a:cubicBezTo>
                <a:close/>
                <a:moveTo>
                  <a:pt x="5760987" y="2226258"/>
                </a:moveTo>
                <a:cubicBezTo>
                  <a:pt x="5774396" y="2226258"/>
                  <a:pt x="5785266" y="2237128"/>
                  <a:pt x="5785266" y="2250537"/>
                </a:cubicBezTo>
                <a:cubicBezTo>
                  <a:pt x="5785266" y="2263945"/>
                  <a:pt x="5774396" y="2274815"/>
                  <a:pt x="5760987" y="2274815"/>
                </a:cubicBezTo>
                <a:cubicBezTo>
                  <a:pt x="5747578" y="2274815"/>
                  <a:pt x="5736708" y="2263945"/>
                  <a:pt x="5736708" y="2250537"/>
                </a:cubicBezTo>
                <a:cubicBezTo>
                  <a:pt x="5736708" y="2237128"/>
                  <a:pt x="5747578" y="2226258"/>
                  <a:pt x="5760987" y="2226258"/>
                </a:cubicBezTo>
                <a:close/>
                <a:moveTo>
                  <a:pt x="4846920" y="2225031"/>
                </a:moveTo>
                <a:cubicBezTo>
                  <a:pt x="4860329" y="2225031"/>
                  <a:pt x="4871199" y="2235901"/>
                  <a:pt x="4871199" y="2249308"/>
                </a:cubicBezTo>
                <a:cubicBezTo>
                  <a:pt x="4871199" y="2262719"/>
                  <a:pt x="4860329" y="2273588"/>
                  <a:pt x="4846920" y="2273588"/>
                </a:cubicBezTo>
                <a:cubicBezTo>
                  <a:pt x="4833511" y="2273588"/>
                  <a:pt x="4822641" y="2262719"/>
                  <a:pt x="4822641" y="2249308"/>
                </a:cubicBezTo>
                <a:cubicBezTo>
                  <a:pt x="4822641" y="2235901"/>
                  <a:pt x="4833511" y="2225031"/>
                  <a:pt x="4846920" y="2225031"/>
                </a:cubicBezTo>
                <a:close/>
                <a:moveTo>
                  <a:pt x="4411668" y="2225031"/>
                </a:moveTo>
                <a:cubicBezTo>
                  <a:pt x="4425077" y="2225031"/>
                  <a:pt x="4435947" y="2235901"/>
                  <a:pt x="4435947" y="2249308"/>
                </a:cubicBezTo>
                <a:cubicBezTo>
                  <a:pt x="4435947" y="2262719"/>
                  <a:pt x="4425077" y="2273588"/>
                  <a:pt x="4411668" y="2273588"/>
                </a:cubicBezTo>
                <a:cubicBezTo>
                  <a:pt x="4398259" y="2273588"/>
                  <a:pt x="4387389" y="2262719"/>
                  <a:pt x="4387389" y="2249308"/>
                </a:cubicBezTo>
                <a:cubicBezTo>
                  <a:pt x="4387389" y="2235901"/>
                  <a:pt x="4398259" y="2225031"/>
                  <a:pt x="4411668" y="2225031"/>
                </a:cubicBezTo>
                <a:close/>
                <a:moveTo>
                  <a:pt x="2668548" y="2225031"/>
                </a:moveTo>
                <a:cubicBezTo>
                  <a:pt x="2681957" y="2225031"/>
                  <a:pt x="2692827" y="2235901"/>
                  <a:pt x="2692827" y="2249308"/>
                </a:cubicBezTo>
                <a:cubicBezTo>
                  <a:pt x="2692827" y="2262719"/>
                  <a:pt x="2681957" y="2273588"/>
                  <a:pt x="2668548" y="2273588"/>
                </a:cubicBezTo>
                <a:cubicBezTo>
                  <a:pt x="2655139" y="2273588"/>
                  <a:pt x="2644269" y="2262719"/>
                  <a:pt x="2644269" y="2249308"/>
                </a:cubicBezTo>
                <a:cubicBezTo>
                  <a:pt x="2644269" y="2235901"/>
                  <a:pt x="2655139" y="2225031"/>
                  <a:pt x="2668548" y="2225031"/>
                </a:cubicBezTo>
                <a:close/>
                <a:moveTo>
                  <a:pt x="1343521" y="2225031"/>
                </a:moveTo>
                <a:cubicBezTo>
                  <a:pt x="1356931" y="2225031"/>
                  <a:pt x="1367801" y="2235901"/>
                  <a:pt x="1367801" y="2249308"/>
                </a:cubicBezTo>
                <a:cubicBezTo>
                  <a:pt x="1367801" y="2262719"/>
                  <a:pt x="1356931" y="2273588"/>
                  <a:pt x="1343521" y="2273588"/>
                </a:cubicBezTo>
                <a:cubicBezTo>
                  <a:pt x="1330113" y="2273588"/>
                  <a:pt x="1319244" y="2262719"/>
                  <a:pt x="1319244" y="2249308"/>
                </a:cubicBezTo>
                <a:cubicBezTo>
                  <a:pt x="1319244" y="2235901"/>
                  <a:pt x="1330113" y="2225031"/>
                  <a:pt x="1343521" y="2225031"/>
                </a:cubicBezTo>
                <a:close/>
                <a:moveTo>
                  <a:pt x="908269" y="2225031"/>
                </a:moveTo>
                <a:cubicBezTo>
                  <a:pt x="921678" y="2225031"/>
                  <a:pt x="932548" y="2235901"/>
                  <a:pt x="932548" y="2249308"/>
                </a:cubicBezTo>
                <a:cubicBezTo>
                  <a:pt x="932548" y="2262719"/>
                  <a:pt x="921678" y="2273588"/>
                  <a:pt x="908269" y="2273588"/>
                </a:cubicBezTo>
                <a:cubicBezTo>
                  <a:pt x="894859" y="2273588"/>
                  <a:pt x="883990" y="2262719"/>
                  <a:pt x="883990" y="2249308"/>
                </a:cubicBezTo>
                <a:cubicBezTo>
                  <a:pt x="883990" y="2235901"/>
                  <a:pt x="894859" y="2225031"/>
                  <a:pt x="908269" y="2225031"/>
                </a:cubicBezTo>
                <a:close/>
                <a:moveTo>
                  <a:pt x="471952" y="2225031"/>
                </a:moveTo>
                <a:cubicBezTo>
                  <a:pt x="485361" y="2225031"/>
                  <a:pt x="496231" y="2235901"/>
                  <a:pt x="496231" y="2249308"/>
                </a:cubicBezTo>
                <a:cubicBezTo>
                  <a:pt x="496231" y="2262719"/>
                  <a:pt x="485361" y="2273588"/>
                  <a:pt x="471952" y="2273588"/>
                </a:cubicBezTo>
                <a:cubicBezTo>
                  <a:pt x="458543" y="2273588"/>
                  <a:pt x="447673" y="2262719"/>
                  <a:pt x="447673" y="2249308"/>
                </a:cubicBezTo>
                <a:cubicBezTo>
                  <a:pt x="447673" y="2235901"/>
                  <a:pt x="458543" y="2225031"/>
                  <a:pt x="471952" y="2225031"/>
                </a:cubicBezTo>
                <a:close/>
                <a:moveTo>
                  <a:pt x="9700724" y="2215702"/>
                </a:moveTo>
                <a:cubicBezTo>
                  <a:pt x="9719963" y="2215702"/>
                  <a:pt x="9735559" y="2231298"/>
                  <a:pt x="9735559" y="2250537"/>
                </a:cubicBezTo>
                <a:cubicBezTo>
                  <a:pt x="9735559" y="2269776"/>
                  <a:pt x="9719963" y="2285372"/>
                  <a:pt x="9700724" y="2285372"/>
                </a:cubicBezTo>
                <a:cubicBezTo>
                  <a:pt x="9681485" y="2285372"/>
                  <a:pt x="9665889" y="2269776"/>
                  <a:pt x="9665889" y="2250537"/>
                </a:cubicBezTo>
                <a:cubicBezTo>
                  <a:pt x="9665889" y="2231298"/>
                  <a:pt x="9681485" y="2215702"/>
                  <a:pt x="9700724" y="2215702"/>
                </a:cubicBezTo>
                <a:close/>
                <a:moveTo>
                  <a:pt x="8812012" y="2215702"/>
                </a:moveTo>
                <a:cubicBezTo>
                  <a:pt x="8831251" y="2215702"/>
                  <a:pt x="8846847" y="2231298"/>
                  <a:pt x="8846847" y="2250537"/>
                </a:cubicBezTo>
                <a:cubicBezTo>
                  <a:pt x="8846847" y="2269776"/>
                  <a:pt x="8831251" y="2285372"/>
                  <a:pt x="8812012" y="2285372"/>
                </a:cubicBezTo>
                <a:cubicBezTo>
                  <a:pt x="8792773" y="2285372"/>
                  <a:pt x="8777177" y="2269776"/>
                  <a:pt x="8777177" y="2250537"/>
                </a:cubicBezTo>
                <a:cubicBezTo>
                  <a:pt x="8777177" y="2231298"/>
                  <a:pt x="8792773" y="2215702"/>
                  <a:pt x="8812012" y="2215702"/>
                </a:cubicBezTo>
                <a:close/>
                <a:moveTo>
                  <a:pt x="5283237" y="2214474"/>
                </a:moveTo>
                <a:cubicBezTo>
                  <a:pt x="5302476" y="2214474"/>
                  <a:pt x="5318072" y="2230071"/>
                  <a:pt x="5318072" y="2249308"/>
                </a:cubicBezTo>
                <a:cubicBezTo>
                  <a:pt x="5318072" y="2268548"/>
                  <a:pt x="5302476" y="2284143"/>
                  <a:pt x="5283237" y="2284143"/>
                </a:cubicBezTo>
                <a:cubicBezTo>
                  <a:pt x="5263998" y="2284143"/>
                  <a:pt x="5248402" y="2268548"/>
                  <a:pt x="5248402" y="2249308"/>
                </a:cubicBezTo>
                <a:cubicBezTo>
                  <a:pt x="5248402" y="2230071"/>
                  <a:pt x="5263998" y="2214474"/>
                  <a:pt x="5283237" y="2214474"/>
                </a:cubicBezTo>
                <a:close/>
                <a:moveTo>
                  <a:pt x="3540122" y="2214474"/>
                </a:moveTo>
                <a:cubicBezTo>
                  <a:pt x="3559361" y="2214474"/>
                  <a:pt x="3574958" y="2230071"/>
                  <a:pt x="3574958" y="2249308"/>
                </a:cubicBezTo>
                <a:cubicBezTo>
                  <a:pt x="3574958" y="2268548"/>
                  <a:pt x="3559361" y="2284145"/>
                  <a:pt x="3540122" y="2284145"/>
                </a:cubicBezTo>
                <a:cubicBezTo>
                  <a:pt x="3520883" y="2284145"/>
                  <a:pt x="3505287" y="2268548"/>
                  <a:pt x="3505287" y="2249308"/>
                </a:cubicBezTo>
                <a:cubicBezTo>
                  <a:pt x="3505287" y="2230071"/>
                  <a:pt x="3520883" y="2214474"/>
                  <a:pt x="3540122" y="2214474"/>
                </a:cubicBezTo>
                <a:close/>
                <a:moveTo>
                  <a:pt x="2232229" y="2214474"/>
                </a:moveTo>
                <a:cubicBezTo>
                  <a:pt x="2251469" y="2214474"/>
                  <a:pt x="2267065" y="2230071"/>
                  <a:pt x="2267065" y="2249308"/>
                </a:cubicBezTo>
                <a:cubicBezTo>
                  <a:pt x="2267065" y="2268548"/>
                  <a:pt x="2251469" y="2284145"/>
                  <a:pt x="2232229" y="2284145"/>
                </a:cubicBezTo>
                <a:cubicBezTo>
                  <a:pt x="2212992" y="2284145"/>
                  <a:pt x="2197396" y="2268548"/>
                  <a:pt x="2197396" y="2249308"/>
                </a:cubicBezTo>
                <a:cubicBezTo>
                  <a:pt x="2197396" y="2230071"/>
                  <a:pt x="2212992" y="2214474"/>
                  <a:pt x="2232229" y="2214474"/>
                </a:cubicBezTo>
                <a:close/>
                <a:moveTo>
                  <a:pt x="10550146" y="1800583"/>
                </a:moveTo>
                <a:cubicBezTo>
                  <a:pt x="10556254" y="1800583"/>
                  <a:pt x="10561206" y="1805535"/>
                  <a:pt x="10561206" y="1811643"/>
                </a:cubicBezTo>
                <a:cubicBezTo>
                  <a:pt x="10561206" y="1817751"/>
                  <a:pt x="10556254" y="1822703"/>
                  <a:pt x="10550146" y="1822703"/>
                </a:cubicBezTo>
                <a:cubicBezTo>
                  <a:pt x="10544038" y="1822703"/>
                  <a:pt x="10539086" y="1817751"/>
                  <a:pt x="10539086" y="1811643"/>
                </a:cubicBezTo>
                <a:cubicBezTo>
                  <a:pt x="10539086" y="1805535"/>
                  <a:pt x="10544038" y="1800583"/>
                  <a:pt x="10550146" y="1800583"/>
                </a:cubicBezTo>
                <a:close/>
                <a:moveTo>
                  <a:pt x="10113829" y="1800583"/>
                </a:moveTo>
                <a:cubicBezTo>
                  <a:pt x="10119937" y="1800583"/>
                  <a:pt x="10124889" y="1805535"/>
                  <a:pt x="10124889" y="1811643"/>
                </a:cubicBezTo>
                <a:cubicBezTo>
                  <a:pt x="10124889" y="1817751"/>
                  <a:pt x="10119937" y="1822703"/>
                  <a:pt x="10113829" y="1822703"/>
                </a:cubicBezTo>
                <a:cubicBezTo>
                  <a:pt x="10107721" y="1822703"/>
                  <a:pt x="10102769" y="1817751"/>
                  <a:pt x="10102769" y="1811643"/>
                </a:cubicBezTo>
                <a:cubicBezTo>
                  <a:pt x="10102769" y="1805535"/>
                  <a:pt x="10107721" y="1800583"/>
                  <a:pt x="10113829" y="1800583"/>
                </a:cubicBezTo>
                <a:close/>
                <a:moveTo>
                  <a:pt x="9678577" y="1800583"/>
                </a:moveTo>
                <a:cubicBezTo>
                  <a:pt x="9684685" y="1800583"/>
                  <a:pt x="9689637" y="1805535"/>
                  <a:pt x="9689637" y="1811643"/>
                </a:cubicBezTo>
                <a:cubicBezTo>
                  <a:pt x="9689637" y="1817751"/>
                  <a:pt x="9684685" y="1822703"/>
                  <a:pt x="9678577" y="1822703"/>
                </a:cubicBezTo>
                <a:cubicBezTo>
                  <a:pt x="9672469" y="1822703"/>
                  <a:pt x="9667517" y="1817751"/>
                  <a:pt x="9667517" y="1811643"/>
                </a:cubicBezTo>
                <a:cubicBezTo>
                  <a:pt x="9667517" y="1805535"/>
                  <a:pt x="9672469" y="1800583"/>
                  <a:pt x="9678577" y="1800583"/>
                </a:cubicBezTo>
                <a:close/>
                <a:moveTo>
                  <a:pt x="5281375" y="1795845"/>
                </a:moveTo>
                <a:cubicBezTo>
                  <a:pt x="5287483" y="1795845"/>
                  <a:pt x="5292435" y="1800797"/>
                  <a:pt x="5292435" y="1806906"/>
                </a:cubicBezTo>
                <a:cubicBezTo>
                  <a:pt x="5292435" y="1813014"/>
                  <a:pt x="5287483" y="1817965"/>
                  <a:pt x="5281375" y="1817965"/>
                </a:cubicBezTo>
                <a:cubicBezTo>
                  <a:pt x="5275267" y="1817965"/>
                  <a:pt x="5270315" y="1813014"/>
                  <a:pt x="5270315" y="1806906"/>
                </a:cubicBezTo>
                <a:cubicBezTo>
                  <a:pt x="5270315" y="1800797"/>
                  <a:pt x="5275267" y="1795845"/>
                  <a:pt x="5281375" y="1795845"/>
                </a:cubicBezTo>
                <a:close/>
                <a:moveTo>
                  <a:pt x="4846122" y="1795845"/>
                </a:moveTo>
                <a:cubicBezTo>
                  <a:pt x="4852230" y="1795845"/>
                  <a:pt x="4857182" y="1800797"/>
                  <a:pt x="4857182" y="1806906"/>
                </a:cubicBezTo>
                <a:cubicBezTo>
                  <a:pt x="4857182" y="1813014"/>
                  <a:pt x="4852230" y="1817965"/>
                  <a:pt x="4846122" y="1817965"/>
                </a:cubicBezTo>
                <a:cubicBezTo>
                  <a:pt x="4840014" y="1817965"/>
                  <a:pt x="4835062" y="1813014"/>
                  <a:pt x="4835062" y="1806906"/>
                </a:cubicBezTo>
                <a:cubicBezTo>
                  <a:pt x="4835062" y="1800797"/>
                  <a:pt x="4840014" y="1795845"/>
                  <a:pt x="4846122" y="1795845"/>
                </a:cubicBezTo>
                <a:close/>
                <a:moveTo>
                  <a:pt x="3974552" y="1795845"/>
                </a:moveTo>
                <a:cubicBezTo>
                  <a:pt x="3980660" y="1795845"/>
                  <a:pt x="3985612" y="1800797"/>
                  <a:pt x="3985612" y="1806906"/>
                </a:cubicBezTo>
                <a:cubicBezTo>
                  <a:pt x="3985612" y="1813014"/>
                  <a:pt x="3980660" y="1817965"/>
                  <a:pt x="3974552" y="1817965"/>
                </a:cubicBezTo>
                <a:cubicBezTo>
                  <a:pt x="3968444" y="1817965"/>
                  <a:pt x="3963492" y="1813014"/>
                  <a:pt x="3963492" y="1806906"/>
                </a:cubicBezTo>
                <a:cubicBezTo>
                  <a:pt x="3963492" y="1800797"/>
                  <a:pt x="3968444" y="1795845"/>
                  <a:pt x="3974552" y="1795845"/>
                </a:cubicBezTo>
                <a:close/>
                <a:moveTo>
                  <a:pt x="7941241" y="1795845"/>
                </a:moveTo>
                <a:cubicBezTo>
                  <a:pt x="7947349" y="1795845"/>
                  <a:pt x="7952301" y="1800797"/>
                  <a:pt x="7952301" y="1806905"/>
                </a:cubicBezTo>
                <a:cubicBezTo>
                  <a:pt x="7952301" y="1813013"/>
                  <a:pt x="7947349" y="1817965"/>
                  <a:pt x="7941241" y="1817965"/>
                </a:cubicBezTo>
                <a:cubicBezTo>
                  <a:pt x="7935133" y="1817965"/>
                  <a:pt x="7930181" y="1813013"/>
                  <a:pt x="7930181" y="1806905"/>
                </a:cubicBezTo>
                <a:cubicBezTo>
                  <a:pt x="7930181" y="1800797"/>
                  <a:pt x="7935133" y="1795845"/>
                  <a:pt x="7941241" y="1795845"/>
                </a:cubicBezTo>
                <a:close/>
                <a:moveTo>
                  <a:pt x="7505988" y="1795845"/>
                </a:moveTo>
                <a:cubicBezTo>
                  <a:pt x="7512096" y="1795845"/>
                  <a:pt x="7517048" y="1800797"/>
                  <a:pt x="7517048" y="1806905"/>
                </a:cubicBezTo>
                <a:cubicBezTo>
                  <a:pt x="7517048" y="1813013"/>
                  <a:pt x="7512096" y="1817965"/>
                  <a:pt x="7505988" y="1817965"/>
                </a:cubicBezTo>
                <a:cubicBezTo>
                  <a:pt x="7499880" y="1817965"/>
                  <a:pt x="7494928" y="1813013"/>
                  <a:pt x="7494928" y="1806905"/>
                </a:cubicBezTo>
                <a:cubicBezTo>
                  <a:pt x="7494928" y="1800797"/>
                  <a:pt x="7499880" y="1795845"/>
                  <a:pt x="7505988" y="1795845"/>
                </a:cubicBezTo>
                <a:close/>
                <a:moveTo>
                  <a:pt x="6634419" y="1795845"/>
                </a:moveTo>
                <a:cubicBezTo>
                  <a:pt x="6640527" y="1795845"/>
                  <a:pt x="6645479" y="1800797"/>
                  <a:pt x="6645479" y="1806905"/>
                </a:cubicBezTo>
                <a:cubicBezTo>
                  <a:pt x="6645479" y="1813013"/>
                  <a:pt x="6640527" y="1817965"/>
                  <a:pt x="6634419" y="1817965"/>
                </a:cubicBezTo>
                <a:cubicBezTo>
                  <a:pt x="6628311" y="1817965"/>
                  <a:pt x="6623359" y="1813013"/>
                  <a:pt x="6623359" y="1806905"/>
                </a:cubicBezTo>
                <a:cubicBezTo>
                  <a:pt x="6623359" y="1800797"/>
                  <a:pt x="6628311" y="1795845"/>
                  <a:pt x="6634419" y="1795845"/>
                </a:cubicBezTo>
                <a:close/>
                <a:moveTo>
                  <a:pt x="6198102" y="1795845"/>
                </a:moveTo>
                <a:cubicBezTo>
                  <a:pt x="6204210" y="1795845"/>
                  <a:pt x="6209162" y="1800797"/>
                  <a:pt x="6209162" y="1806905"/>
                </a:cubicBezTo>
                <a:cubicBezTo>
                  <a:pt x="6209162" y="1813013"/>
                  <a:pt x="6204210" y="1817965"/>
                  <a:pt x="6198102" y="1817965"/>
                </a:cubicBezTo>
                <a:cubicBezTo>
                  <a:pt x="6191994" y="1817965"/>
                  <a:pt x="6187042" y="1813013"/>
                  <a:pt x="6187042" y="1806905"/>
                </a:cubicBezTo>
                <a:cubicBezTo>
                  <a:pt x="6187042" y="1800797"/>
                  <a:pt x="6191994" y="1795845"/>
                  <a:pt x="6198102" y="1795845"/>
                </a:cubicBezTo>
                <a:close/>
                <a:moveTo>
                  <a:pt x="5762849" y="1795845"/>
                </a:moveTo>
                <a:cubicBezTo>
                  <a:pt x="5768957" y="1795845"/>
                  <a:pt x="5773909" y="1800797"/>
                  <a:pt x="5773909" y="1806905"/>
                </a:cubicBezTo>
                <a:cubicBezTo>
                  <a:pt x="5773909" y="1813013"/>
                  <a:pt x="5768957" y="1817965"/>
                  <a:pt x="5762849" y="1817965"/>
                </a:cubicBezTo>
                <a:cubicBezTo>
                  <a:pt x="5756741" y="1817965"/>
                  <a:pt x="5751789" y="1813013"/>
                  <a:pt x="5751789" y="1806905"/>
                </a:cubicBezTo>
                <a:cubicBezTo>
                  <a:pt x="5751789" y="1800797"/>
                  <a:pt x="5756741" y="1795845"/>
                  <a:pt x="5762849" y="1795845"/>
                </a:cubicBezTo>
                <a:close/>
                <a:moveTo>
                  <a:pt x="494092" y="1791106"/>
                </a:moveTo>
                <a:cubicBezTo>
                  <a:pt x="500200" y="1791106"/>
                  <a:pt x="505152" y="1796058"/>
                  <a:pt x="505152" y="1802166"/>
                </a:cubicBezTo>
                <a:cubicBezTo>
                  <a:pt x="505152" y="1808275"/>
                  <a:pt x="500200" y="1813226"/>
                  <a:pt x="494092" y="1813226"/>
                </a:cubicBezTo>
                <a:cubicBezTo>
                  <a:pt x="487984" y="1813226"/>
                  <a:pt x="483032" y="1808275"/>
                  <a:pt x="483032" y="1802166"/>
                </a:cubicBezTo>
                <a:cubicBezTo>
                  <a:pt x="483032" y="1796058"/>
                  <a:pt x="487984" y="1791106"/>
                  <a:pt x="494092" y="1791106"/>
                </a:cubicBezTo>
                <a:close/>
                <a:moveTo>
                  <a:pt x="58840" y="1791106"/>
                </a:moveTo>
                <a:cubicBezTo>
                  <a:pt x="64948" y="1791106"/>
                  <a:pt x="69900" y="1796058"/>
                  <a:pt x="69900" y="1802166"/>
                </a:cubicBezTo>
                <a:cubicBezTo>
                  <a:pt x="69900" y="1808275"/>
                  <a:pt x="64948" y="1813226"/>
                  <a:pt x="58840" y="1813226"/>
                </a:cubicBezTo>
                <a:cubicBezTo>
                  <a:pt x="52732" y="1813226"/>
                  <a:pt x="47780" y="1808275"/>
                  <a:pt x="47780" y="1802166"/>
                </a:cubicBezTo>
                <a:cubicBezTo>
                  <a:pt x="47780" y="1796058"/>
                  <a:pt x="52732" y="1791106"/>
                  <a:pt x="58840" y="1791106"/>
                </a:cubicBezTo>
                <a:close/>
                <a:moveTo>
                  <a:pt x="2237229" y="1791106"/>
                </a:moveTo>
                <a:cubicBezTo>
                  <a:pt x="2243337" y="1791106"/>
                  <a:pt x="2248289" y="1796058"/>
                  <a:pt x="2248289" y="1802166"/>
                </a:cubicBezTo>
                <a:cubicBezTo>
                  <a:pt x="2248289" y="1808275"/>
                  <a:pt x="2243337" y="1813226"/>
                  <a:pt x="2237229" y="1813226"/>
                </a:cubicBezTo>
                <a:cubicBezTo>
                  <a:pt x="2231121" y="1813226"/>
                  <a:pt x="2226169" y="1808275"/>
                  <a:pt x="2226169" y="1802166"/>
                </a:cubicBezTo>
                <a:cubicBezTo>
                  <a:pt x="2226169" y="1796058"/>
                  <a:pt x="2231121" y="1791106"/>
                  <a:pt x="2237229" y="1791106"/>
                </a:cubicBezTo>
                <a:close/>
                <a:moveTo>
                  <a:pt x="1801977" y="1791106"/>
                </a:moveTo>
                <a:cubicBezTo>
                  <a:pt x="1808085" y="1791106"/>
                  <a:pt x="1813037" y="1796058"/>
                  <a:pt x="1813037" y="1802166"/>
                </a:cubicBezTo>
                <a:cubicBezTo>
                  <a:pt x="1813037" y="1808275"/>
                  <a:pt x="1808085" y="1813226"/>
                  <a:pt x="1801977" y="1813226"/>
                </a:cubicBezTo>
                <a:cubicBezTo>
                  <a:pt x="1795869" y="1813226"/>
                  <a:pt x="1790917" y="1808275"/>
                  <a:pt x="1790917" y="1802166"/>
                </a:cubicBezTo>
                <a:cubicBezTo>
                  <a:pt x="1790917" y="1796058"/>
                  <a:pt x="1795869" y="1791106"/>
                  <a:pt x="1801977" y="1791106"/>
                </a:cubicBezTo>
                <a:close/>
                <a:moveTo>
                  <a:pt x="1365661" y="1791106"/>
                </a:moveTo>
                <a:cubicBezTo>
                  <a:pt x="1371769" y="1791106"/>
                  <a:pt x="1376721" y="1796058"/>
                  <a:pt x="1376721" y="1802166"/>
                </a:cubicBezTo>
                <a:cubicBezTo>
                  <a:pt x="1376721" y="1808275"/>
                  <a:pt x="1371769" y="1813226"/>
                  <a:pt x="1365661" y="1813226"/>
                </a:cubicBezTo>
                <a:cubicBezTo>
                  <a:pt x="1359554" y="1813226"/>
                  <a:pt x="1354601" y="1808275"/>
                  <a:pt x="1354601" y="1802166"/>
                </a:cubicBezTo>
                <a:cubicBezTo>
                  <a:pt x="1354601" y="1796058"/>
                  <a:pt x="1359554" y="1791106"/>
                  <a:pt x="1365661" y="1791106"/>
                </a:cubicBezTo>
                <a:close/>
                <a:moveTo>
                  <a:pt x="9242260" y="1787364"/>
                </a:moveTo>
                <a:cubicBezTo>
                  <a:pt x="9255669" y="1787364"/>
                  <a:pt x="9266539" y="1798234"/>
                  <a:pt x="9266539" y="1811643"/>
                </a:cubicBezTo>
                <a:cubicBezTo>
                  <a:pt x="9266539" y="1825052"/>
                  <a:pt x="9255669" y="1835922"/>
                  <a:pt x="9242260" y="1835922"/>
                </a:cubicBezTo>
                <a:cubicBezTo>
                  <a:pt x="9228851" y="1835922"/>
                  <a:pt x="9217981" y="1825052"/>
                  <a:pt x="9217981" y="1811643"/>
                </a:cubicBezTo>
                <a:cubicBezTo>
                  <a:pt x="9217981" y="1798234"/>
                  <a:pt x="9228851" y="1787364"/>
                  <a:pt x="9242260" y="1787364"/>
                </a:cubicBezTo>
                <a:close/>
                <a:moveTo>
                  <a:pt x="4409805" y="1782626"/>
                </a:moveTo>
                <a:cubicBezTo>
                  <a:pt x="4423214" y="1782626"/>
                  <a:pt x="4434084" y="1793497"/>
                  <a:pt x="4434084" y="1806906"/>
                </a:cubicBezTo>
                <a:cubicBezTo>
                  <a:pt x="4434084" y="1820315"/>
                  <a:pt x="4423214" y="1831184"/>
                  <a:pt x="4409805" y="1831184"/>
                </a:cubicBezTo>
                <a:cubicBezTo>
                  <a:pt x="4396396" y="1831184"/>
                  <a:pt x="4385526" y="1820315"/>
                  <a:pt x="4385526" y="1806906"/>
                </a:cubicBezTo>
                <a:cubicBezTo>
                  <a:pt x="4385526" y="1793497"/>
                  <a:pt x="4396396" y="1782626"/>
                  <a:pt x="4409805" y="1782626"/>
                </a:cubicBezTo>
                <a:close/>
                <a:moveTo>
                  <a:pt x="3538260" y="1782626"/>
                </a:moveTo>
                <a:cubicBezTo>
                  <a:pt x="3551669" y="1782626"/>
                  <a:pt x="3562539" y="1793497"/>
                  <a:pt x="3562539" y="1806906"/>
                </a:cubicBezTo>
                <a:cubicBezTo>
                  <a:pt x="3562539" y="1820315"/>
                  <a:pt x="3551669" y="1831184"/>
                  <a:pt x="3538260" y="1831184"/>
                </a:cubicBezTo>
                <a:cubicBezTo>
                  <a:pt x="3524851" y="1831184"/>
                  <a:pt x="3513981" y="1820315"/>
                  <a:pt x="3513981" y="1806906"/>
                </a:cubicBezTo>
                <a:cubicBezTo>
                  <a:pt x="3513981" y="1793497"/>
                  <a:pt x="3524851" y="1782626"/>
                  <a:pt x="3538260" y="1782626"/>
                </a:cubicBezTo>
                <a:close/>
                <a:moveTo>
                  <a:pt x="3103005" y="1782626"/>
                </a:moveTo>
                <a:cubicBezTo>
                  <a:pt x="3116414" y="1782626"/>
                  <a:pt x="3127285" y="1793497"/>
                  <a:pt x="3127285" y="1806906"/>
                </a:cubicBezTo>
                <a:cubicBezTo>
                  <a:pt x="3127285" y="1820315"/>
                  <a:pt x="3116414" y="1831184"/>
                  <a:pt x="3103005" y="1831184"/>
                </a:cubicBezTo>
                <a:cubicBezTo>
                  <a:pt x="3089596" y="1831184"/>
                  <a:pt x="3078726" y="1820315"/>
                  <a:pt x="3078726" y="1806906"/>
                </a:cubicBezTo>
                <a:cubicBezTo>
                  <a:pt x="3078726" y="1793497"/>
                  <a:pt x="3089596" y="1782626"/>
                  <a:pt x="3103005" y="1782626"/>
                </a:cubicBezTo>
                <a:close/>
                <a:moveTo>
                  <a:pt x="10985399" y="1776808"/>
                </a:moveTo>
                <a:cubicBezTo>
                  <a:pt x="11004638" y="1776808"/>
                  <a:pt x="11020234" y="1792404"/>
                  <a:pt x="11020234" y="1811643"/>
                </a:cubicBezTo>
                <a:cubicBezTo>
                  <a:pt x="11020234" y="1830882"/>
                  <a:pt x="11004638" y="1846478"/>
                  <a:pt x="10985399" y="1846478"/>
                </a:cubicBezTo>
                <a:cubicBezTo>
                  <a:pt x="10966160" y="1846478"/>
                  <a:pt x="10950564" y="1830882"/>
                  <a:pt x="10950564" y="1811643"/>
                </a:cubicBezTo>
                <a:cubicBezTo>
                  <a:pt x="10950564" y="1792404"/>
                  <a:pt x="10966160" y="1776808"/>
                  <a:pt x="10985399" y="1776808"/>
                </a:cubicBezTo>
                <a:close/>
                <a:moveTo>
                  <a:pt x="8807007" y="1776808"/>
                </a:moveTo>
                <a:cubicBezTo>
                  <a:pt x="8826246" y="1776808"/>
                  <a:pt x="8841842" y="1792404"/>
                  <a:pt x="8841842" y="1811643"/>
                </a:cubicBezTo>
                <a:cubicBezTo>
                  <a:pt x="8841842" y="1830882"/>
                  <a:pt x="8826246" y="1846478"/>
                  <a:pt x="8807007" y="1846478"/>
                </a:cubicBezTo>
                <a:cubicBezTo>
                  <a:pt x="8787768" y="1846478"/>
                  <a:pt x="8772172" y="1830882"/>
                  <a:pt x="8772172" y="1811643"/>
                </a:cubicBezTo>
                <a:cubicBezTo>
                  <a:pt x="8772172" y="1792404"/>
                  <a:pt x="8787768" y="1776808"/>
                  <a:pt x="8807007" y="1776808"/>
                </a:cubicBezTo>
                <a:close/>
                <a:moveTo>
                  <a:pt x="2666686" y="1772070"/>
                </a:moveTo>
                <a:cubicBezTo>
                  <a:pt x="2685925" y="1772070"/>
                  <a:pt x="2701521" y="1787667"/>
                  <a:pt x="2701521" y="1806906"/>
                </a:cubicBezTo>
                <a:cubicBezTo>
                  <a:pt x="2701521" y="1826145"/>
                  <a:pt x="2685925" y="1841741"/>
                  <a:pt x="2666686" y="1841741"/>
                </a:cubicBezTo>
                <a:cubicBezTo>
                  <a:pt x="2647447" y="1841741"/>
                  <a:pt x="2631851" y="1826145"/>
                  <a:pt x="2631851" y="1806906"/>
                </a:cubicBezTo>
                <a:cubicBezTo>
                  <a:pt x="2631851" y="1787667"/>
                  <a:pt x="2647447" y="1772070"/>
                  <a:pt x="2666686" y="1772070"/>
                </a:cubicBezTo>
                <a:close/>
                <a:moveTo>
                  <a:pt x="8377558" y="1772069"/>
                </a:moveTo>
                <a:cubicBezTo>
                  <a:pt x="8396797" y="1772069"/>
                  <a:pt x="8412393" y="1787665"/>
                  <a:pt x="8412393" y="1806905"/>
                </a:cubicBezTo>
                <a:cubicBezTo>
                  <a:pt x="8412393" y="1826144"/>
                  <a:pt x="8396797" y="1841740"/>
                  <a:pt x="8377558" y="1841740"/>
                </a:cubicBezTo>
                <a:cubicBezTo>
                  <a:pt x="8358319" y="1841740"/>
                  <a:pt x="8342723" y="1826144"/>
                  <a:pt x="8342723" y="1806905"/>
                </a:cubicBezTo>
                <a:cubicBezTo>
                  <a:pt x="8342723" y="1787665"/>
                  <a:pt x="8358319" y="1772069"/>
                  <a:pt x="8377558" y="1772069"/>
                </a:cubicBezTo>
                <a:close/>
                <a:moveTo>
                  <a:pt x="7069672" y="1772069"/>
                </a:moveTo>
                <a:cubicBezTo>
                  <a:pt x="7088911" y="1772069"/>
                  <a:pt x="7104507" y="1787665"/>
                  <a:pt x="7104507" y="1806905"/>
                </a:cubicBezTo>
                <a:cubicBezTo>
                  <a:pt x="7104507" y="1826144"/>
                  <a:pt x="7088911" y="1841740"/>
                  <a:pt x="7069672" y="1841740"/>
                </a:cubicBezTo>
                <a:cubicBezTo>
                  <a:pt x="7050433" y="1841740"/>
                  <a:pt x="7034837" y="1826144"/>
                  <a:pt x="7034837" y="1806905"/>
                </a:cubicBezTo>
                <a:cubicBezTo>
                  <a:pt x="7034837" y="1787665"/>
                  <a:pt x="7050433" y="1772069"/>
                  <a:pt x="7069672" y="1772069"/>
                </a:cubicBezTo>
                <a:close/>
                <a:moveTo>
                  <a:pt x="930409" y="1767330"/>
                </a:moveTo>
                <a:cubicBezTo>
                  <a:pt x="949648" y="1767330"/>
                  <a:pt x="965244" y="1782928"/>
                  <a:pt x="965244" y="1802166"/>
                </a:cubicBezTo>
                <a:cubicBezTo>
                  <a:pt x="965244" y="1821405"/>
                  <a:pt x="949648" y="1837002"/>
                  <a:pt x="930409" y="1837002"/>
                </a:cubicBezTo>
                <a:cubicBezTo>
                  <a:pt x="911170" y="1837002"/>
                  <a:pt x="895574" y="1821405"/>
                  <a:pt x="895574" y="1802166"/>
                </a:cubicBezTo>
                <a:cubicBezTo>
                  <a:pt x="895574" y="1782928"/>
                  <a:pt x="911170" y="1767330"/>
                  <a:pt x="930409" y="1767330"/>
                </a:cubicBezTo>
                <a:close/>
                <a:moveTo>
                  <a:pt x="10548284" y="1358180"/>
                </a:moveTo>
                <a:cubicBezTo>
                  <a:pt x="10554392" y="1358180"/>
                  <a:pt x="10559344" y="1363133"/>
                  <a:pt x="10559344" y="1369241"/>
                </a:cubicBezTo>
                <a:cubicBezTo>
                  <a:pt x="10559344" y="1375349"/>
                  <a:pt x="10554392" y="1380300"/>
                  <a:pt x="10548284" y="1380300"/>
                </a:cubicBezTo>
                <a:cubicBezTo>
                  <a:pt x="10542176" y="1380300"/>
                  <a:pt x="10537224" y="1375349"/>
                  <a:pt x="10537224" y="1369241"/>
                </a:cubicBezTo>
                <a:cubicBezTo>
                  <a:pt x="10537224" y="1363133"/>
                  <a:pt x="10542176" y="1358180"/>
                  <a:pt x="10548284" y="1358180"/>
                </a:cubicBezTo>
                <a:close/>
                <a:moveTo>
                  <a:pt x="10113031" y="1358180"/>
                </a:moveTo>
                <a:cubicBezTo>
                  <a:pt x="10119139" y="1358180"/>
                  <a:pt x="10124091" y="1363132"/>
                  <a:pt x="10124091" y="1369240"/>
                </a:cubicBezTo>
                <a:cubicBezTo>
                  <a:pt x="10124091" y="1375349"/>
                  <a:pt x="10119139" y="1380300"/>
                  <a:pt x="10113031" y="1380300"/>
                </a:cubicBezTo>
                <a:cubicBezTo>
                  <a:pt x="10106923" y="1380300"/>
                  <a:pt x="10101971" y="1375349"/>
                  <a:pt x="10101971" y="1369240"/>
                </a:cubicBezTo>
                <a:cubicBezTo>
                  <a:pt x="10101971" y="1363132"/>
                  <a:pt x="10106923" y="1358180"/>
                  <a:pt x="10113031" y="1358180"/>
                </a:cubicBezTo>
                <a:close/>
                <a:moveTo>
                  <a:pt x="7940443" y="1353447"/>
                </a:moveTo>
                <a:cubicBezTo>
                  <a:pt x="7946551" y="1353447"/>
                  <a:pt x="7951503" y="1358399"/>
                  <a:pt x="7951503" y="1364507"/>
                </a:cubicBezTo>
                <a:cubicBezTo>
                  <a:pt x="7951503" y="1370614"/>
                  <a:pt x="7946551" y="1375567"/>
                  <a:pt x="7940443" y="1375567"/>
                </a:cubicBezTo>
                <a:cubicBezTo>
                  <a:pt x="7934335" y="1375567"/>
                  <a:pt x="7929383" y="1370614"/>
                  <a:pt x="7929383" y="1364507"/>
                </a:cubicBezTo>
                <a:cubicBezTo>
                  <a:pt x="7929383" y="1358399"/>
                  <a:pt x="7934335" y="1353447"/>
                  <a:pt x="7940443" y="1353447"/>
                </a:cubicBezTo>
                <a:close/>
                <a:moveTo>
                  <a:pt x="7504126" y="1353447"/>
                </a:moveTo>
                <a:cubicBezTo>
                  <a:pt x="7510234" y="1353447"/>
                  <a:pt x="7515186" y="1358399"/>
                  <a:pt x="7515186" y="1364507"/>
                </a:cubicBezTo>
                <a:cubicBezTo>
                  <a:pt x="7515186" y="1370614"/>
                  <a:pt x="7510234" y="1375566"/>
                  <a:pt x="7504126" y="1375566"/>
                </a:cubicBezTo>
                <a:cubicBezTo>
                  <a:pt x="7498018" y="1375566"/>
                  <a:pt x="7493066" y="1370614"/>
                  <a:pt x="7493066" y="1364507"/>
                </a:cubicBezTo>
                <a:cubicBezTo>
                  <a:pt x="7493066" y="1358399"/>
                  <a:pt x="7498018" y="1353447"/>
                  <a:pt x="7504126" y="1353447"/>
                </a:cubicBezTo>
                <a:close/>
                <a:moveTo>
                  <a:pt x="7068873" y="1353445"/>
                </a:moveTo>
                <a:cubicBezTo>
                  <a:pt x="7074981" y="1353445"/>
                  <a:pt x="7079933" y="1358398"/>
                  <a:pt x="7079933" y="1364506"/>
                </a:cubicBezTo>
                <a:cubicBezTo>
                  <a:pt x="7079933" y="1370614"/>
                  <a:pt x="7074981" y="1375566"/>
                  <a:pt x="7068873" y="1375566"/>
                </a:cubicBezTo>
                <a:cubicBezTo>
                  <a:pt x="7062765" y="1375566"/>
                  <a:pt x="7057813" y="1370614"/>
                  <a:pt x="7057813" y="1364506"/>
                </a:cubicBezTo>
                <a:cubicBezTo>
                  <a:pt x="7057813" y="1358398"/>
                  <a:pt x="7062765" y="1353445"/>
                  <a:pt x="7068873" y="1353445"/>
                </a:cubicBezTo>
                <a:close/>
                <a:moveTo>
                  <a:pt x="6632556" y="1353445"/>
                </a:moveTo>
                <a:cubicBezTo>
                  <a:pt x="6638664" y="1353445"/>
                  <a:pt x="6643616" y="1358398"/>
                  <a:pt x="6643616" y="1364506"/>
                </a:cubicBezTo>
                <a:cubicBezTo>
                  <a:pt x="6643616" y="1370614"/>
                  <a:pt x="6638664" y="1375566"/>
                  <a:pt x="6632556" y="1375566"/>
                </a:cubicBezTo>
                <a:cubicBezTo>
                  <a:pt x="6626448" y="1375566"/>
                  <a:pt x="6621496" y="1370614"/>
                  <a:pt x="6621496" y="1364506"/>
                </a:cubicBezTo>
                <a:cubicBezTo>
                  <a:pt x="6621496" y="1358398"/>
                  <a:pt x="6626448" y="1353445"/>
                  <a:pt x="6632556" y="1353445"/>
                </a:cubicBezTo>
                <a:close/>
                <a:moveTo>
                  <a:pt x="5760987" y="1353445"/>
                </a:moveTo>
                <a:cubicBezTo>
                  <a:pt x="5767095" y="1353445"/>
                  <a:pt x="5772047" y="1358398"/>
                  <a:pt x="5772047" y="1364505"/>
                </a:cubicBezTo>
                <a:cubicBezTo>
                  <a:pt x="5772047" y="1370614"/>
                  <a:pt x="5767095" y="1375566"/>
                  <a:pt x="5760987" y="1375566"/>
                </a:cubicBezTo>
                <a:cubicBezTo>
                  <a:pt x="5754879" y="1375566"/>
                  <a:pt x="5749927" y="1370614"/>
                  <a:pt x="5749927" y="1364505"/>
                </a:cubicBezTo>
                <a:cubicBezTo>
                  <a:pt x="5749927" y="1358398"/>
                  <a:pt x="5754879" y="1353445"/>
                  <a:pt x="5760987" y="1353445"/>
                </a:cubicBezTo>
                <a:close/>
                <a:moveTo>
                  <a:pt x="3540126" y="1352228"/>
                </a:moveTo>
                <a:cubicBezTo>
                  <a:pt x="3546234" y="1352228"/>
                  <a:pt x="3551186" y="1357180"/>
                  <a:pt x="3551186" y="1363288"/>
                </a:cubicBezTo>
                <a:cubicBezTo>
                  <a:pt x="3551186" y="1369396"/>
                  <a:pt x="3546234" y="1374347"/>
                  <a:pt x="3540126" y="1374347"/>
                </a:cubicBezTo>
                <a:cubicBezTo>
                  <a:pt x="3534018" y="1374347"/>
                  <a:pt x="3529066" y="1369396"/>
                  <a:pt x="3529066" y="1363288"/>
                </a:cubicBezTo>
                <a:cubicBezTo>
                  <a:pt x="3529066" y="1357180"/>
                  <a:pt x="3534018" y="1352228"/>
                  <a:pt x="3540126" y="1352228"/>
                </a:cubicBezTo>
                <a:close/>
                <a:moveTo>
                  <a:pt x="3103807" y="1352228"/>
                </a:moveTo>
                <a:cubicBezTo>
                  <a:pt x="3109914" y="1352228"/>
                  <a:pt x="3114866" y="1357180"/>
                  <a:pt x="3114866" y="1363289"/>
                </a:cubicBezTo>
                <a:cubicBezTo>
                  <a:pt x="3114866" y="1369396"/>
                  <a:pt x="3109914" y="1374347"/>
                  <a:pt x="3103807" y="1374347"/>
                </a:cubicBezTo>
                <a:cubicBezTo>
                  <a:pt x="3097698" y="1374347"/>
                  <a:pt x="3092746" y="1369396"/>
                  <a:pt x="3092746" y="1363289"/>
                </a:cubicBezTo>
                <a:cubicBezTo>
                  <a:pt x="3092746" y="1357180"/>
                  <a:pt x="3097698" y="1352228"/>
                  <a:pt x="3103807" y="1352228"/>
                </a:cubicBezTo>
                <a:close/>
                <a:moveTo>
                  <a:pt x="4411667" y="1352227"/>
                </a:moveTo>
                <a:cubicBezTo>
                  <a:pt x="4417775" y="1352227"/>
                  <a:pt x="4422727" y="1357179"/>
                  <a:pt x="4422727" y="1363288"/>
                </a:cubicBezTo>
                <a:cubicBezTo>
                  <a:pt x="4422727" y="1369396"/>
                  <a:pt x="4417775" y="1374347"/>
                  <a:pt x="4411667" y="1374347"/>
                </a:cubicBezTo>
                <a:cubicBezTo>
                  <a:pt x="4405559" y="1374347"/>
                  <a:pt x="4400607" y="1369396"/>
                  <a:pt x="4400607" y="1363288"/>
                </a:cubicBezTo>
                <a:cubicBezTo>
                  <a:pt x="4400607" y="1357179"/>
                  <a:pt x="4405559" y="1352227"/>
                  <a:pt x="4411667" y="1352227"/>
                </a:cubicBezTo>
                <a:close/>
                <a:moveTo>
                  <a:pt x="3975351" y="1352227"/>
                </a:moveTo>
                <a:cubicBezTo>
                  <a:pt x="3981459" y="1352227"/>
                  <a:pt x="3986411" y="1357180"/>
                  <a:pt x="3986411" y="1363288"/>
                </a:cubicBezTo>
                <a:cubicBezTo>
                  <a:pt x="3986411" y="1369396"/>
                  <a:pt x="3981459" y="1374347"/>
                  <a:pt x="3975351" y="1374347"/>
                </a:cubicBezTo>
                <a:cubicBezTo>
                  <a:pt x="3969243" y="1374347"/>
                  <a:pt x="3964291" y="1369396"/>
                  <a:pt x="3964291" y="1363288"/>
                </a:cubicBezTo>
                <a:cubicBezTo>
                  <a:pt x="3964291" y="1357180"/>
                  <a:pt x="3969243" y="1352227"/>
                  <a:pt x="3975351" y="1352227"/>
                </a:cubicBezTo>
                <a:close/>
                <a:moveTo>
                  <a:pt x="5283237" y="1352227"/>
                </a:moveTo>
                <a:cubicBezTo>
                  <a:pt x="5289345" y="1352227"/>
                  <a:pt x="5294297" y="1357179"/>
                  <a:pt x="5294297" y="1363288"/>
                </a:cubicBezTo>
                <a:cubicBezTo>
                  <a:pt x="5294297" y="1369396"/>
                  <a:pt x="5289345" y="1374346"/>
                  <a:pt x="5283237" y="1374346"/>
                </a:cubicBezTo>
                <a:cubicBezTo>
                  <a:pt x="5277129" y="1374346"/>
                  <a:pt x="5272177" y="1369396"/>
                  <a:pt x="5272177" y="1363288"/>
                </a:cubicBezTo>
                <a:cubicBezTo>
                  <a:pt x="5272177" y="1357179"/>
                  <a:pt x="5277129" y="1352227"/>
                  <a:pt x="5283237" y="1352227"/>
                </a:cubicBezTo>
                <a:close/>
                <a:moveTo>
                  <a:pt x="931209" y="1347483"/>
                </a:moveTo>
                <a:cubicBezTo>
                  <a:pt x="937316" y="1347483"/>
                  <a:pt x="942268" y="1352435"/>
                  <a:pt x="942268" y="1358544"/>
                </a:cubicBezTo>
                <a:cubicBezTo>
                  <a:pt x="942268" y="1364652"/>
                  <a:pt x="937316" y="1369604"/>
                  <a:pt x="931209" y="1369604"/>
                </a:cubicBezTo>
                <a:cubicBezTo>
                  <a:pt x="925100" y="1369604"/>
                  <a:pt x="920148" y="1364652"/>
                  <a:pt x="920148" y="1358544"/>
                </a:cubicBezTo>
                <a:cubicBezTo>
                  <a:pt x="920148" y="1352435"/>
                  <a:pt x="925100" y="1347483"/>
                  <a:pt x="931209" y="1347483"/>
                </a:cubicBezTo>
                <a:close/>
                <a:moveTo>
                  <a:pt x="495956" y="1347483"/>
                </a:moveTo>
                <a:cubicBezTo>
                  <a:pt x="502064" y="1347483"/>
                  <a:pt x="507016" y="1352436"/>
                  <a:pt x="507016" y="1358544"/>
                </a:cubicBezTo>
                <a:cubicBezTo>
                  <a:pt x="507016" y="1364652"/>
                  <a:pt x="502064" y="1369605"/>
                  <a:pt x="495956" y="1369605"/>
                </a:cubicBezTo>
                <a:cubicBezTo>
                  <a:pt x="489848" y="1369605"/>
                  <a:pt x="484896" y="1364652"/>
                  <a:pt x="484896" y="1358544"/>
                </a:cubicBezTo>
                <a:cubicBezTo>
                  <a:pt x="484896" y="1352436"/>
                  <a:pt x="489848" y="1347483"/>
                  <a:pt x="495956" y="1347483"/>
                </a:cubicBezTo>
                <a:close/>
                <a:moveTo>
                  <a:pt x="10984601" y="1344962"/>
                </a:moveTo>
                <a:cubicBezTo>
                  <a:pt x="10998010" y="1344962"/>
                  <a:pt x="11008880" y="1355832"/>
                  <a:pt x="11008880" y="1369241"/>
                </a:cubicBezTo>
                <a:cubicBezTo>
                  <a:pt x="11008880" y="1382650"/>
                  <a:pt x="10998010" y="1393519"/>
                  <a:pt x="10984601" y="1393519"/>
                </a:cubicBezTo>
                <a:cubicBezTo>
                  <a:pt x="10971192" y="1393519"/>
                  <a:pt x="10960322" y="1382650"/>
                  <a:pt x="10960322" y="1369241"/>
                </a:cubicBezTo>
                <a:cubicBezTo>
                  <a:pt x="10960322" y="1355832"/>
                  <a:pt x="10971192" y="1344962"/>
                  <a:pt x="10984601" y="1344962"/>
                </a:cubicBezTo>
                <a:close/>
                <a:moveTo>
                  <a:pt x="9676715" y="1344961"/>
                </a:moveTo>
                <a:cubicBezTo>
                  <a:pt x="9690124" y="1344961"/>
                  <a:pt x="9700994" y="1355831"/>
                  <a:pt x="9700994" y="1369240"/>
                </a:cubicBezTo>
                <a:cubicBezTo>
                  <a:pt x="9700994" y="1382649"/>
                  <a:pt x="9690124" y="1393519"/>
                  <a:pt x="9676715" y="1393519"/>
                </a:cubicBezTo>
                <a:cubicBezTo>
                  <a:pt x="9663306" y="1393519"/>
                  <a:pt x="9652436" y="1382649"/>
                  <a:pt x="9652436" y="1369240"/>
                </a:cubicBezTo>
                <a:cubicBezTo>
                  <a:pt x="9652436" y="1355831"/>
                  <a:pt x="9663306" y="1344961"/>
                  <a:pt x="9676715" y="1344961"/>
                </a:cubicBezTo>
                <a:close/>
                <a:moveTo>
                  <a:pt x="9241462" y="1344961"/>
                </a:moveTo>
                <a:cubicBezTo>
                  <a:pt x="9254871" y="1344961"/>
                  <a:pt x="9265741" y="1355831"/>
                  <a:pt x="9265741" y="1369240"/>
                </a:cubicBezTo>
                <a:cubicBezTo>
                  <a:pt x="9265741" y="1382649"/>
                  <a:pt x="9254871" y="1393519"/>
                  <a:pt x="9241462" y="1393519"/>
                </a:cubicBezTo>
                <a:cubicBezTo>
                  <a:pt x="9228053" y="1393519"/>
                  <a:pt x="9217183" y="1382649"/>
                  <a:pt x="9217183" y="1369240"/>
                </a:cubicBezTo>
                <a:cubicBezTo>
                  <a:pt x="9217183" y="1355831"/>
                  <a:pt x="9228053" y="1344961"/>
                  <a:pt x="9241462" y="1344961"/>
                </a:cubicBezTo>
                <a:close/>
                <a:moveTo>
                  <a:pt x="8805145" y="1344960"/>
                </a:moveTo>
                <a:cubicBezTo>
                  <a:pt x="8818554" y="1344960"/>
                  <a:pt x="8829424" y="1355830"/>
                  <a:pt x="8829424" y="1369239"/>
                </a:cubicBezTo>
                <a:cubicBezTo>
                  <a:pt x="8829424" y="1382649"/>
                  <a:pt x="8818554" y="1393519"/>
                  <a:pt x="8805145" y="1393519"/>
                </a:cubicBezTo>
                <a:cubicBezTo>
                  <a:pt x="8791736" y="1393519"/>
                  <a:pt x="8780866" y="1382649"/>
                  <a:pt x="8780866" y="1369239"/>
                </a:cubicBezTo>
                <a:cubicBezTo>
                  <a:pt x="8780866" y="1355830"/>
                  <a:pt x="8791736" y="1344960"/>
                  <a:pt x="8805145" y="1344960"/>
                </a:cubicBezTo>
                <a:close/>
                <a:moveTo>
                  <a:pt x="8375696" y="1340227"/>
                </a:moveTo>
                <a:cubicBezTo>
                  <a:pt x="8389105" y="1340227"/>
                  <a:pt x="8399975" y="1351097"/>
                  <a:pt x="8399975" y="1364507"/>
                </a:cubicBezTo>
                <a:cubicBezTo>
                  <a:pt x="8399975" y="1377916"/>
                  <a:pt x="8389105" y="1388786"/>
                  <a:pt x="8375696" y="1388786"/>
                </a:cubicBezTo>
                <a:cubicBezTo>
                  <a:pt x="8362287" y="1388786"/>
                  <a:pt x="8351417" y="1377916"/>
                  <a:pt x="8351417" y="1364507"/>
                </a:cubicBezTo>
                <a:cubicBezTo>
                  <a:pt x="8351417" y="1351097"/>
                  <a:pt x="8362287" y="1340227"/>
                  <a:pt x="8375696" y="1340227"/>
                </a:cubicBezTo>
                <a:close/>
                <a:moveTo>
                  <a:pt x="2668551" y="1339009"/>
                </a:moveTo>
                <a:cubicBezTo>
                  <a:pt x="2681960" y="1339009"/>
                  <a:pt x="2692830" y="1349879"/>
                  <a:pt x="2692830" y="1363289"/>
                </a:cubicBezTo>
                <a:cubicBezTo>
                  <a:pt x="2692830" y="1376698"/>
                  <a:pt x="2681960" y="1387569"/>
                  <a:pt x="2668551" y="1387569"/>
                </a:cubicBezTo>
                <a:cubicBezTo>
                  <a:pt x="2655142" y="1387569"/>
                  <a:pt x="2644272" y="1376698"/>
                  <a:pt x="2644272" y="1363289"/>
                </a:cubicBezTo>
                <a:cubicBezTo>
                  <a:pt x="2644272" y="1349879"/>
                  <a:pt x="2655142" y="1339009"/>
                  <a:pt x="2668551" y="1339009"/>
                </a:cubicBezTo>
                <a:close/>
                <a:moveTo>
                  <a:pt x="59640" y="1334265"/>
                </a:moveTo>
                <a:cubicBezTo>
                  <a:pt x="73049" y="1334265"/>
                  <a:pt x="83919" y="1345135"/>
                  <a:pt x="83919" y="1358544"/>
                </a:cubicBezTo>
                <a:cubicBezTo>
                  <a:pt x="83919" y="1371954"/>
                  <a:pt x="73049" y="1382824"/>
                  <a:pt x="59640" y="1382824"/>
                </a:cubicBezTo>
                <a:cubicBezTo>
                  <a:pt x="46231" y="1382824"/>
                  <a:pt x="35361" y="1371954"/>
                  <a:pt x="35361" y="1358544"/>
                </a:cubicBezTo>
                <a:cubicBezTo>
                  <a:pt x="35361" y="1345135"/>
                  <a:pt x="46231" y="1334265"/>
                  <a:pt x="59640" y="1334265"/>
                </a:cubicBezTo>
                <a:close/>
                <a:moveTo>
                  <a:pt x="1802775" y="1334264"/>
                </a:moveTo>
                <a:cubicBezTo>
                  <a:pt x="1816185" y="1334264"/>
                  <a:pt x="1827055" y="1345134"/>
                  <a:pt x="1827055" y="1358544"/>
                </a:cubicBezTo>
                <a:cubicBezTo>
                  <a:pt x="1827055" y="1371953"/>
                  <a:pt x="1816185" y="1382823"/>
                  <a:pt x="1802775" y="1382823"/>
                </a:cubicBezTo>
                <a:cubicBezTo>
                  <a:pt x="1789367" y="1382823"/>
                  <a:pt x="1778497" y="1371953"/>
                  <a:pt x="1778497" y="1358544"/>
                </a:cubicBezTo>
                <a:cubicBezTo>
                  <a:pt x="1778497" y="1345134"/>
                  <a:pt x="1789367" y="1334264"/>
                  <a:pt x="1802775" y="1334264"/>
                </a:cubicBezTo>
                <a:close/>
                <a:moveTo>
                  <a:pt x="1367525" y="1334264"/>
                </a:moveTo>
                <a:cubicBezTo>
                  <a:pt x="1380934" y="1334264"/>
                  <a:pt x="1391804" y="1345134"/>
                  <a:pt x="1391804" y="1358544"/>
                </a:cubicBezTo>
                <a:cubicBezTo>
                  <a:pt x="1391804" y="1371953"/>
                  <a:pt x="1380934" y="1382823"/>
                  <a:pt x="1367525" y="1382823"/>
                </a:cubicBezTo>
                <a:cubicBezTo>
                  <a:pt x="1354116" y="1382823"/>
                  <a:pt x="1343246" y="1371953"/>
                  <a:pt x="1343246" y="1358544"/>
                </a:cubicBezTo>
                <a:cubicBezTo>
                  <a:pt x="1343246" y="1345134"/>
                  <a:pt x="1354116" y="1334264"/>
                  <a:pt x="1367525" y="1334264"/>
                </a:cubicBezTo>
                <a:close/>
                <a:moveTo>
                  <a:pt x="2239092" y="1334264"/>
                </a:moveTo>
                <a:cubicBezTo>
                  <a:pt x="2252501" y="1334264"/>
                  <a:pt x="2263371" y="1345134"/>
                  <a:pt x="2263371" y="1358544"/>
                </a:cubicBezTo>
                <a:cubicBezTo>
                  <a:pt x="2263371" y="1371953"/>
                  <a:pt x="2252501" y="1382823"/>
                  <a:pt x="2239092" y="1382823"/>
                </a:cubicBezTo>
                <a:cubicBezTo>
                  <a:pt x="2225683" y="1382823"/>
                  <a:pt x="2214813" y="1371953"/>
                  <a:pt x="2214813" y="1358544"/>
                </a:cubicBezTo>
                <a:cubicBezTo>
                  <a:pt x="2214813" y="1345134"/>
                  <a:pt x="2225683" y="1334264"/>
                  <a:pt x="2239092" y="1334264"/>
                </a:cubicBezTo>
                <a:close/>
                <a:moveTo>
                  <a:pt x="6197304" y="1329670"/>
                </a:moveTo>
                <a:cubicBezTo>
                  <a:pt x="6216543" y="1329670"/>
                  <a:pt x="6232139" y="1345266"/>
                  <a:pt x="6232139" y="1364506"/>
                </a:cubicBezTo>
                <a:cubicBezTo>
                  <a:pt x="6232139" y="1383745"/>
                  <a:pt x="6216543" y="1399340"/>
                  <a:pt x="6197304" y="1399340"/>
                </a:cubicBezTo>
                <a:cubicBezTo>
                  <a:pt x="6178065" y="1399340"/>
                  <a:pt x="6162469" y="1383745"/>
                  <a:pt x="6162469" y="1364506"/>
                </a:cubicBezTo>
                <a:cubicBezTo>
                  <a:pt x="6162469" y="1345266"/>
                  <a:pt x="6178065" y="1329670"/>
                  <a:pt x="6197304" y="1329670"/>
                </a:cubicBezTo>
                <a:close/>
                <a:moveTo>
                  <a:pt x="4846920" y="1328451"/>
                </a:moveTo>
                <a:cubicBezTo>
                  <a:pt x="4866159" y="1328451"/>
                  <a:pt x="4881755" y="1344048"/>
                  <a:pt x="4881755" y="1363288"/>
                </a:cubicBezTo>
                <a:cubicBezTo>
                  <a:pt x="4881755" y="1382526"/>
                  <a:pt x="4866159" y="1398123"/>
                  <a:pt x="4846920" y="1398123"/>
                </a:cubicBezTo>
                <a:cubicBezTo>
                  <a:pt x="4827681" y="1398123"/>
                  <a:pt x="4812085" y="1382526"/>
                  <a:pt x="4812085" y="1363288"/>
                </a:cubicBezTo>
                <a:cubicBezTo>
                  <a:pt x="4812085" y="1344048"/>
                  <a:pt x="4827681" y="1328451"/>
                  <a:pt x="4846920" y="1328451"/>
                </a:cubicBezTo>
                <a:close/>
                <a:moveTo>
                  <a:pt x="10985399" y="914547"/>
                </a:moveTo>
                <a:cubicBezTo>
                  <a:pt x="10991507" y="914547"/>
                  <a:pt x="10996459" y="919500"/>
                  <a:pt x="10996459" y="925608"/>
                </a:cubicBezTo>
                <a:cubicBezTo>
                  <a:pt x="10996459" y="931715"/>
                  <a:pt x="10991507" y="936667"/>
                  <a:pt x="10985399" y="936667"/>
                </a:cubicBezTo>
                <a:cubicBezTo>
                  <a:pt x="10979291" y="936667"/>
                  <a:pt x="10974339" y="931715"/>
                  <a:pt x="10974339" y="925608"/>
                </a:cubicBezTo>
                <a:cubicBezTo>
                  <a:pt x="10974339" y="919500"/>
                  <a:pt x="10979291" y="914547"/>
                  <a:pt x="10985399" y="914547"/>
                </a:cubicBezTo>
                <a:close/>
                <a:moveTo>
                  <a:pt x="10550146" y="914547"/>
                </a:moveTo>
                <a:cubicBezTo>
                  <a:pt x="10556254" y="914547"/>
                  <a:pt x="10561206" y="919499"/>
                  <a:pt x="10561206" y="925608"/>
                </a:cubicBezTo>
                <a:cubicBezTo>
                  <a:pt x="10561206" y="931715"/>
                  <a:pt x="10556254" y="936667"/>
                  <a:pt x="10550146" y="936667"/>
                </a:cubicBezTo>
                <a:cubicBezTo>
                  <a:pt x="10544038" y="936667"/>
                  <a:pt x="10539086" y="931715"/>
                  <a:pt x="10539086" y="925608"/>
                </a:cubicBezTo>
                <a:cubicBezTo>
                  <a:pt x="10539086" y="919499"/>
                  <a:pt x="10544038" y="914547"/>
                  <a:pt x="10550146" y="914547"/>
                </a:cubicBezTo>
                <a:close/>
                <a:moveTo>
                  <a:pt x="9678577" y="914547"/>
                </a:moveTo>
                <a:cubicBezTo>
                  <a:pt x="9684685" y="914547"/>
                  <a:pt x="9689637" y="919499"/>
                  <a:pt x="9689637" y="925607"/>
                </a:cubicBezTo>
                <a:cubicBezTo>
                  <a:pt x="9689637" y="931715"/>
                  <a:pt x="9684685" y="936667"/>
                  <a:pt x="9678577" y="936667"/>
                </a:cubicBezTo>
                <a:cubicBezTo>
                  <a:pt x="9672469" y="936667"/>
                  <a:pt x="9667517" y="931715"/>
                  <a:pt x="9667517" y="925607"/>
                </a:cubicBezTo>
                <a:cubicBezTo>
                  <a:pt x="9667517" y="919499"/>
                  <a:pt x="9672469" y="914547"/>
                  <a:pt x="9678577" y="914547"/>
                </a:cubicBezTo>
                <a:close/>
                <a:moveTo>
                  <a:pt x="9242260" y="914547"/>
                </a:moveTo>
                <a:cubicBezTo>
                  <a:pt x="9248368" y="914547"/>
                  <a:pt x="9253320" y="919499"/>
                  <a:pt x="9253320" y="925607"/>
                </a:cubicBezTo>
                <a:cubicBezTo>
                  <a:pt x="9253320" y="931715"/>
                  <a:pt x="9248368" y="936667"/>
                  <a:pt x="9242260" y="936667"/>
                </a:cubicBezTo>
                <a:cubicBezTo>
                  <a:pt x="9236152" y="936667"/>
                  <a:pt x="9231200" y="931715"/>
                  <a:pt x="9231200" y="925607"/>
                </a:cubicBezTo>
                <a:cubicBezTo>
                  <a:pt x="9231200" y="919499"/>
                  <a:pt x="9236152" y="914547"/>
                  <a:pt x="9242260" y="914547"/>
                </a:cubicBezTo>
                <a:close/>
                <a:moveTo>
                  <a:pt x="8807007" y="914547"/>
                </a:moveTo>
                <a:cubicBezTo>
                  <a:pt x="8813115" y="914547"/>
                  <a:pt x="8818067" y="919499"/>
                  <a:pt x="8818067" y="925607"/>
                </a:cubicBezTo>
                <a:cubicBezTo>
                  <a:pt x="8818067" y="931715"/>
                  <a:pt x="8813115" y="936667"/>
                  <a:pt x="8807007" y="936667"/>
                </a:cubicBezTo>
                <a:cubicBezTo>
                  <a:pt x="8800899" y="936667"/>
                  <a:pt x="8795947" y="931715"/>
                  <a:pt x="8795947" y="925607"/>
                </a:cubicBezTo>
                <a:cubicBezTo>
                  <a:pt x="8795947" y="919499"/>
                  <a:pt x="8800899" y="914547"/>
                  <a:pt x="8807007" y="914547"/>
                </a:cubicBezTo>
                <a:close/>
                <a:moveTo>
                  <a:pt x="3103009" y="909823"/>
                </a:moveTo>
                <a:cubicBezTo>
                  <a:pt x="3109117" y="909823"/>
                  <a:pt x="3114068" y="914773"/>
                  <a:pt x="3114068" y="920880"/>
                </a:cubicBezTo>
                <a:cubicBezTo>
                  <a:pt x="3114068" y="926988"/>
                  <a:pt x="3109117" y="931939"/>
                  <a:pt x="3103009" y="931939"/>
                </a:cubicBezTo>
                <a:cubicBezTo>
                  <a:pt x="3096901" y="931939"/>
                  <a:pt x="3091949" y="926988"/>
                  <a:pt x="3091949" y="920880"/>
                </a:cubicBezTo>
                <a:cubicBezTo>
                  <a:pt x="3091949" y="914773"/>
                  <a:pt x="3096901" y="909823"/>
                  <a:pt x="3103009" y="909823"/>
                </a:cubicBezTo>
                <a:close/>
                <a:moveTo>
                  <a:pt x="5281375" y="909821"/>
                </a:moveTo>
                <a:cubicBezTo>
                  <a:pt x="5287483" y="909821"/>
                  <a:pt x="5292435" y="914772"/>
                  <a:pt x="5292435" y="920879"/>
                </a:cubicBezTo>
                <a:cubicBezTo>
                  <a:pt x="5292435" y="926988"/>
                  <a:pt x="5287483" y="931939"/>
                  <a:pt x="5281375" y="931939"/>
                </a:cubicBezTo>
                <a:cubicBezTo>
                  <a:pt x="5275267" y="931939"/>
                  <a:pt x="5270315" y="926988"/>
                  <a:pt x="5270315" y="920879"/>
                </a:cubicBezTo>
                <a:cubicBezTo>
                  <a:pt x="5270315" y="914772"/>
                  <a:pt x="5275267" y="909821"/>
                  <a:pt x="5281375" y="909821"/>
                </a:cubicBezTo>
                <a:close/>
                <a:moveTo>
                  <a:pt x="4846122" y="909821"/>
                </a:moveTo>
                <a:cubicBezTo>
                  <a:pt x="4852230" y="909821"/>
                  <a:pt x="4857182" y="914773"/>
                  <a:pt x="4857182" y="920879"/>
                </a:cubicBezTo>
                <a:cubicBezTo>
                  <a:pt x="4857182" y="926988"/>
                  <a:pt x="4852230" y="931939"/>
                  <a:pt x="4846122" y="931939"/>
                </a:cubicBezTo>
                <a:cubicBezTo>
                  <a:pt x="4840014" y="931939"/>
                  <a:pt x="4835062" y="926988"/>
                  <a:pt x="4835062" y="920879"/>
                </a:cubicBezTo>
                <a:cubicBezTo>
                  <a:pt x="4835062" y="914773"/>
                  <a:pt x="4840014" y="909821"/>
                  <a:pt x="4846122" y="909821"/>
                </a:cubicBezTo>
                <a:close/>
                <a:moveTo>
                  <a:pt x="4409805" y="909821"/>
                </a:moveTo>
                <a:cubicBezTo>
                  <a:pt x="4415913" y="909821"/>
                  <a:pt x="4420865" y="914773"/>
                  <a:pt x="4420865" y="920880"/>
                </a:cubicBezTo>
                <a:cubicBezTo>
                  <a:pt x="4420865" y="926988"/>
                  <a:pt x="4415913" y="931939"/>
                  <a:pt x="4409805" y="931939"/>
                </a:cubicBezTo>
                <a:cubicBezTo>
                  <a:pt x="4403697" y="931939"/>
                  <a:pt x="4398745" y="926988"/>
                  <a:pt x="4398745" y="920880"/>
                </a:cubicBezTo>
                <a:cubicBezTo>
                  <a:pt x="4398745" y="914773"/>
                  <a:pt x="4403697" y="909821"/>
                  <a:pt x="4409805" y="909821"/>
                </a:cubicBezTo>
                <a:close/>
                <a:moveTo>
                  <a:pt x="3538264" y="909821"/>
                </a:moveTo>
                <a:cubicBezTo>
                  <a:pt x="3544372" y="909821"/>
                  <a:pt x="3549324" y="914773"/>
                  <a:pt x="3549324" y="920880"/>
                </a:cubicBezTo>
                <a:cubicBezTo>
                  <a:pt x="3549324" y="926988"/>
                  <a:pt x="3544372" y="931939"/>
                  <a:pt x="3538264" y="931939"/>
                </a:cubicBezTo>
                <a:cubicBezTo>
                  <a:pt x="3532156" y="931939"/>
                  <a:pt x="3527204" y="926988"/>
                  <a:pt x="3527204" y="920880"/>
                </a:cubicBezTo>
                <a:cubicBezTo>
                  <a:pt x="3527204" y="914773"/>
                  <a:pt x="3532156" y="909821"/>
                  <a:pt x="3538264" y="909821"/>
                </a:cubicBezTo>
                <a:close/>
                <a:moveTo>
                  <a:pt x="7069671" y="909812"/>
                </a:moveTo>
                <a:cubicBezTo>
                  <a:pt x="7075779" y="909812"/>
                  <a:pt x="7080731" y="914763"/>
                  <a:pt x="7080731" y="920872"/>
                </a:cubicBezTo>
                <a:cubicBezTo>
                  <a:pt x="7080731" y="926979"/>
                  <a:pt x="7075779" y="931931"/>
                  <a:pt x="7069671" y="931931"/>
                </a:cubicBezTo>
                <a:cubicBezTo>
                  <a:pt x="7063563" y="931931"/>
                  <a:pt x="7058611" y="926979"/>
                  <a:pt x="7058611" y="920872"/>
                </a:cubicBezTo>
                <a:cubicBezTo>
                  <a:pt x="7058611" y="914763"/>
                  <a:pt x="7063563" y="909812"/>
                  <a:pt x="7069671" y="909812"/>
                </a:cubicBezTo>
                <a:close/>
                <a:moveTo>
                  <a:pt x="6198102" y="909811"/>
                </a:moveTo>
                <a:cubicBezTo>
                  <a:pt x="6204210" y="909811"/>
                  <a:pt x="6209162" y="914763"/>
                  <a:pt x="6209162" y="920871"/>
                </a:cubicBezTo>
                <a:cubicBezTo>
                  <a:pt x="6209162" y="926979"/>
                  <a:pt x="6204210" y="931931"/>
                  <a:pt x="6198102" y="931931"/>
                </a:cubicBezTo>
                <a:cubicBezTo>
                  <a:pt x="6191994" y="931931"/>
                  <a:pt x="6187042" y="926979"/>
                  <a:pt x="6187042" y="920871"/>
                </a:cubicBezTo>
                <a:cubicBezTo>
                  <a:pt x="6187042" y="914763"/>
                  <a:pt x="6191994" y="909811"/>
                  <a:pt x="6198102" y="909811"/>
                </a:cubicBezTo>
                <a:close/>
                <a:moveTo>
                  <a:pt x="5762849" y="909811"/>
                </a:moveTo>
                <a:cubicBezTo>
                  <a:pt x="5768957" y="909811"/>
                  <a:pt x="5773909" y="914762"/>
                  <a:pt x="5773909" y="920871"/>
                </a:cubicBezTo>
                <a:cubicBezTo>
                  <a:pt x="5773909" y="926978"/>
                  <a:pt x="5768957" y="931931"/>
                  <a:pt x="5762849" y="931931"/>
                </a:cubicBezTo>
                <a:cubicBezTo>
                  <a:pt x="5756741" y="931931"/>
                  <a:pt x="5751789" y="926978"/>
                  <a:pt x="5751789" y="920871"/>
                </a:cubicBezTo>
                <a:cubicBezTo>
                  <a:pt x="5751789" y="914762"/>
                  <a:pt x="5756741" y="909811"/>
                  <a:pt x="5762849" y="909811"/>
                </a:cubicBezTo>
                <a:close/>
                <a:moveTo>
                  <a:pt x="1365662" y="905078"/>
                </a:moveTo>
                <a:cubicBezTo>
                  <a:pt x="1371770" y="905078"/>
                  <a:pt x="1376722" y="910030"/>
                  <a:pt x="1376722" y="916138"/>
                </a:cubicBezTo>
                <a:cubicBezTo>
                  <a:pt x="1376722" y="922245"/>
                  <a:pt x="1371770" y="927197"/>
                  <a:pt x="1365662" y="927197"/>
                </a:cubicBezTo>
                <a:cubicBezTo>
                  <a:pt x="1359554" y="927197"/>
                  <a:pt x="1354602" y="922245"/>
                  <a:pt x="1354602" y="916138"/>
                </a:cubicBezTo>
                <a:cubicBezTo>
                  <a:pt x="1354602" y="910030"/>
                  <a:pt x="1359554" y="905078"/>
                  <a:pt x="1365662" y="905078"/>
                </a:cubicBezTo>
                <a:close/>
                <a:moveTo>
                  <a:pt x="930410" y="905078"/>
                </a:moveTo>
                <a:cubicBezTo>
                  <a:pt x="936517" y="905078"/>
                  <a:pt x="941469" y="910030"/>
                  <a:pt x="941469" y="916138"/>
                </a:cubicBezTo>
                <a:cubicBezTo>
                  <a:pt x="941469" y="922245"/>
                  <a:pt x="936517" y="927198"/>
                  <a:pt x="930410" y="927198"/>
                </a:cubicBezTo>
                <a:cubicBezTo>
                  <a:pt x="924301" y="927198"/>
                  <a:pt x="919349" y="922245"/>
                  <a:pt x="919349" y="916138"/>
                </a:cubicBezTo>
                <a:cubicBezTo>
                  <a:pt x="919349" y="910030"/>
                  <a:pt x="924301" y="905078"/>
                  <a:pt x="930410" y="905078"/>
                </a:cubicBezTo>
                <a:close/>
                <a:moveTo>
                  <a:pt x="494094" y="905078"/>
                </a:moveTo>
                <a:cubicBezTo>
                  <a:pt x="500202" y="905078"/>
                  <a:pt x="505154" y="910030"/>
                  <a:pt x="505154" y="916138"/>
                </a:cubicBezTo>
                <a:cubicBezTo>
                  <a:pt x="505154" y="922245"/>
                  <a:pt x="500202" y="927198"/>
                  <a:pt x="494094" y="927198"/>
                </a:cubicBezTo>
                <a:cubicBezTo>
                  <a:pt x="487986" y="927198"/>
                  <a:pt x="483034" y="922245"/>
                  <a:pt x="483034" y="916138"/>
                </a:cubicBezTo>
                <a:cubicBezTo>
                  <a:pt x="483034" y="910030"/>
                  <a:pt x="487986" y="905078"/>
                  <a:pt x="494094" y="905078"/>
                </a:cubicBezTo>
                <a:close/>
                <a:moveTo>
                  <a:pt x="7941241" y="896594"/>
                </a:moveTo>
                <a:cubicBezTo>
                  <a:pt x="7954650" y="896594"/>
                  <a:pt x="7965520" y="907463"/>
                  <a:pt x="7965520" y="920872"/>
                </a:cubicBezTo>
                <a:cubicBezTo>
                  <a:pt x="7965520" y="934280"/>
                  <a:pt x="7954650" y="945150"/>
                  <a:pt x="7941241" y="945150"/>
                </a:cubicBezTo>
                <a:cubicBezTo>
                  <a:pt x="7927832" y="945150"/>
                  <a:pt x="7916962" y="934280"/>
                  <a:pt x="7916962" y="920872"/>
                </a:cubicBezTo>
                <a:cubicBezTo>
                  <a:pt x="7916962" y="907463"/>
                  <a:pt x="7927832" y="896594"/>
                  <a:pt x="7941241" y="896594"/>
                </a:cubicBezTo>
                <a:close/>
                <a:moveTo>
                  <a:pt x="7505988" y="896593"/>
                </a:moveTo>
                <a:cubicBezTo>
                  <a:pt x="7519397" y="896593"/>
                  <a:pt x="7530267" y="907462"/>
                  <a:pt x="7530267" y="920872"/>
                </a:cubicBezTo>
                <a:cubicBezTo>
                  <a:pt x="7530267" y="934280"/>
                  <a:pt x="7519397" y="945150"/>
                  <a:pt x="7505988" y="945150"/>
                </a:cubicBezTo>
                <a:cubicBezTo>
                  <a:pt x="7492579" y="945150"/>
                  <a:pt x="7481709" y="934280"/>
                  <a:pt x="7481709" y="920872"/>
                </a:cubicBezTo>
                <a:cubicBezTo>
                  <a:pt x="7481709" y="907462"/>
                  <a:pt x="7492579" y="896593"/>
                  <a:pt x="7505988" y="896593"/>
                </a:cubicBezTo>
                <a:close/>
                <a:moveTo>
                  <a:pt x="6634419" y="896593"/>
                </a:moveTo>
                <a:cubicBezTo>
                  <a:pt x="6647828" y="896593"/>
                  <a:pt x="6658698" y="907462"/>
                  <a:pt x="6658698" y="920872"/>
                </a:cubicBezTo>
                <a:cubicBezTo>
                  <a:pt x="6658698" y="934280"/>
                  <a:pt x="6647828" y="945150"/>
                  <a:pt x="6634419" y="945150"/>
                </a:cubicBezTo>
                <a:cubicBezTo>
                  <a:pt x="6621010" y="945150"/>
                  <a:pt x="6610140" y="934280"/>
                  <a:pt x="6610140" y="920872"/>
                </a:cubicBezTo>
                <a:cubicBezTo>
                  <a:pt x="6610140" y="907462"/>
                  <a:pt x="6621010" y="896593"/>
                  <a:pt x="6634419" y="896593"/>
                </a:cubicBezTo>
                <a:close/>
                <a:moveTo>
                  <a:pt x="1801977" y="891858"/>
                </a:moveTo>
                <a:cubicBezTo>
                  <a:pt x="1815387" y="891858"/>
                  <a:pt x="1826257" y="902728"/>
                  <a:pt x="1826257" y="916138"/>
                </a:cubicBezTo>
                <a:cubicBezTo>
                  <a:pt x="1826257" y="929546"/>
                  <a:pt x="1815387" y="940416"/>
                  <a:pt x="1801977" y="940416"/>
                </a:cubicBezTo>
                <a:cubicBezTo>
                  <a:pt x="1788569" y="940416"/>
                  <a:pt x="1777698" y="929546"/>
                  <a:pt x="1777698" y="916138"/>
                </a:cubicBezTo>
                <a:cubicBezTo>
                  <a:pt x="1777698" y="902728"/>
                  <a:pt x="1788569" y="891858"/>
                  <a:pt x="1801977" y="891858"/>
                </a:cubicBezTo>
                <a:close/>
                <a:moveTo>
                  <a:pt x="10113830" y="890772"/>
                </a:moveTo>
                <a:cubicBezTo>
                  <a:pt x="10133069" y="890772"/>
                  <a:pt x="10148665" y="906368"/>
                  <a:pt x="10148665" y="925607"/>
                </a:cubicBezTo>
                <a:cubicBezTo>
                  <a:pt x="10148665" y="944846"/>
                  <a:pt x="10133069" y="960442"/>
                  <a:pt x="10113830" y="960442"/>
                </a:cubicBezTo>
                <a:cubicBezTo>
                  <a:pt x="10094591" y="960442"/>
                  <a:pt x="10078995" y="944846"/>
                  <a:pt x="10078995" y="925607"/>
                </a:cubicBezTo>
                <a:cubicBezTo>
                  <a:pt x="10078995" y="906368"/>
                  <a:pt x="10094591" y="890772"/>
                  <a:pt x="10113830" y="890772"/>
                </a:cubicBezTo>
                <a:close/>
                <a:moveTo>
                  <a:pt x="2666689" y="886046"/>
                </a:moveTo>
                <a:cubicBezTo>
                  <a:pt x="2685928" y="886046"/>
                  <a:pt x="2701524" y="901643"/>
                  <a:pt x="2701524" y="920880"/>
                </a:cubicBezTo>
                <a:cubicBezTo>
                  <a:pt x="2701524" y="940118"/>
                  <a:pt x="2685928" y="955718"/>
                  <a:pt x="2666689" y="955718"/>
                </a:cubicBezTo>
                <a:cubicBezTo>
                  <a:pt x="2647449" y="955718"/>
                  <a:pt x="2631853" y="940118"/>
                  <a:pt x="2631853" y="920880"/>
                </a:cubicBezTo>
                <a:cubicBezTo>
                  <a:pt x="2631853" y="901643"/>
                  <a:pt x="2647449" y="886046"/>
                  <a:pt x="2666689" y="886046"/>
                </a:cubicBezTo>
                <a:close/>
                <a:moveTo>
                  <a:pt x="3974553" y="886045"/>
                </a:moveTo>
                <a:cubicBezTo>
                  <a:pt x="3993792" y="886045"/>
                  <a:pt x="4009388" y="901641"/>
                  <a:pt x="4009388" y="920880"/>
                </a:cubicBezTo>
                <a:cubicBezTo>
                  <a:pt x="4009388" y="940118"/>
                  <a:pt x="3993792" y="955717"/>
                  <a:pt x="3974553" y="955717"/>
                </a:cubicBezTo>
                <a:cubicBezTo>
                  <a:pt x="3955314" y="955717"/>
                  <a:pt x="3939718" y="940118"/>
                  <a:pt x="3939718" y="920880"/>
                </a:cubicBezTo>
                <a:cubicBezTo>
                  <a:pt x="3939718" y="901641"/>
                  <a:pt x="3955314" y="886045"/>
                  <a:pt x="3974553" y="886045"/>
                </a:cubicBezTo>
                <a:close/>
                <a:moveTo>
                  <a:pt x="8377558" y="886037"/>
                </a:moveTo>
                <a:cubicBezTo>
                  <a:pt x="8396797" y="886037"/>
                  <a:pt x="8412393" y="901633"/>
                  <a:pt x="8412393" y="920872"/>
                </a:cubicBezTo>
                <a:cubicBezTo>
                  <a:pt x="8412393" y="940110"/>
                  <a:pt x="8396797" y="955708"/>
                  <a:pt x="8377558" y="955708"/>
                </a:cubicBezTo>
                <a:cubicBezTo>
                  <a:pt x="8358319" y="955708"/>
                  <a:pt x="8342723" y="940110"/>
                  <a:pt x="8342723" y="920872"/>
                </a:cubicBezTo>
                <a:cubicBezTo>
                  <a:pt x="8342723" y="901633"/>
                  <a:pt x="8358319" y="886037"/>
                  <a:pt x="8377558" y="886037"/>
                </a:cubicBezTo>
                <a:close/>
                <a:moveTo>
                  <a:pt x="58842" y="881303"/>
                </a:moveTo>
                <a:cubicBezTo>
                  <a:pt x="78081" y="881303"/>
                  <a:pt x="93677" y="896899"/>
                  <a:pt x="93677" y="916138"/>
                </a:cubicBezTo>
                <a:cubicBezTo>
                  <a:pt x="93677" y="935375"/>
                  <a:pt x="78081" y="950975"/>
                  <a:pt x="58842" y="950975"/>
                </a:cubicBezTo>
                <a:cubicBezTo>
                  <a:pt x="39603" y="950975"/>
                  <a:pt x="24007" y="935375"/>
                  <a:pt x="24007" y="916138"/>
                </a:cubicBezTo>
                <a:cubicBezTo>
                  <a:pt x="24007" y="896899"/>
                  <a:pt x="39603" y="881303"/>
                  <a:pt x="58842" y="881303"/>
                </a:cubicBezTo>
                <a:close/>
                <a:moveTo>
                  <a:pt x="2237230" y="881302"/>
                </a:moveTo>
                <a:cubicBezTo>
                  <a:pt x="2256469" y="881302"/>
                  <a:pt x="2272065" y="896898"/>
                  <a:pt x="2272065" y="916138"/>
                </a:cubicBezTo>
                <a:cubicBezTo>
                  <a:pt x="2272065" y="935374"/>
                  <a:pt x="2256469" y="950973"/>
                  <a:pt x="2237230" y="950973"/>
                </a:cubicBezTo>
                <a:cubicBezTo>
                  <a:pt x="2217991" y="950973"/>
                  <a:pt x="2202394" y="935374"/>
                  <a:pt x="2202394" y="916138"/>
                </a:cubicBezTo>
                <a:cubicBezTo>
                  <a:pt x="2202394" y="896898"/>
                  <a:pt x="2217991" y="881302"/>
                  <a:pt x="2237230" y="881302"/>
                </a:cubicBezTo>
                <a:close/>
                <a:moveTo>
                  <a:pt x="11007546" y="467408"/>
                </a:moveTo>
                <a:cubicBezTo>
                  <a:pt x="11013654" y="467408"/>
                  <a:pt x="11018606" y="472360"/>
                  <a:pt x="11018606" y="478468"/>
                </a:cubicBezTo>
                <a:cubicBezTo>
                  <a:pt x="11018606" y="484576"/>
                  <a:pt x="11013654" y="489528"/>
                  <a:pt x="11007546" y="489528"/>
                </a:cubicBezTo>
                <a:cubicBezTo>
                  <a:pt x="11001438" y="489528"/>
                  <a:pt x="10996486" y="484576"/>
                  <a:pt x="10996486" y="478468"/>
                </a:cubicBezTo>
                <a:cubicBezTo>
                  <a:pt x="10996486" y="472360"/>
                  <a:pt x="11001438" y="467408"/>
                  <a:pt x="11007546" y="467408"/>
                </a:cubicBezTo>
                <a:close/>
                <a:moveTo>
                  <a:pt x="9247265" y="467408"/>
                </a:moveTo>
                <a:cubicBezTo>
                  <a:pt x="9253373" y="467408"/>
                  <a:pt x="9258325" y="472360"/>
                  <a:pt x="9258325" y="478468"/>
                </a:cubicBezTo>
                <a:cubicBezTo>
                  <a:pt x="9258325" y="484576"/>
                  <a:pt x="9253373" y="489528"/>
                  <a:pt x="9247265" y="489528"/>
                </a:cubicBezTo>
                <a:cubicBezTo>
                  <a:pt x="9241157" y="489528"/>
                  <a:pt x="9236205" y="484576"/>
                  <a:pt x="9236205" y="478468"/>
                </a:cubicBezTo>
                <a:cubicBezTo>
                  <a:pt x="9236205" y="472360"/>
                  <a:pt x="9241157" y="467408"/>
                  <a:pt x="9247265" y="467408"/>
                </a:cubicBezTo>
                <a:close/>
                <a:moveTo>
                  <a:pt x="7940443" y="467407"/>
                </a:moveTo>
                <a:cubicBezTo>
                  <a:pt x="7946551" y="467407"/>
                  <a:pt x="7951503" y="472359"/>
                  <a:pt x="7951503" y="478467"/>
                </a:cubicBezTo>
                <a:cubicBezTo>
                  <a:pt x="7951503" y="484575"/>
                  <a:pt x="7946551" y="489527"/>
                  <a:pt x="7940443" y="489527"/>
                </a:cubicBezTo>
                <a:cubicBezTo>
                  <a:pt x="7934335" y="489527"/>
                  <a:pt x="7929383" y="484575"/>
                  <a:pt x="7929383" y="478467"/>
                </a:cubicBezTo>
                <a:cubicBezTo>
                  <a:pt x="7929383" y="472359"/>
                  <a:pt x="7934335" y="467407"/>
                  <a:pt x="7940443" y="467407"/>
                </a:cubicBezTo>
                <a:close/>
                <a:moveTo>
                  <a:pt x="7068873" y="467407"/>
                </a:moveTo>
                <a:cubicBezTo>
                  <a:pt x="7074981" y="467407"/>
                  <a:pt x="7079933" y="472359"/>
                  <a:pt x="7079933" y="478467"/>
                </a:cubicBezTo>
                <a:cubicBezTo>
                  <a:pt x="7079933" y="484575"/>
                  <a:pt x="7074981" y="489527"/>
                  <a:pt x="7068873" y="489527"/>
                </a:cubicBezTo>
                <a:cubicBezTo>
                  <a:pt x="7062765" y="489527"/>
                  <a:pt x="7057813" y="484575"/>
                  <a:pt x="7057813" y="478467"/>
                </a:cubicBezTo>
                <a:cubicBezTo>
                  <a:pt x="7057813" y="472359"/>
                  <a:pt x="7062765" y="467407"/>
                  <a:pt x="7068873" y="467407"/>
                </a:cubicBezTo>
                <a:close/>
                <a:moveTo>
                  <a:pt x="36706" y="466192"/>
                </a:moveTo>
                <a:cubicBezTo>
                  <a:pt x="42814" y="466192"/>
                  <a:pt x="47766" y="471143"/>
                  <a:pt x="47766" y="477251"/>
                </a:cubicBezTo>
                <a:cubicBezTo>
                  <a:pt x="47766" y="483359"/>
                  <a:pt x="42814" y="488311"/>
                  <a:pt x="36706" y="488311"/>
                </a:cubicBezTo>
                <a:cubicBezTo>
                  <a:pt x="30598" y="488311"/>
                  <a:pt x="25646" y="483359"/>
                  <a:pt x="25646" y="477251"/>
                </a:cubicBezTo>
                <a:cubicBezTo>
                  <a:pt x="25646" y="471143"/>
                  <a:pt x="30598" y="466192"/>
                  <a:pt x="36706" y="466192"/>
                </a:cubicBezTo>
                <a:close/>
                <a:moveTo>
                  <a:pt x="1796982" y="466191"/>
                </a:moveTo>
                <a:cubicBezTo>
                  <a:pt x="1803091" y="466191"/>
                  <a:pt x="1808042" y="471142"/>
                  <a:pt x="1808042" y="477251"/>
                </a:cubicBezTo>
                <a:cubicBezTo>
                  <a:pt x="1808042" y="483358"/>
                  <a:pt x="1803091" y="488310"/>
                  <a:pt x="1796982" y="488310"/>
                </a:cubicBezTo>
                <a:cubicBezTo>
                  <a:pt x="1790876" y="488310"/>
                  <a:pt x="1785923" y="483358"/>
                  <a:pt x="1785923" y="477251"/>
                </a:cubicBezTo>
                <a:cubicBezTo>
                  <a:pt x="1785923" y="471142"/>
                  <a:pt x="1790876" y="466191"/>
                  <a:pt x="1796982" y="466191"/>
                </a:cubicBezTo>
                <a:close/>
                <a:moveTo>
                  <a:pt x="2668553" y="466190"/>
                </a:moveTo>
                <a:cubicBezTo>
                  <a:pt x="2674661" y="466190"/>
                  <a:pt x="2679613" y="471142"/>
                  <a:pt x="2679613" y="477250"/>
                </a:cubicBezTo>
                <a:cubicBezTo>
                  <a:pt x="2679613" y="483358"/>
                  <a:pt x="2674661" y="488310"/>
                  <a:pt x="2668553" y="488310"/>
                </a:cubicBezTo>
                <a:cubicBezTo>
                  <a:pt x="2662445" y="488310"/>
                  <a:pt x="2657492" y="483358"/>
                  <a:pt x="2657492" y="477250"/>
                </a:cubicBezTo>
                <a:cubicBezTo>
                  <a:pt x="2657492" y="471142"/>
                  <a:pt x="2662445" y="466190"/>
                  <a:pt x="2668553" y="466190"/>
                </a:cubicBezTo>
                <a:close/>
                <a:moveTo>
                  <a:pt x="3975351" y="466190"/>
                </a:moveTo>
                <a:cubicBezTo>
                  <a:pt x="3981459" y="466190"/>
                  <a:pt x="3986411" y="471142"/>
                  <a:pt x="3986411" y="477250"/>
                </a:cubicBezTo>
                <a:cubicBezTo>
                  <a:pt x="3986411" y="483358"/>
                  <a:pt x="3981459" y="488309"/>
                  <a:pt x="3975351" y="488309"/>
                </a:cubicBezTo>
                <a:cubicBezTo>
                  <a:pt x="3969243" y="488309"/>
                  <a:pt x="3964291" y="483358"/>
                  <a:pt x="3964291" y="477250"/>
                </a:cubicBezTo>
                <a:cubicBezTo>
                  <a:pt x="3964291" y="471142"/>
                  <a:pt x="3969243" y="466190"/>
                  <a:pt x="3975351" y="466190"/>
                </a:cubicBezTo>
                <a:close/>
                <a:moveTo>
                  <a:pt x="3540129" y="466190"/>
                </a:moveTo>
                <a:cubicBezTo>
                  <a:pt x="3546236" y="466190"/>
                  <a:pt x="3551188" y="471142"/>
                  <a:pt x="3551188" y="477250"/>
                </a:cubicBezTo>
                <a:cubicBezTo>
                  <a:pt x="3551188" y="483358"/>
                  <a:pt x="3546236" y="488309"/>
                  <a:pt x="3540129" y="488309"/>
                </a:cubicBezTo>
                <a:cubicBezTo>
                  <a:pt x="3534020" y="488309"/>
                  <a:pt x="3529068" y="483358"/>
                  <a:pt x="3529068" y="477250"/>
                </a:cubicBezTo>
                <a:cubicBezTo>
                  <a:pt x="3529068" y="471142"/>
                  <a:pt x="3534020" y="466190"/>
                  <a:pt x="3540129" y="466190"/>
                </a:cubicBezTo>
                <a:close/>
                <a:moveTo>
                  <a:pt x="10572293" y="454190"/>
                </a:moveTo>
                <a:cubicBezTo>
                  <a:pt x="10585702" y="454190"/>
                  <a:pt x="10596572" y="465060"/>
                  <a:pt x="10596572" y="478469"/>
                </a:cubicBezTo>
                <a:cubicBezTo>
                  <a:pt x="10596572" y="491878"/>
                  <a:pt x="10585702" y="502748"/>
                  <a:pt x="10572293" y="502748"/>
                </a:cubicBezTo>
                <a:cubicBezTo>
                  <a:pt x="10558884" y="502748"/>
                  <a:pt x="10548014" y="491878"/>
                  <a:pt x="10548014" y="478469"/>
                </a:cubicBezTo>
                <a:cubicBezTo>
                  <a:pt x="10548014" y="465060"/>
                  <a:pt x="10558884" y="454190"/>
                  <a:pt x="10572293" y="454190"/>
                </a:cubicBezTo>
                <a:close/>
                <a:moveTo>
                  <a:pt x="10135976" y="454190"/>
                </a:moveTo>
                <a:cubicBezTo>
                  <a:pt x="10149385" y="454190"/>
                  <a:pt x="10160255" y="465060"/>
                  <a:pt x="10160255" y="478469"/>
                </a:cubicBezTo>
                <a:cubicBezTo>
                  <a:pt x="10160255" y="491878"/>
                  <a:pt x="10149385" y="502748"/>
                  <a:pt x="10135976" y="502748"/>
                </a:cubicBezTo>
                <a:cubicBezTo>
                  <a:pt x="10122567" y="502748"/>
                  <a:pt x="10111697" y="491878"/>
                  <a:pt x="10111697" y="478469"/>
                </a:cubicBezTo>
                <a:cubicBezTo>
                  <a:pt x="10111697" y="465060"/>
                  <a:pt x="10122567" y="454190"/>
                  <a:pt x="10135976" y="454190"/>
                </a:cubicBezTo>
                <a:close/>
                <a:moveTo>
                  <a:pt x="9700724" y="454190"/>
                </a:moveTo>
                <a:cubicBezTo>
                  <a:pt x="9714133" y="454190"/>
                  <a:pt x="9725003" y="465060"/>
                  <a:pt x="9725003" y="478469"/>
                </a:cubicBezTo>
                <a:cubicBezTo>
                  <a:pt x="9725003" y="491878"/>
                  <a:pt x="9714133" y="502748"/>
                  <a:pt x="9700724" y="502748"/>
                </a:cubicBezTo>
                <a:cubicBezTo>
                  <a:pt x="9687315" y="502748"/>
                  <a:pt x="9676445" y="491878"/>
                  <a:pt x="9676445" y="478469"/>
                </a:cubicBezTo>
                <a:cubicBezTo>
                  <a:pt x="9676445" y="465060"/>
                  <a:pt x="9687315" y="454190"/>
                  <a:pt x="9700724" y="454190"/>
                </a:cubicBezTo>
                <a:close/>
                <a:moveTo>
                  <a:pt x="8375696" y="454189"/>
                </a:moveTo>
                <a:cubicBezTo>
                  <a:pt x="8389105" y="454189"/>
                  <a:pt x="8399975" y="465060"/>
                  <a:pt x="8399975" y="478468"/>
                </a:cubicBezTo>
                <a:cubicBezTo>
                  <a:pt x="8399975" y="491877"/>
                  <a:pt x="8389105" y="502747"/>
                  <a:pt x="8375696" y="502747"/>
                </a:cubicBezTo>
                <a:cubicBezTo>
                  <a:pt x="8362287" y="502747"/>
                  <a:pt x="8351417" y="491877"/>
                  <a:pt x="8351417" y="478468"/>
                </a:cubicBezTo>
                <a:cubicBezTo>
                  <a:pt x="8351417" y="465060"/>
                  <a:pt x="8362287" y="454189"/>
                  <a:pt x="8375696" y="454189"/>
                </a:cubicBezTo>
                <a:close/>
                <a:moveTo>
                  <a:pt x="6632556" y="454189"/>
                </a:moveTo>
                <a:cubicBezTo>
                  <a:pt x="6645965" y="454189"/>
                  <a:pt x="6656835" y="465059"/>
                  <a:pt x="6656835" y="478468"/>
                </a:cubicBezTo>
                <a:cubicBezTo>
                  <a:pt x="6656835" y="491877"/>
                  <a:pt x="6645965" y="502747"/>
                  <a:pt x="6632556" y="502747"/>
                </a:cubicBezTo>
                <a:cubicBezTo>
                  <a:pt x="6619147" y="502747"/>
                  <a:pt x="6608277" y="491877"/>
                  <a:pt x="6608277" y="478468"/>
                </a:cubicBezTo>
                <a:cubicBezTo>
                  <a:pt x="6608277" y="465059"/>
                  <a:pt x="6619147" y="454189"/>
                  <a:pt x="6632556" y="454189"/>
                </a:cubicBezTo>
                <a:close/>
                <a:moveTo>
                  <a:pt x="6197304" y="454189"/>
                </a:moveTo>
                <a:cubicBezTo>
                  <a:pt x="6210713" y="454189"/>
                  <a:pt x="6221583" y="465058"/>
                  <a:pt x="6221583" y="478467"/>
                </a:cubicBezTo>
                <a:cubicBezTo>
                  <a:pt x="6221583" y="491877"/>
                  <a:pt x="6210713" y="502747"/>
                  <a:pt x="6197304" y="502747"/>
                </a:cubicBezTo>
                <a:cubicBezTo>
                  <a:pt x="6183895" y="502747"/>
                  <a:pt x="6173025" y="491877"/>
                  <a:pt x="6173025" y="478467"/>
                </a:cubicBezTo>
                <a:cubicBezTo>
                  <a:pt x="6173025" y="465058"/>
                  <a:pt x="6183895" y="454189"/>
                  <a:pt x="6197304" y="454189"/>
                </a:cubicBezTo>
                <a:close/>
                <a:moveTo>
                  <a:pt x="908275" y="452972"/>
                </a:moveTo>
                <a:cubicBezTo>
                  <a:pt x="921683" y="452972"/>
                  <a:pt x="932553" y="463842"/>
                  <a:pt x="932553" y="477251"/>
                </a:cubicBezTo>
                <a:cubicBezTo>
                  <a:pt x="932553" y="490659"/>
                  <a:pt x="921683" y="501529"/>
                  <a:pt x="908275" y="501529"/>
                </a:cubicBezTo>
                <a:cubicBezTo>
                  <a:pt x="894865" y="501529"/>
                  <a:pt x="883995" y="490659"/>
                  <a:pt x="883995" y="477251"/>
                </a:cubicBezTo>
                <a:cubicBezTo>
                  <a:pt x="883995" y="463842"/>
                  <a:pt x="894865" y="452972"/>
                  <a:pt x="908275" y="452972"/>
                </a:cubicBezTo>
                <a:close/>
                <a:moveTo>
                  <a:pt x="471958" y="452972"/>
                </a:moveTo>
                <a:cubicBezTo>
                  <a:pt x="485367" y="452972"/>
                  <a:pt x="496237" y="463842"/>
                  <a:pt x="496237" y="477251"/>
                </a:cubicBezTo>
                <a:cubicBezTo>
                  <a:pt x="496237" y="490660"/>
                  <a:pt x="485367" y="501529"/>
                  <a:pt x="471958" y="501529"/>
                </a:cubicBezTo>
                <a:cubicBezTo>
                  <a:pt x="458549" y="501529"/>
                  <a:pt x="447679" y="490660"/>
                  <a:pt x="447679" y="477251"/>
                </a:cubicBezTo>
                <a:cubicBezTo>
                  <a:pt x="447679" y="463842"/>
                  <a:pt x="458549" y="452972"/>
                  <a:pt x="471958" y="452972"/>
                </a:cubicBezTo>
                <a:close/>
                <a:moveTo>
                  <a:pt x="3103809" y="452971"/>
                </a:moveTo>
                <a:cubicBezTo>
                  <a:pt x="3117218" y="452971"/>
                  <a:pt x="3128088" y="463841"/>
                  <a:pt x="3128088" y="477250"/>
                </a:cubicBezTo>
                <a:cubicBezTo>
                  <a:pt x="3128088" y="490659"/>
                  <a:pt x="3117218" y="501529"/>
                  <a:pt x="3103809" y="501529"/>
                </a:cubicBezTo>
                <a:cubicBezTo>
                  <a:pt x="3090400" y="501529"/>
                  <a:pt x="3079530" y="490659"/>
                  <a:pt x="3079530" y="477250"/>
                </a:cubicBezTo>
                <a:cubicBezTo>
                  <a:pt x="3079530" y="463841"/>
                  <a:pt x="3090400" y="452971"/>
                  <a:pt x="3103809" y="452971"/>
                </a:cubicBezTo>
                <a:close/>
                <a:moveTo>
                  <a:pt x="5283237" y="452970"/>
                </a:moveTo>
                <a:cubicBezTo>
                  <a:pt x="5296646" y="452970"/>
                  <a:pt x="5307516" y="463840"/>
                  <a:pt x="5307516" y="477249"/>
                </a:cubicBezTo>
                <a:cubicBezTo>
                  <a:pt x="5307516" y="490658"/>
                  <a:pt x="5296646" y="501527"/>
                  <a:pt x="5283237" y="501527"/>
                </a:cubicBezTo>
                <a:cubicBezTo>
                  <a:pt x="5269828" y="501527"/>
                  <a:pt x="5258958" y="490658"/>
                  <a:pt x="5258958" y="477249"/>
                </a:cubicBezTo>
                <a:cubicBezTo>
                  <a:pt x="5258958" y="463840"/>
                  <a:pt x="5269828" y="452970"/>
                  <a:pt x="5283237" y="452970"/>
                </a:cubicBezTo>
                <a:close/>
                <a:moveTo>
                  <a:pt x="4846920" y="452970"/>
                </a:moveTo>
                <a:cubicBezTo>
                  <a:pt x="4860329" y="452970"/>
                  <a:pt x="4871199" y="463841"/>
                  <a:pt x="4871199" y="477249"/>
                </a:cubicBezTo>
                <a:cubicBezTo>
                  <a:pt x="4871199" y="490658"/>
                  <a:pt x="4860329" y="501528"/>
                  <a:pt x="4846920" y="501528"/>
                </a:cubicBezTo>
                <a:cubicBezTo>
                  <a:pt x="4833511" y="501528"/>
                  <a:pt x="4822641" y="490658"/>
                  <a:pt x="4822641" y="477249"/>
                </a:cubicBezTo>
                <a:cubicBezTo>
                  <a:pt x="4822641" y="463841"/>
                  <a:pt x="4833511" y="452970"/>
                  <a:pt x="4846920" y="452970"/>
                </a:cubicBezTo>
                <a:close/>
                <a:moveTo>
                  <a:pt x="4411668" y="452970"/>
                </a:moveTo>
                <a:cubicBezTo>
                  <a:pt x="4425077" y="452970"/>
                  <a:pt x="4435947" y="463841"/>
                  <a:pt x="4435947" y="477249"/>
                </a:cubicBezTo>
                <a:cubicBezTo>
                  <a:pt x="4435947" y="490658"/>
                  <a:pt x="4425077" y="501528"/>
                  <a:pt x="4411668" y="501528"/>
                </a:cubicBezTo>
                <a:cubicBezTo>
                  <a:pt x="4398259" y="501528"/>
                  <a:pt x="4387389" y="490658"/>
                  <a:pt x="4387389" y="477249"/>
                </a:cubicBezTo>
                <a:cubicBezTo>
                  <a:pt x="4387389" y="463841"/>
                  <a:pt x="4398259" y="452970"/>
                  <a:pt x="4411668" y="452970"/>
                </a:cubicBezTo>
                <a:close/>
                <a:moveTo>
                  <a:pt x="8812012" y="443633"/>
                </a:moveTo>
                <a:cubicBezTo>
                  <a:pt x="8831251" y="443633"/>
                  <a:pt x="8846847" y="459230"/>
                  <a:pt x="8846847" y="478469"/>
                </a:cubicBezTo>
                <a:cubicBezTo>
                  <a:pt x="8846847" y="497708"/>
                  <a:pt x="8831251" y="513303"/>
                  <a:pt x="8812012" y="513303"/>
                </a:cubicBezTo>
                <a:cubicBezTo>
                  <a:pt x="8792773" y="513303"/>
                  <a:pt x="8777177" y="497708"/>
                  <a:pt x="8777177" y="478469"/>
                </a:cubicBezTo>
                <a:cubicBezTo>
                  <a:pt x="8777177" y="459230"/>
                  <a:pt x="8792773" y="443633"/>
                  <a:pt x="8812012" y="443633"/>
                </a:cubicBezTo>
                <a:close/>
                <a:moveTo>
                  <a:pt x="7504126" y="443633"/>
                </a:moveTo>
                <a:cubicBezTo>
                  <a:pt x="7523365" y="443633"/>
                  <a:pt x="7538961" y="459229"/>
                  <a:pt x="7538961" y="478468"/>
                </a:cubicBezTo>
                <a:cubicBezTo>
                  <a:pt x="7538961" y="497707"/>
                  <a:pt x="7523365" y="513303"/>
                  <a:pt x="7504126" y="513303"/>
                </a:cubicBezTo>
                <a:cubicBezTo>
                  <a:pt x="7484887" y="513303"/>
                  <a:pt x="7469291" y="497707"/>
                  <a:pt x="7469291" y="478468"/>
                </a:cubicBezTo>
                <a:cubicBezTo>
                  <a:pt x="7469291" y="459229"/>
                  <a:pt x="7484887" y="443633"/>
                  <a:pt x="7504126" y="443633"/>
                </a:cubicBezTo>
                <a:close/>
                <a:moveTo>
                  <a:pt x="5760987" y="443632"/>
                </a:moveTo>
                <a:cubicBezTo>
                  <a:pt x="5780226" y="443632"/>
                  <a:pt x="5795822" y="459228"/>
                  <a:pt x="5795822" y="478467"/>
                </a:cubicBezTo>
                <a:cubicBezTo>
                  <a:pt x="5795822" y="497706"/>
                  <a:pt x="5780226" y="513302"/>
                  <a:pt x="5760987" y="513302"/>
                </a:cubicBezTo>
                <a:cubicBezTo>
                  <a:pt x="5741748" y="513302"/>
                  <a:pt x="5726152" y="497706"/>
                  <a:pt x="5726152" y="478467"/>
                </a:cubicBezTo>
                <a:cubicBezTo>
                  <a:pt x="5726152" y="459228"/>
                  <a:pt x="5741748" y="443632"/>
                  <a:pt x="5760987" y="443632"/>
                </a:cubicBezTo>
                <a:close/>
                <a:moveTo>
                  <a:pt x="1343526" y="442416"/>
                </a:moveTo>
                <a:cubicBezTo>
                  <a:pt x="1362766" y="442416"/>
                  <a:pt x="1378362" y="458011"/>
                  <a:pt x="1378362" y="477251"/>
                </a:cubicBezTo>
                <a:cubicBezTo>
                  <a:pt x="1378362" y="496489"/>
                  <a:pt x="1362766" y="512086"/>
                  <a:pt x="1343526" y="512086"/>
                </a:cubicBezTo>
                <a:cubicBezTo>
                  <a:pt x="1324288" y="512086"/>
                  <a:pt x="1308692" y="496489"/>
                  <a:pt x="1308692" y="477251"/>
                </a:cubicBezTo>
                <a:cubicBezTo>
                  <a:pt x="1308692" y="458011"/>
                  <a:pt x="1324288" y="442416"/>
                  <a:pt x="1343526" y="442416"/>
                </a:cubicBezTo>
                <a:close/>
                <a:moveTo>
                  <a:pt x="2232235" y="442415"/>
                </a:moveTo>
                <a:cubicBezTo>
                  <a:pt x="2251473" y="442415"/>
                  <a:pt x="2267069" y="458011"/>
                  <a:pt x="2267069" y="477250"/>
                </a:cubicBezTo>
                <a:cubicBezTo>
                  <a:pt x="2267069" y="496489"/>
                  <a:pt x="2251473" y="512085"/>
                  <a:pt x="2232235" y="512085"/>
                </a:cubicBezTo>
                <a:cubicBezTo>
                  <a:pt x="2212995" y="512085"/>
                  <a:pt x="2197399" y="496489"/>
                  <a:pt x="2197399" y="477250"/>
                </a:cubicBezTo>
                <a:cubicBezTo>
                  <a:pt x="2197399" y="458011"/>
                  <a:pt x="2212995" y="442415"/>
                  <a:pt x="2232235" y="442415"/>
                </a:cubicBezTo>
                <a:close/>
                <a:moveTo>
                  <a:pt x="34844" y="23787"/>
                </a:moveTo>
                <a:cubicBezTo>
                  <a:pt x="40952" y="23787"/>
                  <a:pt x="45904" y="28739"/>
                  <a:pt x="45904" y="34847"/>
                </a:cubicBezTo>
                <a:cubicBezTo>
                  <a:pt x="45904" y="40955"/>
                  <a:pt x="40952" y="45907"/>
                  <a:pt x="34844" y="45907"/>
                </a:cubicBezTo>
                <a:cubicBezTo>
                  <a:pt x="28737" y="45907"/>
                  <a:pt x="23784" y="40955"/>
                  <a:pt x="23784" y="34847"/>
                </a:cubicBezTo>
                <a:cubicBezTo>
                  <a:pt x="23784" y="28739"/>
                  <a:pt x="28737" y="23787"/>
                  <a:pt x="34844" y="23787"/>
                </a:cubicBezTo>
                <a:close/>
                <a:moveTo>
                  <a:pt x="471160" y="23787"/>
                </a:moveTo>
                <a:cubicBezTo>
                  <a:pt x="477268" y="23787"/>
                  <a:pt x="482220" y="28739"/>
                  <a:pt x="482220" y="34847"/>
                </a:cubicBezTo>
                <a:cubicBezTo>
                  <a:pt x="482220" y="40955"/>
                  <a:pt x="477268" y="45907"/>
                  <a:pt x="471160" y="45907"/>
                </a:cubicBezTo>
                <a:cubicBezTo>
                  <a:pt x="465052" y="45907"/>
                  <a:pt x="460100" y="40955"/>
                  <a:pt x="460100" y="34847"/>
                </a:cubicBezTo>
                <a:cubicBezTo>
                  <a:pt x="460100" y="28739"/>
                  <a:pt x="465052" y="23787"/>
                  <a:pt x="471160" y="23787"/>
                </a:cubicBezTo>
                <a:close/>
                <a:moveTo>
                  <a:pt x="1795121" y="23787"/>
                </a:moveTo>
                <a:cubicBezTo>
                  <a:pt x="1801230" y="23787"/>
                  <a:pt x="1806180" y="28739"/>
                  <a:pt x="1806180" y="34847"/>
                </a:cubicBezTo>
                <a:cubicBezTo>
                  <a:pt x="1806180" y="40955"/>
                  <a:pt x="1801230" y="45907"/>
                  <a:pt x="1795121" y="45907"/>
                </a:cubicBezTo>
                <a:cubicBezTo>
                  <a:pt x="1789013" y="45907"/>
                  <a:pt x="1784061" y="40955"/>
                  <a:pt x="1784061" y="34847"/>
                </a:cubicBezTo>
                <a:cubicBezTo>
                  <a:pt x="1784061" y="28739"/>
                  <a:pt x="1789013" y="23787"/>
                  <a:pt x="1795121" y="23787"/>
                </a:cubicBezTo>
                <a:close/>
                <a:moveTo>
                  <a:pt x="2231436" y="23787"/>
                </a:moveTo>
                <a:cubicBezTo>
                  <a:pt x="2237544" y="23787"/>
                  <a:pt x="2242496" y="28739"/>
                  <a:pt x="2242496" y="34847"/>
                </a:cubicBezTo>
                <a:cubicBezTo>
                  <a:pt x="2242496" y="40954"/>
                  <a:pt x="2237544" y="45907"/>
                  <a:pt x="2231436" y="45907"/>
                </a:cubicBezTo>
                <a:cubicBezTo>
                  <a:pt x="2225327" y="45907"/>
                  <a:pt x="2220374" y="40954"/>
                  <a:pt x="2220374" y="34847"/>
                </a:cubicBezTo>
                <a:cubicBezTo>
                  <a:pt x="2220374" y="28739"/>
                  <a:pt x="2225327" y="23787"/>
                  <a:pt x="2231436" y="23787"/>
                </a:cubicBezTo>
                <a:close/>
                <a:moveTo>
                  <a:pt x="2666691" y="23786"/>
                </a:moveTo>
                <a:cubicBezTo>
                  <a:pt x="2672799" y="23786"/>
                  <a:pt x="2677751" y="28738"/>
                  <a:pt x="2677751" y="34846"/>
                </a:cubicBezTo>
                <a:cubicBezTo>
                  <a:pt x="2677751" y="40954"/>
                  <a:pt x="2672799" y="45906"/>
                  <a:pt x="2666691" y="45906"/>
                </a:cubicBezTo>
                <a:cubicBezTo>
                  <a:pt x="2660582" y="45906"/>
                  <a:pt x="2655631" y="40954"/>
                  <a:pt x="2655631" y="34846"/>
                </a:cubicBezTo>
                <a:cubicBezTo>
                  <a:pt x="2655631" y="28738"/>
                  <a:pt x="2660582" y="23786"/>
                  <a:pt x="2666691" y="23786"/>
                </a:cubicBezTo>
                <a:close/>
                <a:moveTo>
                  <a:pt x="3538267" y="23786"/>
                </a:moveTo>
                <a:cubicBezTo>
                  <a:pt x="3544375" y="23786"/>
                  <a:pt x="3549327" y="28738"/>
                  <a:pt x="3549327" y="34846"/>
                </a:cubicBezTo>
                <a:cubicBezTo>
                  <a:pt x="3549327" y="40954"/>
                  <a:pt x="3544375" y="45906"/>
                  <a:pt x="3538267" y="45906"/>
                </a:cubicBezTo>
                <a:cubicBezTo>
                  <a:pt x="3532159" y="45906"/>
                  <a:pt x="3527207" y="40954"/>
                  <a:pt x="3527207" y="34846"/>
                </a:cubicBezTo>
                <a:cubicBezTo>
                  <a:pt x="3527207" y="28738"/>
                  <a:pt x="3532159" y="23786"/>
                  <a:pt x="3538267" y="23786"/>
                </a:cubicBezTo>
                <a:close/>
                <a:moveTo>
                  <a:pt x="4409805" y="23786"/>
                </a:moveTo>
                <a:cubicBezTo>
                  <a:pt x="4415913" y="23786"/>
                  <a:pt x="4420865" y="28738"/>
                  <a:pt x="4420865" y="34846"/>
                </a:cubicBezTo>
                <a:cubicBezTo>
                  <a:pt x="4420865" y="40954"/>
                  <a:pt x="4415913" y="45906"/>
                  <a:pt x="4409805" y="45906"/>
                </a:cubicBezTo>
                <a:cubicBezTo>
                  <a:pt x="4403697" y="45906"/>
                  <a:pt x="4398745" y="40954"/>
                  <a:pt x="4398745" y="34846"/>
                </a:cubicBezTo>
                <a:cubicBezTo>
                  <a:pt x="4398745" y="28738"/>
                  <a:pt x="4403697" y="23786"/>
                  <a:pt x="4409805" y="23786"/>
                </a:cubicBezTo>
                <a:close/>
                <a:moveTo>
                  <a:pt x="3974552" y="23786"/>
                </a:moveTo>
                <a:cubicBezTo>
                  <a:pt x="3980660" y="23786"/>
                  <a:pt x="3985612" y="28738"/>
                  <a:pt x="3985612" y="34846"/>
                </a:cubicBezTo>
                <a:cubicBezTo>
                  <a:pt x="3985612" y="40954"/>
                  <a:pt x="3980660" y="45906"/>
                  <a:pt x="3974552" y="45906"/>
                </a:cubicBezTo>
                <a:cubicBezTo>
                  <a:pt x="3968444" y="45906"/>
                  <a:pt x="3963492" y="40954"/>
                  <a:pt x="3963492" y="34846"/>
                </a:cubicBezTo>
                <a:cubicBezTo>
                  <a:pt x="3963492" y="28738"/>
                  <a:pt x="3968444" y="23786"/>
                  <a:pt x="3974552" y="23786"/>
                </a:cubicBezTo>
                <a:close/>
                <a:moveTo>
                  <a:pt x="10137838" y="23775"/>
                </a:moveTo>
                <a:cubicBezTo>
                  <a:pt x="10143946" y="23775"/>
                  <a:pt x="10148898" y="28727"/>
                  <a:pt x="10148898" y="34835"/>
                </a:cubicBezTo>
                <a:cubicBezTo>
                  <a:pt x="10148898" y="40943"/>
                  <a:pt x="10143946" y="45895"/>
                  <a:pt x="10137838" y="45895"/>
                </a:cubicBezTo>
                <a:cubicBezTo>
                  <a:pt x="10131730" y="45895"/>
                  <a:pt x="10126778" y="40943"/>
                  <a:pt x="10126778" y="34835"/>
                </a:cubicBezTo>
                <a:cubicBezTo>
                  <a:pt x="10126778" y="28727"/>
                  <a:pt x="10131730" y="23775"/>
                  <a:pt x="10137838" y="23775"/>
                </a:cubicBezTo>
                <a:close/>
                <a:moveTo>
                  <a:pt x="9249127" y="23775"/>
                </a:moveTo>
                <a:cubicBezTo>
                  <a:pt x="9255235" y="23775"/>
                  <a:pt x="9260187" y="28727"/>
                  <a:pt x="9260187" y="34835"/>
                </a:cubicBezTo>
                <a:cubicBezTo>
                  <a:pt x="9260187" y="40943"/>
                  <a:pt x="9255235" y="45895"/>
                  <a:pt x="9249127" y="45895"/>
                </a:cubicBezTo>
                <a:cubicBezTo>
                  <a:pt x="9243019" y="45895"/>
                  <a:pt x="9238067" y="40943"/>
                  <a:pt x="9238067" y="34835"/>
                </a:cubicBezTo>
                <a:cubicBezTo>
                  <a:pt x="9238067" y="28727"/>
                  <a:pt x="9243019" y="23775"/>
                  <a:pt x="9249127" y="23775"/>
                </a:cubicBezTo>
                <a:close/>
                <a:moveTo>
                  <a:pt x="8812810" y="23775"/>
                </a:moveTo>
                <a:cubicBezTo>
                  <a:pt x="8818918" y="23775"/>
                  <a:pt x="8823870" y="28727"/>
                  <a:pt x="8823870" y="34835"/>
                </a:cubicBezTo>
                <a:cubicBezTo>
                  <a:pt x="8823870" y="40943"/>
                  <a:pt x="8818918" y="45895"/>
                  <a:pt x="8812810" y="45895"/>
                </a:cubicBezTo>
                <a:cubicBezTo>
                  <a:pt x="8806702" y="45895"/>
                  <a:pt x="8801750" y="40943"/>
                  <a:pt x="8801750" y="34835"/>
                </a:cubicBezTo>
                <a:cubicBezTo>
                  <a:pt x="8801750" y="28727"/>
                  <a:pt x="8806702" y="23775"/>
                  <a:pt x="8812810" y="23775"/>
                </a:cubicBezTo>
                <a:close/>
                <a:moveTo>
                  <a:pt x="7505988" y="23775"/>
                </a:moveTo>
                <a:cubicBezTo>
                  <a:pt x="7512096" y="23775"/>
                  <a:pt x="7517048" y="28727"/>
                  <a:pt x="7517048" y="34835"/>
                </a:cubicBezTo>
                <a:cubicBezTo>
                  <a:pt x="7517048" y="40943"/>
                  <a:pt x="7512096" y="45895"/>
                  <a:pt x="7505988" y="45895"/>
                </a:cubicBezTo>
                <a:cubicBezTo>
                  <a:pt x="7499880" y="45895"/>
                  <a:pt x="7494928" y="40943"/>
                  <a:pt x="7494928" y="34835"/>
                </a:cubicBezTo>
                <a:cubicBezTo>
                  <a:pt x="7494928" y="28727"/>
                  <a:pt x="7499880" y="23775"/>
                  <a:pt x="7505988" y="23775"/>
                </a:cubicBezTo>
                <a:close/>
                <a:moveTo>
                  <a:pt x="7069671" y="23775"/>
                </a:moveTo>
                <a:cubicBezTo>
                  <a:pt x="7075779" y="23775"/>
                  <a:pt x="7080731" y="28727"/>
                  <a:pt x="7080731" y="34835"/>
                </a:cubicBezTo>
                <a:cubicBezTo>
                  <a:pt x="7080731" y="40943"/>
                  <a:pt x="7075779" y="45895"/>
                  <a:pt x="7069671" y="45895"/>
                </a:cubicBezTo>
                <a:cubicBezTo>
                  <a:pt x="7063563" y="45895"/>
                  <a:pt x="7058611" y="40943"/>
                  <a:pt x="7058611" y="34835"/>
                </a:cubicBezTo>
                <a:cubicBezTo>
                  <a:pt x="7058611" y="28727"/>
                  <a:pt x="7063563" y="23775"/>
                  <a:pt x="7069671" y="23775"/>
                </a:cubicBezTo>
                <a:close/>
                <a:moveTo>
                  <a:pt x="5762849" y="23774"/>
                </a:moveTo>
                <a:cubicBezTo>
                  <a:pt x="5768957" y="23774"/>
                  <a:pt x="5773909" y="28727"/>
                  <a:pt x="5773909" y="34835"/>
                </a:cubicBezTo>
                <a:cubicBezTo>
                  <a:pt x="5773909" y="40942"/>
                  <a:pt x="5768957" y="45894"/>
                  <a:pt x="5762849" y="45894"/>
                </a:cubicBezTo>
                <a:cubicBezTo>
                  <a:pt x="5756741" y="45894"/>
                  <a:pt x="5751789" y="40942"/>
                  <a:pt x="5751789" y="34835"/>
                </a:cubicBezTo>
                <a:cubicBezTo>
                  <a:pt x="5751789" y="28727"/>
                  <a:pt x="5756741" y="23774"/>
                  <a:pt x="5762849" y="23774"/>
                </a:cubicBezTo>
                <a:close/>
                <a:moveTo>
                  <a:pt x="1342727" y="10568"/>
                </a:moveTo>
                <a:cubicBezTo>
                  <a:pt x="1356138" y="10568"/>
                  <a:pt x="1367008" y="21438"/>
                  <a:pt x="1367008" y="34847"/>
                </a:cubicBezTo>
                <a:cubicBezTo>
                  <a:pt x="1367008" y="48256"/>
                  <a:pt x="1356138" y="59126"/>
                  <a:pt x="1342727" y="59126"/>
                </a:cubicBezTo>
                <a:cubicBezTo>
                  <a:pt x="1329319" y="59126"/>
                  <a:pt x="1318449" y="48256"/>
                  <a:pt x="1318449" y="34847"/>
                </a:cubicBezTo>
                <a:cubicBezTo>
                  <a:pt x="1318449" y="21438"/>
                  <a:pt x="1329319" y="10568"/>
                  <a:pt x="1342727" y="10568"/>
                </a:cubicBezTo>
                <a:close/>
                <a:moveTo>
                  <a:pt x="4846122" y="10567"/>
                </a:moveTo>
                <a:cubicBezTo>
                  <a:pt x="4859531" y="10567"/>
                  <a:pt x="4870401" y="21437"/>
                  <a:pt x="4870401" y="34846"/>
                </a:cubicBezTo>
                <a:cubicBezTo>
                  <a:pt x="4870401" y="48255"/>
                  <a:pt x="4859531" y="59125"/>
                  <a:pt x="4846122" y="59125"/>
                </a:cubicBezTo>
                <a:cubicBezTo>
                  <a:pt x="4832713" y="59125"/>
                  <a:pt x="4821843" y="48255"/>
                  <a:pt x="4821843" y="34846"/>
                </a:cubicBezTo>
                <a:cubicBezTo>
                  <a:pt x="4821843" y="21437"/>
                  <a:pt x="4832713" y="10567"/>
                  <a:pt x="4846122" y="10567"/>
                </a:cubicBezTo>
                <a:close/>
                <a:moveTo>
                  <a:pt x="10573091" y="10556"/>
                </a:moveTo>
                <a:cubicBezTo>
                  <a:pt x="10586500" y="10556"/>
                  <a:pt x="10597370" y="21426"/>
                  <a:pt x="10597370" y="34835"/>
                </a:cubicBezTo>
                <a:cubicBezTo>
                  <a:pt x="10597370" y="48244"/>
                  <a:pt x="10586500" y="59114"/>
                  <a:pt x="10573091" y="59114"/>
                </a:cubicBezTo>
                <a:cubicBezTo>
                  <a:pt x="10559682" y="59114"/>
                  <a:pt x="10548812" y="48244"/>
                  <a:pt x="10548812" y="34835"/>
                </a:cubicBezTo>
                <a:cubicBezTo>
                  <a:pt x="10548812" y="21426"/>
                  <a:pt x="10559682" y="10556"/>
                  <a:pt x="10573091" y="10556"/>
                </a:cubicBezTo>
                <a:close/>
                <a:moveTo>
                  <a:pt x="8377558" y="10556"/>
                </a:moveTo>
                <a:cubicBezTo>
                  <a:pt x="8390967" y="10556"/>
                  <a:pt x="8401837" y="21426"/>
                  <a:pt x="8401837" y="34835"/>
                </a:cubicBezTo>
                <a:cubicBezTo>
                  <a:pt x="8401837" y="48244"/>
                  <a:pt x="8390967" y="59114"/>
                  <a:pt x="8377558" y="59114"/>
                </a:cubicBezTo>
                <a:cubicBezTo>
                  <a:pt x="8364149" y="59114"/>
                  <a:pt x="8353279" y="48244"/>
                  <a:pt x="8353279" y="34835"/>
                </a:cubicBezTo>
                <a:cubicBezTo>
                  <a:pt x="8353279" y="21426"/>
                  <a:pt x="8364149" y="10556"/>
                  <a:pt x="8377558" y="10556"/>
                </a:cubicBezTo>
                <a:close/>
                <a:moveTo>
                  <a:pt x="7941241" y="10556"/>
                </a:moveTo>
                <a:cubicBezTo>
                  <a:pt x="7954650" y="10556"/>
                  <a:pt x="7965520" y="21426"/>
                  <a:pt x="7965520" y="34835"/>
                </a:cubicBezTo>
                <a:cubicBezTo>
                  <a:pt x="7965520" y="48244"/>
                  <a:pt x="7954650" y="59114"/>
                  <a:pt x="7941241" y="59114"/>
                </a:cubicBezTo>
                <a:cubicBezTo>
                  <a:pt x="7927832" y="59114"/>
                  <a:pt x="7916962" y="48244"/>
                  <a:pt x="7916962" y="34835"/>
                </a:cubicBezTo>
                <a:cubicBezTo>
                  <a:pt x="7916962" y="21426"/>
                  <a:pt x="7927832" y="10556"/>
                  <a:pt x="7941241" y="10556"/>
                </a:cubicBezTo>
                <a:close/>
                <a:moveTo>
                  <a:pt x="6198102" y="10556"/>
                </a:moveTo>
                <a:cubicBezTo>
                  <a:pt x="6211511" y="10556"/>
                  <a:pt x="6222381" y="21426"/>
                  <a:pt x="6222381" y="34835"/>
                </a:cubicBezTo>
                <a:cubicBezTo>
                  <a:pt x="6222381" y="48244"/>
                  <a:pt x="6211511" y="59114"/>
                  <a:pt x="6198102" y="59114"/>
                </a:cubicBezTo>
                <a:cubicBezTo>
                  <a:pt x="6184693" y="59114"/>
                  <a:pt x="6173823" y="48244"/>
                  <a:pt x="6173823" y="34835"/>
                </a:cubicBezTo>
                <a:cubicBezTo>
                  <a:pt x="6173823" y="21426"/>
                  <a:pt x="6184693" y="10556"/>
                  <a:pt x="6198102" y="10556"/>
                </a:cubicBezTo>
                <a:close/>
                <a:moveTo>
                  <a:pt x="906412" y="12"/>
                </a:moveTo>
                <a:cubicBezTo>
                  <a:pt x="925652" y="12"/>
                  <a:pt x="941247" y="15608"/>
                  <a:pt x="941247" y="34847"/>
                </a:cubicBezTo>
                <a:cubicBezTo>
                  <a:pt x="941247" y="54086"/>
                  <a:pt x="925652" y="69682"/>
                  <a:pt x="906412" y="69682"/>
                </a:cubicBezTo>
                <a:cubicBezTo>
                  <a:pt x="887173" y="69682"/>
                  <a:pt x="871577" y="54086"/>
                  <a:pt x="871577" y="34847"/>
                </a:cubicBezTo>
                <a:cubicBezTo>
                  <a:pt x="871577" y="15608"/>
                  <a:pt x="887173" y="12"/>
                  <a:pt x="906412" y="12"/>
                </a:cubicBezTo>
                <a:close/>
                <a:moveTo>
                  <a:pt x="3103011" y="11"/>
                </a:moveTo>
                <a:cubicBezTo>
                  <a:pt x="3122250" y="11"/>
                  <a:pt x="3137846" y="15607"/>
                  <a:pt x="3137846" y="34846"/>
                </a:cubicBezTo>
                <a:cubicBezTo>
                  <a:pt x="3137846" y="54085"/>
                  <a:pt x="3122250" y="69681"/>
                  <a:pt x="3103011" y="69681"/>
                </a:cubicBezTo>
                <a:cubicBezTo>
                  <a:pt x="3083772" y="69681"/>
                  <a:pt x="3068176" y="54085"/>
                  <a:pt x="3068176" y="34846"/>
                </a:cubicBezTo>
                <a:cubicBezTo>
                  <a:pt x="3068176" y="15607"/>
                  <a:pt x="3083772" y="11"/>
                  <a:pt x="3103011" y="11"/>
                </a:cubicBezTo>
                <a:close/>
                <a:moveTo>
                  <a:pt x="5281375" y="10"/>
                </a:moveTo>
                <a:cubicBezTo>
                  <a:pt x="5300614" y="10"/>
                  <a:pt x="5316210" y="15606"/>
                  <a:pt x="5316210" y="34846"/>
                </a:cubicBezTo>
                <a:cubicBezTo>
                  <a:pt x="5316210" y="54085"/>
                  <a:pt x="5300614" y="69681"/>
                  <a:pt x="5281375" y="69681"/>
                </a:cubicBezTo>
                <a:cubicBezTo>
                  <a:pt x="5262136" y="69681"/>
                  <a:pt x="5246540" y="54085"/>
                  <a:pt x="5246540" y="34846"/>
                </a:cubicBezTo>
                <a:cubicBezTo>
                  <a:pt x="5246540" y="15606"/>
                  <a:pt x="5262136" y="10"/>
                  <a:pt x="5281375" y="10"/>
                </a:cubicBezTo>
                <a:close/>
                <a:moveTo>
                  <a:pt x="11009408" y="0"/>
                </a:moveTo>
                <a:cubicBezTo>
                  <a:pt x="11028647" y="0"/>
                  <a:pt x="11044243" y="15596"/>
                  <a:pt x="11044243" y="34835"/>
                </a:cubicBezTo>
                <a:cubicBezTo>
                  <a:pt x="11044243" y="54074"/>
                  <a:pt x="11028647" y="69671"/>
                  <a:pt x="11009408" y="69671"/>
                </a:cubicBezTo>
                <a:cubicBezTo>
                  <a:pt x="10990169" y="69671"/>
                  <a:pt x="10974573" y="54074"/>
                  <a:pt x="10974573" y="34835"/>
                </a:cubicBezTo>
                <a:cubicBezTo>
                  <a:pt x="10974573" y="15596"/>
                  <a:pt x="10990169" y="0"/>
                  <a:pt x="11009408" y="0"/>
                </a:cubicBezTo>
                <a:close/>
                <a:moveTo>
                  <a:pt x="9701522" y="0"/>
                </a:moveTo>
                <a:cubicBezTo>
                  <a:pt x="9720761" y="0"/>
                  <a:pt x="9736357" y="15596"/>
                  <a:pt x="9736357" y="34835"/>
                </a:cubicBezTo>
                <a:cubicBezTo>
                  <a:pt x="9736357" y="54074"/>
                  <a:pt x="9720761" y="69670"/>
                  <a:pt x="9701522" y="69670"/>
                </a:cubicBezTo>
                <a:cubicBezTo>
                  <a:pt x="9682283" y="69670"/>
                  <a:pt x="9666687" y="54074"/>
                  <a:pt x="9666687" y="34835"/>
                </a:cubicBezTo>
                <a:cubicBezTo>
                  <a:pt x="9666687" y="15596"/>
                  <a:pt x="9682283" y="0"/>
                  <a:pt x="9701522" y="0"/>
                </a:cubicBezTo>
                <a:close/>
                <a:moveTo>
                  <a:pt x="6634419" y="0"/>
                </a:moveTo>
                <a:cubicBezTo>
                  <a:pt x="6653658" y="0"/>
                  <a:pt x="6669254" y="15596"/>
                  <a:pt x="6669254" y="34835"/>
                </a:cubicBezTo>
                <a:cubicBezTo>
                  <a:pt x="6669254" y="54074"/>
                  <a:pt x="6653658" y="69670"/>
                  <a:pt x="6634419" y="69670"/>
                </a:cubicBezTo>
                <a:cubicBezTo>
                  <a:pt x="6615180" y="69670"/>
                  <a:pt x="6599584" y="54074"/>
                  <a:pt x="6599584" y="34835"/>
                </a:cubicBezTo>
                <a:cubicBezTo>
                  <a:pt x="6599584" y="15596"/>
                  <a:pt x="6615180" y="0"/>
                  <a:pt x="6634419"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5" name="Rectangle 374">
            <a:extLst>
              <a:ext uri="{FF2B5EF4-FFF2-40B4-BE49-F238E27FC236}">
                <a16:creationId xmlns:a16="http://schemas.microsoft.com/office/drawing/2014/main" id="{519E8E51-B34E-AF25-B0BF-390DA83FF7D6}"/>
              </a:ext>
            </a:extLst>
          </p:cNvPr>
          <p:cNvSpPr/>
          <p:nvPr/>
        </p:nvSpPr>
        <p:spPr>
          <a:xfrm rot="16200000" flipH="1">
            <a:off x="2667001" y="-2666999"/>
            <a:ext cx="6858000" cy="12192002"/>
          </a:xfrm>
          <a:prstGeom prst="rect">
            <a:avLst/>
          </a:prstGeom>
          <a:gradFill flip="none" rotWithShape="1">
            <a:gsLst>
              <a:gs pos="76000">
                <a:schemeClr val="accent3">
                  <a:alpha val="0"/>
                </a:schemeClr>
              </a:gs>
              <a:gs pos="13000">
                <a:schemeClr val="accent3"/>
              </a:gs>
            </a:gsLst>
            <a:lin ang="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2">
            <a:extLst>
              <a:ext uri="{FF2B5EF4-FFF2-40B4-BE49-F238E27FC236}">
                <a16:creationId xmlns:a16="http://schemas.microsoft.com/office/drawing/2014/main" id="{6E9862DD-E15C-DB87-B267-268D92C7F365}"/>
              </a:ext>
            </a:extLst>
          </p:cNvPr>
          <p:cNvSpPr>
            <a:spLocks noGrp="1"/>
          </p:cNvSpPr>
          <p:nvPr>
            <p:ph type="title"/>
          </p:nvPr>
        </p:nvSpPr>
        <p:spPr>
          <a:xfrm>
            <a:off x="573869" y="1398575"/>
            <a:ext cx="10309044" cy="1936307"/>
          </a:xfrm>
        </p:spPr>
        <p:txBody>
          <a:bodyPr anchor="t"/>
          <a:lstStyle/>
          <a:p>
            <a:r>
              <a:rPr lang="en-US" sz="11500" dirty="0"/>
              <a:t>THANK YOU!</a:t>
            </a:r>
            <a:endParaRPr lang="en-US" sz="19900" dirty="0"/>
          </a:p>
        </p:txBody>
      </p:sp>
      <p:sp>
        <p:nvSpPr>
          <p:cNvPr id="376" name="Rectangle 375">
            <a:extLst>
              <a:ext uri="{FF2B5EF4-FFF2-40B4-BE49-F238E27FC236}">
                <a16:creationId xmlns:a16="http://schemas.microsoft.com/office/drawing/2014/main" id="{6D533F79-6C4C-7A7B-CBD1-F978DDBD5F85}"/>
              </a:ext>
            </a:extLst>
          </p:cNvPr>
          <p:cNvSpPr/>
          <p:nvPr/>
        </p:nvSpPr>
        <p:spPr>
          <a:xfrm rot="16200000" flipV="1">
            <a:off x="6701726" y="1367726"/>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Text Placeholder 3">
            <a:extLst>
              <a:ext uri="{FF2B5EF4-FFF2-40B4-BE49-F238E27FC236}">
                <a16:creationId xmlns:a16="http://schemas.microsoft.com/office/drawing/2014/main" id="{8515675F-AA3A-5BB6-D2F6-DDDC5B52285B}"/>
              </a:ext>
            </a:extLst>
          </p:cNvPr>
          <p:cNvSpPr>
            <a:spLocks noGrp="1"/>
          </p:cNvSpPr>
          <p:nvPr>
            <p:ph type="body" sz="quarter" idx="15"/>
          </p:nvPr>
        </p:nvSpPr>
        <p:spPr/>
        <p:txBody>
          <a:bodyPr/>
          <a:lstStyle/>
          <a:p>
            <a:endParaRPr lang="en-US"/>
          </a:p>
        </p:txBody>
      </p:sp>
      <p:sp>
        <p:nvSpPr>
          <p:cNvPr id="9" name="Rectangle 2">
            <a:extLst>
              <a:ext uri="{FF2B5EF4-FFF2-40B4-BE49-F238E27FC236}">
                <a16:creationId xmlns:a16="http://schemas.microsoft.com/office/drawing/2014/main" id="{B19215B8-1634-6850-2717-02AEA5E2DA0E}"/>
              </a:ext>
            </a:extLst>
          </p:cNvPr>
          <p:cNvSpPr>
            <a:spLocks noChangeArrowheads="1"/>
          </p:cNvSpPr>
          <p:nvPr/>
        </p:nvSpPr>
        <p:spPr bwMode="auto">
          <a:xfrm>
            <a:off x="616644" y="3753753"/>
            <a:ext cx="982730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2800" b="0" i="1" u="none" strike="noStrike" cap="none" normalizeH="0" baseline="0" dirty="0">
                <a:ln>
                  <a:noFill/>
                </a:ln>
                <a:solidFill>
                  <a:schemeClr val="bg1"/>
                </a:solidFill>
                <a:effectLst/>
                <a:latin typeface="Arial" panose="020B0604020202020204" pitchFamily="34" charset="0"/>
              </a:rPr>
              <a:t>¿Qué resumen queremos que recuerden?</a:t>
            </a:r>
            <a:endParaRPr kumimoji="0" lang="es-CO" altLang="es-CO" sz="2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a:ln>
                  <a:noFill/>
                </a:ln>
                <a:solidFill>
                  <a:schemeClr val="bg1"/>
                </a:solidFill>
                <a:effectLst/>
                <a:latin typeface="Arial" panose="020B0604020202020204" pitchFamily="34" charset="0"/>
              </a:rPr>
              <a:t>Mensaje final poderoso: “Una estrategia que convierte emociones en acciones. Y acciones, en resultados.”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2800" b="0" i="0" u="none" strike="noStrike" cap="none" normalizeH="0" baseline="0" dirty="0" err="1">
                <a:ln>
                  <a:noFill/>
                </a:ln>
                <a:solidFill>
                  <a:schemeClr val="bg1"/>
                </a:solidFill>
                <a:effectLst/>
                <a:latin typeface="Arial" panose="020B0604020202020204" pitchFamily="34" charset="0"/>
              </a:rPr>
              <a:t>Call</a:t>
            </a:r>
            <a:r>
              <a:rPr kumimoji="0" lang="es-CO" altLang="es-CO" sz="2800" b="0" i="0" u="none" strike="noStrike" cap="none" normalizeH="0" baseline="0" dirty="0">
                <a:ln>
                  <a:noFill/>
                </a:ln>
                <a:solidFill>
                  <a:schemeClr val="bg1"/>
                </a:solidFill>
                <a:effectLst/>
                <a:latin typeface="Arial" panose="020B0604020202020204" pitchFamily="34" charset="0"/>
              </a:rPr>
              <a:t> </a:t>
            </a:r>
            <a:r>
              <a:rPr kumimoji="0" lang="es-CO" altLang="es-CO" sz="2800" b="0" i="0" u="none" strike="noStrike" cap="none" normalizeH="0" baseline="0" dirty="0" err="1">
                <a:ln>
                  <a:noFill/>
                </a:ln>
                <a:solidFill>
                  <a:schemeClr val="bg1"/>
                </a:solidFill>
                <a:effectLst/>
                <a:latin typeface="Arial" panose="020B0604020202020204" pitchFamily="34" charset="0"/>
              </a:rPr>
              <a:t>to</a:t>
            </a:r>
            <a:r>
              <a:rPr kumimoji="0" lang="es-CO" altLang="es-CO" sz="2800" b="0" i="0" u="none" strike="noStrike" cap="none" normalizeH="0" baseline="0" dirty="0">
                <a:ln>
                  <a:noFill/>
                </a:ln>
                <a:solidFill>
                  <a:schemeClr val="bg1"/>
                </a:solidFill>
                <a:effectLst/>
                <a:latin typeface="Arial" panose="020B0604020202020204" pitchFamily="34" charset="0"/>
              </a:rPr>
              <a:t> </a:t>
            </a:r>
            <a:r>
              <a:rPr kumimoji="0" lang="es-CO" altLang="es-CO" sz="2800" b="0" i="0" u="none" strike="noStrike" cap="none" normalizeH="0" baseline="0" dirty="0" err="1">
                <a:ln>
                  <a:noFill/>
                </a:ln>
                <a:solidFill>
                  <a:schemeClr val="bg1"/>
                </a:solidFill>
                <a:effectLst/>
                <a:latin typeface="Arial" panose="020B0604020202020204" pitchFamily="34" charset="0"/>
              </a:rPr>
              <a:t>action</a:t>
            </a:r>
            <a:r>
              <a:rPr kumimoji="0" lang="es-CO" altLang="es-CO" sz="2800" b="0" i="0" u="none" strike="noStrike" cap="none" normalizeH="0" baseline="0" dirty="0">
                <a:ln>
                  <a:noFill/>
                </a:ln>
                <a:solidFill>
                  <a:schemeClr val="bg1"/>
                </a:solidFill>
                <a:effectLst/>
                <a:latin typeface="Arial" panose="020B0604020202020204" pitchFamily="34" charset="0"/>
              </a:rPr>
              <a:t> para cliente o equipo. HABLEMOS!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054952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00EC1-9B2B-C7AB-F44F-5C7DE62D9E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E724D0-EC86-1C80-B09D-3EE1C91799F7}"/>
              </a:ext>
            </a:extLst>
          </p:cNvPr>
          <p:cNvSpPr>
            <a:spLocks noGrp="1"/>
          </p:cNvSpPr>
          <p:nvPr>
            <p:ph type="title"/>
          </p:nvPr>
        </p:nvSpPr>
        <p:spPr/>
        <p:txBody>
          <a:bodyPr wrap="square">
            <a:noAutofit/>
          </a:bodyPr>
          <a:lstStyle/>
          <a:p>
            <a:r>
              <a:rPr lang="en-US"/>
              <a:t>Icons</a:t>
            </a:r>
          </a:p>
        </p:txBody>
      </p:sp>
      <p:sp>
        <p:nvSpPr>
          <p:cNvPr id="2" name="Footer Placeholder 1">
            <a:extLst>
              <a:ext uri="{FF2B5EF4-FFF2-40B4-BE49-F238E27FC236}">
                <a16:creationId xmlns:a16="http://schemas.microsoft.com/office/drawing/2014/main" id="{7CBFAD51-9105-A81F-144A-6474082AA99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AA36763-1DCB-AE94-3468-DB532848BB07}"/>
              </a:ext>
            </a:extLst>
          </p:cNvPr>
          <p:cNvSpPr>
            <a:spLocks noGrp="1"/>
          </p:cNvSpPr>
          <p:nvPr>
            <p:ph type="sldNum" sz="quarter" idx="11"/>
          </p:nvPr>
        </p:nvSpPr>
        <p:spPr/>
        <p:txBody>
          <a:bodyPr/>
          <a:lstStyle/>
          <a:p>
            <a:fld id="{1E4E4A48-B3C9-B942-90EF-ECA811FD1626}" type="slidenum">
              <a:rPr lang="en-US" smtClean="0"/>
              <a:pPr/>
              <a:t>18</a:t>
            </a:fld>
            <a:endParaRPr lang="en-US"/>
          </a:p>
        </p:txBody>
      </p:sp>
      <p:sp>
        <p:nvSpPr>
          <p:cNvPr id="173" name="Graphic 3">
            <a:extLst>
              <a:ext uri="{FF2B5EF4-FFF2-40B4-BE49-F238E27FC236}">
                <a16:creationId xmlns:a16="http://schemas.microsoft.com/office/drawing/2014/main" id="{143586A7-47DA-F00D-FF24-215AB2035576}"/>
              </a:ext>
            </a:extLst>
          </p:cNvPr>
          <p:cNvSpPr/>
          <p:nvPr/>
        </p:nvSpPr>
        <p:spPr>
          <a:xfrm>
            <a:off x="366858"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420156 w 540000"/>
              <a:gd name="connsiteY5" fmla="*/ 270000 h 540000"/>
              <a:gd name="connsiteX6" fmla="*/ 270000 w 540000"/>
              <a:gd name="connsiteY6" fmla="*/ 420156 h 540000"/>
              <a:gd name="connsiteX7" fmla="*/ 119844 w 540000"/>
              <a:gd name="connsiteY7" fmla="*/ 270000 h 540000"/>
              <a:gd name="connsiteX8" fmla="*/ 270000 w 540000"/>
              <a:gd name="connsiteY8" fmla="*/ 119844 h 540000"/>
              <a:gd name="connsiteX9" fmla="*/ 361526 w 540000"/>
              <a:gd name="connsiteY9" fmla="*/ 150957 h 540000"/>
              <a:gd name="connsiteX10" fmla="*/ 326637 w 540000"/>
              <a:gd name="connsiteY10" fmla="*/ 196288 h 540000"/>
              <a:gd name="connsiteX11" fmla="*/ 270000 w 540000"/>
              <a:gd name="connsiteY11" fmla="*/ 177050 h 540000"/>
              <a:gd name="connsiteX12" fmla="*/ 177050 w 540000"/>
              <a:gd name="connsiteY12" fmla="*/ 270000 h 540000"/>
              <a:gd name="connsiteX13" fmla="*/ 270000 w 540000"/>
              <a:gd name="connsiteY13" fmla="*/ 362950 h 540000"/>
              <a:gd name="connsiteX14" fmla="*/ 358457 w 540000"/>
              <a:gd name="connsiteY14" fmla="*/ 298593 h 540000"/>
              <a:gd name="connsiteX15" fmla="*/ 270000 w 540000"/>
              <a:gd name="connsiteY15" fmla="*/ 298593 h 540000"/>
              <a:gd name="connsiteX16" fmla="*/ 270000 w 540000"/>
              <a:gd name="connsiteY16" fmla="*/ 241386 h 540000"/>
              <a:gd name="connsiteX17" fmla="*/ 420156 w 540000"/>
              <a:gd name="connsiteY17" fmla="*/ 241386 h 540000"/>
              <a:gd name="connsiteX18" fmla="*/ 420156 w 540000"/>
              <a:gd name="connsiteY18" fmla="*/ 26998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0000" h="540000">
                <a:moveTo>
                  <a:pt x="270000" y="0"/>
                </a:moveTo>
                <a:cubicBezTo>
                  <a:pt x="120878" y="0"/>
                  <a:pt x="0" y="120878"/>
                  <a:pt x="0" y="270000"/>
                </a:cubicBezTo>
                <a:cubicBezTo>
                  <a:pt x="0" y="419122"/>
                  <a:pt x="120878" y="540000"/>
                  <a:pt x="270000" y="540000"/>
                </a:cubicBezTo>
                <a:cubicBezTo>
                  <a:pt x="419122" y="540000"/>
                  <a:pt x="540000" y="419122"/>
                  <a:pt x="540000" y="270000"/>
                </a:cubicBezTo>
                <a:cubicBezTo>
                  <a:pt x="540000" y="120878"/>
                  <a:pt x="419122" y="0"/>
                  <a:pt x="270000" y="0"/>
                </a:cubicBezTo>
                <a:close/>
                <a:moveTo>
                  <a:pt x="420156" y="270000"/>
                </a:moveTo>
                <a:cubicBezTo>
                  <a:pt x="420156" y="352793"/>
                  <a:pt x="352793" y="420156"/>
                  <a:pt x="270000" y="420156"/>
                </a:cubicBezTo>
                <a:cubicBezTo>
                  <a:pt x="187207" y="420156"/>
                  <a:pt x="119844" y="352793"/>
                  <a:pt x="119844" y="270000"/>
                </a:cubicBezTo>
                <a:cubicBezTo>
                  <a:pt x="119844" y="187207"/>
                  <a:pt x="187207" y="119844"/>
                  <a:pt x="270000" y="119844"/>
                </a:cubicBezTo>
                <a:cubicBezTo>
                  <a:pt x="303444" y="119844"/>
                  <a:pt x="335085" y="130602"/>
                  <a:pt x="361526" y="150957"/>
                </a:cubicBezTo>
                <a:lnTo>
                  <a:pt x="326637" y="196288"/>
                </a:lnTo>
                <a:cubicBezTo>
                  <a:pt x="310289" y="183705"/>
                  <a:pt x="290704" y="177050"/>
                  <a:pt x="270000" y="177050"/>
                </a:cubicBezTo>
                <a:cubicBezTo>
                  <a:pt x="218742" y="177050"/>
                  <a:pt x="177050" y="218753"/>
                  <a:pt x="177050" y="270000"/>
                </a:cubicBezTo>
                <a:cubicBezTo>
                  <a:pt x="177050" y="321247"/>
                  <a:pt x="218753" y="362950"/>
                  <a:pt x="270000" y="362950"/>
                </a:cubicBezTo>
                <a:cubicBezTo>
                  <a:pt x="311280" y="362950"/>
                  <a:pt x="346359" y="335907"/>
                  <a:pt x="358457" y="298593"/>
                </a:cubicBezTo>
                <a:lnTo>
                  <a:pt x="270000" y="298593"/>
                </a:lnTo>
                <a:lnTo>
                  <a:pt x="270000" y="241386"/>
                </a:lnTo>
                <a:lnTo>
                  <a:pt x="420156" y="241386"/>
                </a:lnTo>
                <a:lnTo>
                  <a:pt x="420156" y="269989"/>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2" name="Freeform 181">
            <a:extLst>
              <a:ext uri="{FF2B5EF4-FFF2-40B4-BE49-F238E27FC236}">
                <a16:creationId xmlns:a16="http://schemas.microsoft.com/office/drawing/2014/main" id="{5D2168DD-90EC-C931-B013-8C7C5FB5B36F}"/>
              </a:ext>
            </a:extLst>
          </p:cNvPr>
          <p:cNvSpPr/>
          <p:nvPr/>
        </p:nvSpPr>
        <p:spPr>
          <a:xfrm>
            <a:off x="4733772" y="5087826"/>
            <a:ext cx="540000" cy="540000"/>
          </a:xfrm>
          <a:custGeom>
            <a:avLst/>
            <a:gdLst>
              <a:gd name="connsiteX0" fmla="*/ 188725 w 540000"/>
              <a:gd name="connsiteY0" fmla="*/ 185076 h 540000"/>
              <a:gd name="connsiteX1" fmla="*/ 250688 w 540000"/>
              <a:gd name="connsiteY1" fmla="*/ 233001 h 540000"/>
              <a:gd name="connsiteX2" fmla="*/ 211875 w 540000"/>
              <a:gd name="connsiteY2" fmla="*/ 293329 h 540000"/>
              <a:gd name="connsiteX3" fmla="*/ 150619 w 540000"/>
              <a:gd name="connsiteY3" fmla="*/ 355113 h 540000"/>
              <a:gd name="connsiteX4" fmla="*/ 121204 w 540000"/>
              <a:gd name="connsiteY4" fmla="*/ 310035 h 540000"/>
              <a:gd name="connsiteX5" fmla="*/ 188725 w 540000"/>
              <a:gd name="connsiteY5" fmla="*/ 185076 h 540000"/>
              <a:gd name="connsiteX6" fmla="*/ 350051 w 540000"/>
              <a:gd name="connsiteY6" fmla="*/ 176364 h 540000"/>
              <a:gd name="connsiteX7" fmla="*/ 350051 w 540000"/>
              <a:gd name="connsiteY7" fmla="*/ 176375 h 540000"/>
              <a:gd name="connsiteX8" fmla="*/ 423668 w 540000"/>
              <a:gd name="connsiteY8" fmla="*/ 310552 h 540000"/>
              <a:gd name="connsiteX9" fmla="*/ 395297 w 540000"/>
              <a:gd name="connsiteY9" fmla="*/ 355102 h 540000"/>
              <a:gd name="connsiteX10" fmla="*/ 333376 w 540000"/>
              <a:gd name="connsiteY10" fmla="*/ 286969 h 540000"/>
              <a:gd name="connsiteX11" fmla="*/ 311112 w 540000"/>
              <a:gd name="connsiteY11" fmla="*/ 249834 h 540000"/>
              <a:gd name="connsiteX12" fmla="*/ 293741 w 540000"/>
              <a:gd name="connsiteY12" fmla="*/ 222770 h 540000"/>
              <a:gd name="connsiteX13" fmla="*/ 350051 w 540000"/>
              <a:gd name="connsiteY13" fmla="*/ 176364 h 540000"/>
              <a:gd name="connsiteX14" fmla="*/ 189253 w 540000"/>
              <a:gd name="connsiteY14" fmla="*/ 143817 h 540000"/>
              <a:gd name="connsiteX15" fmla="*/ 80135 w 540000"/>
              <a:gd name="connsiteY15" fmla="*/ 309329 h 540000"/>
              <a:gd name="connsiteX16" fmla="*/ 149048 w 540000"/>
              <a:gd name="connsiteY16" fmla="*/ 396172 h 540000"/>
              <a:gd name="connsiteX17" fmla="*/ 242156 w 540000"/>
              <a:gd name="connsiteY17" fmla="*/ 312114 h 540000"/>
              <a:gd name="connsiteX18" fmla="*/ 270095 w 540000"/>
              <a:gd name="connsiteY18" fmla="*/ 262744 h 540000"/>
              <a:gd name="connsiteX19" fmla="*/ 282698 w 540000"/>
              <a:gd name="connsiteY19" fmla="*/ 283574 h 540000"/>
              <a:gd name="connsiteX20" fmla="*/ 301324 w 540000"/>
              <a:gd name="connsiteY20" fmla="*/ 314898 h 540000"/>
              <a:gd name="connsiteX21" fmla="*/ 394432 w 540000"/>
              <a:gd name="connsiteY21" fmla="*/ 396172 h 540000"/>
              <a:gd name="connsiteX22" fmla="*/ 394443 w 540000"/>
              <a:gd name="connsiteY22" fmla="*/ 396172 h 540000"/>
              <a:gd name="connsiteX23" fmla="*/ 459875 w 540000"/>
              <a:gd name="connsiteY23" fmla="*/ 307758 h 540000"/>
              <a:gd name="connsiteX24" fmla="*/ 352666 w 540000"/>
              <a:gd name="connsiteY24" fmla="*/ 143817 h 540000"/>
              <a:gd name="connsiteX25" fmla="*/ 275157 w 540000"/>
              <a:gd name="connsiteY25" fmla="*/ 197058 h 540000"/>
              <a:gd name="connsiteX26" fmla="*/ 189253 w 540000"/>
              <a:gd name="connsiteY26" fmla="*/ 143817 h 540000"/>
              <a:gd name="connsiteX27" fmla="*/ 270000 w 540000"/>
              <a:gd name="connsiteY27" fmla="*/ 0 h 540000"/>
              <a:gd name="connsiteX28" fmla="*/ 540000 w 540000"/>
              <a:gd name="connsiteY28" fmla="*/ 270000 h 540000"/>
              <a:gd name="connsiteX29" fmla="*/ 270000 w 540000"/>
              <a:gd name="connsiteY29" fmla="*/ 540000 h 540000"/>
              <a:gd name="connsiteX30" fmla="*/ 0 w 540000"/>
              <a:gd name="connsiteY30" fmla="*/ 270000 h 540000"/>
              <a:gd name="connsiteX31" fmla="*/ 270000 w 540000"/>
              <a:gd name="connsiteY31"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188725" y="185076"/>
                </a:moveTo>
                <a:cubicBezTo>
                  <a:pt x="208617" y="185076"/>
                  <a:pt x="225238" y="196562"/>
                  <a:pt x="250688" y="233001"/>
                </a:cubicBezTo>
                <a:cubicBezTo>
                  <a:pt x="226515" y="270073"/>
                  <a:pt x="211875" y="293329"/>
                  <a:pt x="211875" y="293329"/>
                </a:cubicBezTo>
                <a:cubicBezTo>
                  <a:pt x="179686" y="343796"/>
                  <a:pt x="169066" y="355113"/>
                  <a:pt x="150619" y="355113"/>
                </a:cubicBezTo>
                <a:cubicBezTo>
                  <a:pt x="132173" y="355113"/>
                  <a:pt x="121204" y="338913"/>
                  <a:pt x="121204" y="310035"/>
                </a:cubicBezTo>
                <a:cubicBezTo>
                  <a:pt x="121204" y="248252"/>
                  <a:pt x="152001" y="185076"/>
                  <a:pt x="188725" y="185076"/>
                </a:cubicBezTo>
                <a:close/>
                <a:moveTo>
                  <a:pt x="350051" y="176364"/>
                </a:moveTo>
                <a:lnTo>
                  <a:pt x="350051" y="176375"/>
                </a:lnTo>
                <a:cubicBezTo>
                  <a:pt x="390952" y="176375"/>
                  <a:pt x="423668" y="236587"/>
                  <a:pt x="423668" y="310552"/>
                </a:cubicBezTo>
                <a:cubicBezTo>
                  <a:pt x="423668" y="338744"/>
                  <a:pt x="413638" y="355102"/>
                  <a:pt x="395297" y="355102"/>
                </a:cubicBezTo>
                <a:cubicBezTo>
                  <a:pt x="376956" y="355102"/>
                  <a:pt x="368191" y="342994"/>
                  <a:pt x="333376" y="286969"/>
                </a:cubicBezTo>
                <a:lnTo>
                  <a:pt x="311112" y="249834"/>
                </a:lnTo>
                <a:cubicBezTo>
                  <a:pt x="305089" y="240035"/>
                  <a:pt x="299310" y="231028"/>
                  <a:pt x="293741" y="222770"/>
                </a:cubicBezTo>
                <a:cubicBezTo>
                  <a:pt x="313812" y="191794"/>
                  <a:pt x="330360" y="176364"/>
                  <a:pt x="350051" y="176364"/>
                </a:cubicBezTo>
                <a:close/>
                <a:moveTo>
                  <a:pt x="189253" y="143817"/>
                </a:moveTo>
                <a:cubicBezTo>
                  <a:pt x="127470" y="143817"/>
                  <a:pt x="80135" y="224227"/>
                  <a:pt x="80135" y="309329"/>
                </a:cubicBezTo>
                <a:cubicBezTo>
                  <a:pt x="80135" y="362580"/>
                  <a:pt x="105891" y="396172"/>
                  <a:pt x="149048" y="396172"/>
                </a:cubicBezTo>
                <a:cubicBezTo>
                  <a:pt x="180109" y="396172"/>
                  <a:pt x="202447" y="381533"/>
                  <a:pt x="242156" y="312114"/>
                </a:cubicBezTo>
                <a:cubicBezTo>
                  <a:pt x="242156" y="312114"/>
                  <a:pt x="258704" y="282878"/>
                  <a:pt x="270095" y="262744"/>
                </a:cubicBezTo>
                <a:cubicBezTo>
                  <a:pt x="274082" y="269188"/>
                  <a:pt x="278269" y="276117"/>
                  <a:pt x="282698" y="283574"/>
                </a:cubicBezTo>
                <a:lnTo>
                  <a:pt x="301324" y="314898"/>
                </a:lnTo>
                <a:cubicBezTo>
                  <a:pt x="337595" y="375595"/>
                  <a:pt x="357813" y="396172"/>
                  <a:pt x="394432" y="396172"/>
                </a:cubicBezTo>
                <a:lnTo>
                  <a:pt x="394443" y="396172"/>
                </a:lnTo>
                <a:cubicBezTo>
                  <a:pt x="436482" y="396172"/>
                  <a:pt x="459875" y="362116"/>
                  <a:pt x="459875" y="307758"/>
                </a:cubicBezTo>
                <a:cubicBezTo>
                  <a:pt x="459875" y="218658"/>
                  <a:pt x="411465" y="143817"/>
                  <a:pt x="352666" y="143817"/>
                </a:cubicBezTo>
                <a:cubicBezTo>
                  <a:pt x="321532" y="143817"/>
                  <a:pt x="297190" y="167263"/>
                  <a:pt x="275157" y="197058"/>
                </a:cubicBezTo>
                <a:cubicBezTo>
                  <a:pt x="244877" y="158509"/>
                  <a:pt x="219554" y="143817"/>
                  <a:pt x="189253" y="143817"/>
                </a:cubicBezTo>
                <a:close/>
                <a:moveTo>
                  <a:pt x="270000" y="0"/>
                </a:moveTo>
                <a:cubicBezTo>
                  <a:pt x="419122" y="0"/>
                  <a:pt x="540000" y="120878"/>
                  <a:pt x="540000" y="270000"/>
                </a:cubicBezTo>
                <a:cubicBezTo>
                  <a:pt x="540000" y="419122"/>
                  <a:pt x="419122" y="540000"/>
                  <a:pt x="270000" y="540000"/>
                </a:cubicBezTo>
                <a:cubicBezTo>
                  <a:pt x="120878" y="540000"/>
                  <a:pt x="0" y="419122"/>
                  <a:pt x="0" y="270000"/>
                </a:cubicBezTo>
                <a:cubicBezTo>
                  <a:pt x="0" y="12087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3" name="Graphic 9">
            <a:extLst>
              <a:ext uri="{FF2B5EF4-FFF2-40B4-BE49-F238E27FC236}">
                <a16:creationId xmlns:a16="http://schemas.microsoft.com/office/drawing/2014/main" id="{B99DDD49-89C7-8930-6368-A78253CD2403}"/>
              </a:ext>
            </a:extLst>
          </p:cNvPr>
          <p:cNvSpPr/>
          <p:nvPr/>
        </p:nvSpPr>
        <p:spPr>
          <a:xfrm>
            <a:off x="5461591" y="5087826"/>
            <a:ext cx="539564" cy="539564"/>
          </a:xfrm>
          <a:custGeom>
            <a:avLst/>
            <a:gdLst>
              <a:gd name="connsiteX0" fmla="*/ 269782 w 539564"/>
              <a:gd name="connsiteY0" fmla="*/ 0 h 539564"/>
              <a:gd name="connsiteX1" fmla="*/ 0 w 539564"/>
              <a:gd name="connsiteY1" fmla="*/ 269782 h 539564"/>
              <a:gd name="connsiteX2" fmla="*/ 269782 w 539564"/>
              <a:gd name="connsiteY2" fmla="*/ 539565 h 539564"/>
              <a:gd name="connsiteX3" fmla="*/ 539565 w 539564"/>
              <a:gd name="connsiteY3" fmla="*/ 269782 h 539564"/>
              <a:gd name="connsiteX4" fmla="*/ 269782 w 539564"/>
              <a:gd name="connsiteY4" fmla="*/ 0 h 539564"/>
              <a:gd name="connsiteX5" fmla="*/ 269782 w 539564"/>
              <a:gd name="connsiteY5" fmla="*/ 0 h 539564"/>
              <a:gd name="connsiteX6" fmla="*/ 431281 w 539564"/>
              <a:gd name="connsiteY6" fmla="*/ 356988 h 539564"/>
              <a:gd name="connsiteX7" fmla="*/ 390183 w 539564"/>
              <a:gd name="connsiteY7" fmla="*/ 372535 h 539564"/>
              <a:gd name="connsiteX8" fmla="*/ 385175 w 539564"/>
              <a:gd name="connsiteY8" fmla="*/ 383073 h 539564"/>
              <a:gd name="connsiteX9" fmla="*/ 383335 w 539564"/>
              <a:gd name="connsiteY9" fmla="*/ 390444 h 539564"/>
              <a:gd name="connsiteX10" fmla="*/ 378860 w 539564"/>
              <a:gd name="connsiteY10" fmla="*/ 393863 h 539564"/>
              <a:gd name="connsiteX11" fmla="*/ 378599 w 539564"/>
              <a:gd name="connsiteY11" fmla="*/ 393863 h 539564"/>
              <a:gd name="connsiteX12" fmla="*/ 371751 w 539564"/>
              <a:gd name="connsiteY12" fmla="*/ 392806 h 539564"/>
              <a:gd name="connsiteX13" fmla="*/ 353308 w 539564"/>
              <a:gd name="connsiteY13" fmla="*/ 390967 h 539564"/>
              <a:gd name="connsiteX14" fmla="*/ 340135 w 539564"/>
              <a:gd name="connsiteY14" fmla="*/ 392012 h 539564"/>
              <a:gd name="connsiteX15" fmla="*/ 314844 w 539564"/>
              <a:gd name="connsiteY15" fmla="*/ 404924 h 539564"/>
              <a:gd name="connsiteX16" fmla="*/ 271372 w 539564"/>
              <a:gd name="connsiteY16" fmla="*/ 422049 h 539564"/>
              <a:gd name="connsiteX17" fmla="*/ 267158 w 539564"/>
              <a:gd name="connsiteY17" fmla="*/ 422049 h 539564"/>
              <a:gd name="connsiteX18" fmla="*/ 223686 w 539564"/>
              <a:gd name="connsiteY18" fmla="*/ 404924 h 539564"/>
              <a:gd name="connsiteX19" fmla="*/ 198396 w 539564"/>
              <a:gd name="connsiteY19" fmla="*/ 392012 h 539564"/>
              <a:gd name="connsiteX20" fmla="*/ 185222 w 539564"/>
              <a:gd name="connsiteY20" fmla="*/ 390967 h 539564"/>
              <a:gd name="connsiteX21" fmla="*/ 166779 w 539564"/>
              <a:gd name="connsiteY21" fmla="*/ 393068 h 539564"/>
              <a:gd name="connsiteX22" fmla="*/ 159931 w 539564"/>
              <a:gd name="connsiteY22" fmla="*/ 394113 h 539564"/>
              <a:gd name="connsiteX23" fmla="*/ 155185 w 539564"/>
              <a:gd name="connsiteY23" fmla="*/ 390694 h 539564"/>
              <a:gd name="connsiteX24" fmla="*/ 153345 w 539564"/>
              <a:gd name="connsiteY24" fmla="*/ 383063 h 539564"/>
              <a:gd name="connsiteX25" fmla="*/ 148337 w 539564"/>
              <a:gd name="connsiteY25" fmla="*/ 372524 h 539564"/>
              <a:gd name="connsiteX26" fmla="*/ 107238 w 539564"/>
              <a:gd name="connsiteY26" fmla="*/ 356977 h 539564"/>
              <a:gd name="connsiteX27" fmla="*/ 106715 w 539564"/>
              <a:gd name="connsiteY27" fmla="*/ 354876 h 539564"/>
              <a:gd name="connsiteX28" fmla="*/ 109611 w 539564"/>
              <a:gd name="connsiteY28" fmla="*/ 351457 h 539564"/>
              <a:gd name="connsiteX29" fmla="*/ 178374 w 539564"/>
              <a:gd name="connsiteY29" fmla="*/ 293494 h 539564"/>
              <a:gd name="connsiteX30" fmla="*/ 178635 w 539564"/>
              <a:gd name="connsiteY30" fmla="*/ 293494 h 539564"/>
              <a:gd name="connsiteX31" fmla="*/ 180214 w 539564"/>
              <a:gd name="connsiteY31" fmla="*/ 278481 h 539564"/>
              <a:gd name="connsiteX32" fmla="*/ 159659 w 539564"/>
              <a:gd name="connsiteY32" fmla="*/ 265308 h 539564"/>
              <a:gd name="connsiteX33" fmla="*/ 154913 w 539564"/>
              <a:gd name="connsiteY33" fmla="*/ 263718 h 539564"/>
              <a:gd name="connsiteX34" fmla="*/ 140422 w 539564"/>
              <a:gd name="connsiteY34" fmla="*/ 249761 h 539564"/>
              <a:gd name="connsiteX35" fmla="*/ 153334 w 539564"/>
              <a:gd name="connsiteY35" fmla="*/ 241323 h 539564"/>
              <a:gd name="connsiteX36" fmla="*/ 157025 w 539564"/>
              <a:gd name="connsiteY36" fmla="*/ 242118 h 539564"/>
              <a:gd name="connsiteX37" fmla="*/ 173627 w 539564"/>
              <a:gd name="connsiteY37" fmla="*/ 246593 h 539564"/>
              <a:gd name="connsiteX38" fmla="*/ 183644 w 539564"/>
              <a:gd name="connsiteY38" fmla="*/ 243435 h 539564"/>
              <a:gd name="connsiteX39" fmla="*/ 183121 w 539564"/>
              <a:gd name="connsiteY39" fmla="*/ 233419 h 539564"/>
              <a:gd name="connsiteX40" fmla="*/ 187073 w 539564"/>
              <a:gd name="connsiteY40" fmla="*/ 167825 h 539564"/>
              <a:gd name="connsiteX41" fmla="*/ 265852 w 539564"/>
              <a:gd name="connsiteY41" fmla="*/ 116982 h 539564"/>
              <a:gd name="connsiteX42" fmla="*/ 272439 w 539564"/>
              <a:gd name="connsiteY42" fmla="*/ 116982 h 539564"/>
              <a:gd name="connsiteX43" fmla="*/ 351479 w 539564"/>
              <a:gd name="connsiteY43" fmla="*/ 167825 h 539564"/>
              <a:gd name="connsiteX44" fmla="*/ 355431 w 539564"/>
              <a:gd name="connsiteY44" fmla="*/ 233419 h 539564"/>
              <a:gd name="connsiteX45" fmla="*/ 355431 w 539564"/>
              <a:gd name="connsiteY45" fmla="*/ 234475 h 539564"/>
              <a:gd name="connsiteX46" fmla="*/ 354908 w 539564"/>
              <a:gd name="connsiteY46" fmla="*/ 243435 h 539564"/>
              <a:gd name="connsiteX47" fmla="*/ 363869 w 539564"/>
              <a:gd name="connsiteY47" fmla="*/ 246593 h 539564"/>
              <a:gd name="connsiteX48" fmla="*/ 379677 w 539564"/>
              <a:gd name="connsiteY48" fmla="*/ 242118 h 539564"/>
              <a:gd name="connsiteX49" fmla="*/ 384685 w 539564"/>
              <a:gd name="connsiteY49" fmla="*/ 241062 h 539564"/>
              <a:gd name="connsiteX50" fmla="*/ 390215 w 539564"/>
              <a:gd name="connsiteY50" fmla="*/ 242379 h 539564"/>
              <a:gd name="connsiteX51" fmla="*/ 390477 w 539564"/>
              <a:gd name="connsiteY51" fmla="*/ 242379 h 539564"/>
              <a:gd name="connsiteX52" fmla="*/ 398119 w 539564"/>
              <a:gd name="connsiteY52" fmla="*/ 250817 h 539564"/>
              <a:gd name="connsiteX53" fmla="*/ 383629 w 539564"/>
              <a:gd name="connsiteY53" fmla="*/ 263718 h 539564"/>
              <a:gd name="connsiteX54" fmla="*/ 379154 w 539564"/>
              <a:gd name="connsiteY54" fmla="*/ 265308 h 539564"/>
              <a:gd name="connsiteX55" fmla="*/ 358338 w 539564"/>
              <a:gd name="connsiteY55" fmla="*/ 278481 h 539564"/>
              <a:gd name="connsiteX56" fmla="*/ 359917 w 539564"/>
              <a:gd name="connsiteY56" fmla="*/ 293494 h 539564"/>
              <a:gd name="connsiteX57" fmla="*/ 360178 w 539564"/>
              <a:gd name="connsiteY57" fmla="*/ 293494 h 539564"/>
              <a:gd name="connsiteX58" fmla="*/ 428941 w 539564"/>
              <a:gd name="connsiteY58" fmla="*/ 351457 h 539564"/>
              <a:gd name="connsiteX59" fmla="*/ 431837 w 539564"/>
              <a:gd name="connsiteY59" fmla="*/ 354876 h 539564"/>
              <a:gd name="connsiteX60" fmla="*/ 431314 w 539564"/>
              <a:gd name="connsiteY60" fmla="*/ 356977 h 539564"/>
              <a:gd name="connsiteX61" fmla="*/ 431314 w 539564"/>
              <a:gd name="connsiteY61" fmla="*/ 356977 h 53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9564" h="539564">
                <a:moveTo>
                  <a:pt x="269782" y="0"/>
                </a:moveTo>
                <a:cubicBezTo>
                  <a:pt x="120923" y="0"/>
                  <a:pt x="0" y="120934"/>
                  <a:pt x="0" y="269782"/>
                </a:cubicBezTo>
                <a:cubicBezTo>
                  <a:pt x="0" y="418631"/>
                  <a:pt x="120923" y="539565"/>
                  <a:pt x="269782" y="539565"/>
                </a:cubicBezTo>
                <a:cubicBezTo>
                  <a:pt x="418642" y="539565"/>
                  <a:pt x="539565" y="418642"/>
                  <a:pt x="539565" y="269782"/>
                </a:cubicBezTo>
                <a:cubicBezTo>
                  <a:pt x="539565" y="120923"/>
                  <a:pt x="418642" y="0"/>
                  <a:pt x="269782" y="0"/>
                </a:cubicBezTo>
                <a:lnTo>
                  <a:pt x="269782" y="0"/>
                </a:lnTo>
                <a:close/>
                <a:moveTo>
                  <a:pt x="431281" y="356988"/>
                </a:moveTo>
                <a:cubicBezTo>
                  <a:pt x="429442" y="361473"/>
                  <a:pt x="420743" y="367788"/>
                  <a:pt x="390183" y="372535"/>
                </a:cubicBezTo>
                <a:cubicBezTo>
                  <a:pt x="387548" y="373057"/>
                  <a:pt x="386753" y="376215"/>
                  <a:pt x="385175" y="383073"/>
                </a:cubicBezTo>
                <a:cubicBezTo>
                  <a:pt x="384685" y="385567"/>
                  <a:pt x="384064" y="388027"/>
                  <a:pt x="383335" y="390444"/>
                </a:cubicBezTo>
                <a:cubicBezTo>
                  <a:pt x="382540" y="392806"/>
                  <a:pt x="381223" y="393863"/>
                  <a:pt x="378860" y="393863"/>
                </a:cubicBezTo>
                <a:lnTo>
                  <a:pt x="378599" y="393863"/>
                </a:lnTo>
                <a:cubicBezTo>
                  <a:pt x="376280" y="393808"/>
                  <a:pt x="373972" y="393449"/>
                  <a:pt x="371751" y="392806"/>
                </a:cubicBezTo>
                <a:cubicBezTo>
                  <a:pt x="365665" y="391696"/>
                  <a:pt x="359492" y="391086"/>
                  <a:pt x="353308" y="390967"/>
                </a:cubicBezTo>
                <a:cubicBezTo>
                  <a:pt x="348899" y="390934"/>
                  <a:pt x="344490" y="391282"/>
                  <a:pt x="340135" y="392012"/>
                </a:cubicBezTo>
                <a:cubicBezTo>
                  <a:pt x="330913" y="393601"/>
                  <a:pt x="323271" y="399132"/>
                  <a:pt x="314844" y="404924"/>
                </a:cubicBezTo>
                <a:cubicBezTo>
                  <a:pt x="302988" y="413361"/>
                  <a:pt x="290609" y="422049"/>
                  <a:pt x="271372" y="422049"/>
                </a:cubicBezTo>
                <a:lnTo>
                  <a:pt x="267158" y="422049"/>
                </a:lnTo>
                <a:cubicBezTo>
                  <a:pt x="247921" y="422049"/>
                  <a:pt x="235542" y="413361"/>
                  <a:pt x="223686" y="404924"/>
                </a:cubicBezTo>
                <a:cubicBezTo>
                  <a:pt x="215521" y="399121"/>
                  <a:pt x="207617" y="393601"/>
                  <a:pt x="198396" y="392012"/>
                </a:cubicBezTo>
                <a:cubicBezTo>
                  <a:pt x="194041" y="391282"/>
                  <a:pt x="189631" y="390934"/>
                  <a:pt x="185222" y="390967"/>
                </a:cubicBezTo>
                <a:cubicBezTo>
                  <a:pt x="179017" y="391075"/>
                  <a:pt x="172844" y="391783"/>
                  <a:pt x="166779" y="393068"/>
                </a:cubicBezTo>
                <a:cubicBezTo>
                  <a:pt x="164526" y="393623"/>
                  <a:pt x="162240" y="393971"/>
                  <a:pt x="159931" y="394113"/>
                </a:cubicBezTo>
                <a:cubicBezTo>
                  <a:pt x="157710" y="394352"/>
                  <a:pt x="155653" y="392883"/>
                  <a:pt x="155185" y="390694"/>
                </a:cubicBezTo>
                <a:cubicBezTo>
                  <a:pt x="154390" y="388060"/>
                  <a:pt x="153867" y="385425"/>
                  <a:pt x="153345" y="383063"/>
                </a:cubicBezTo>
                <a:cubicBezTo>
                  <a:pt x="152027" y="376737"/>
                  <a:pt x="150971" y="373046"/>
                  <a:pt x="148337" y="372524"/>
                </a:cubicBezTo>
                <a:cubicBezTo>
                  <a:pt x="117777" y="367777"/>
                  <a:pt x="109078" y="361452"/>
                  <a:pt x="107238" y="356977"/>
                </a:cubicBezTo>
                <a:cubicBezTo>
                  <a:pt x="106944" y="356313"/>
                  <a:pt x="106759" y="355594"/>
                  <a:pt x="106715" y="354876"/>
                </a:cubicBezTo>
                <a:cubicBezTo>
                  <a:pt x="106683" y="353167"/>
                  <a:pt x="107924" y="351697"/>
                  <a:pt x="109611" y="351457"/>
                </a:cubicBezTo>
                <a:cubicBezTo>
                  <a:pt x="156502" y="343553"/>
                  <a:pt x="177579" y="295606"/>
                  <a:pt x="178374" y="293494"/>
                </a:cubicBezTo>
                <a:lnTo>
                  <a:pt x="178635" y="293494"/>
                </a:lnTo>
                <a:cubicBezTo>
                  <a:pt x="181531" y="287692"/>
                  <a:pt x="182065" y="282422"/>
                  <a:pt x="180214" y="278481"/>
                </a:cubicBezTo>
                <a:cubicBezTo>
                  <a:pt x="177057" y="270838"/>
                  <a:pt x="166518" y="267409"/>
                  <a:pt x="159659" y="265308"/>
                </a:cubicBezTo>
                <a:cubicBezTo>
                  <a:pt x="158048" y="264861"/>
                  <a:pt x="156469" y="264328"/>
                  <a:pt x="154913" y="263718"/>
                </a:cubicBezTo>
                <a:cubicBezTo>
                  <a:pt x="140944" y="258188"/>
                  <a:pt x="139899" y="252657"/>
                  <a:pt x="140422" y="249761"/>
                </a:cubicBezTo>
                <a:cubicBezTo>
                  <a:pt x="141478" y="244764"/>
                  <a:pt x="147803" y="241323"/>
                  <a:pt x="153334" y="241323"/>
                </a:cubicBezTo>
                <a:cubicBezTo>
                  <a:pt x="154608" y="241302"/>
                  <a:pt x="155871" y="241574"/>
                  <a:pt x="157025" y="242118"/>
                </a:cubicBezTo>
                <a:cubicBezTo>
                  <a:pt x="163350" y="245014"/>
                  <a:pt x="168881" y="246593"/>
                  <a:pt x="173627" y="246593"/>
                </a:cubicBezTo>
                <a:cubicBezTo>
                  <a:pt x="180475" y="246593"/>
                  <a:pt x="183371" y="243697"/>
                  <a:pt x="183644" y="243435"/>
                </a:cubicBezTo>
                <a:cubicBezTo>
                  <a:pt x="183644" y="240267"/>
                  <a:pt x="183382" y="236849"/>
                  <a:pt x="183121" y="233419"/>
                </a:cubicBezTo>
                <a:cubicBezTo>
                  <a:pt x="181804" y="211297"/>
                  <a:pt x="179964" y="183633"/>
                  <a:pt x="187073" y="167825"/>
                </a:cubicBezTo>
                <a:cubicBezTo>
                  <a:pt x="208150" y="120662"/>
                  <a:pt x="252679" y="116982"/>
                  <a:pt x="265852" y="116982"/>
                </a:cubicBezTo>
                <a:lnTo>
                  <a:pt x="272439" y="116982"/>
                </a:lnTo>
                <a:cubicBezTo>
                  <a:pt x="285612" y="116982"/>
                  <a:pt x="330402" y="120662"/>
                  <a:pt x="351479" y="167825"/>
                </a:cubicBezTo>
                <a:cubicBezTo>
                  <a:pt x="358588" y="183633"/>
                  <a:pt x="356748" y="211297"/>
                  <a:pt x="355431" y="233419"/>
                </a:cubicBezTo>
                <a:lnTo>
                  <a:pt x="355431" y="234475"/>
                </a:lnTo>
                <a:cubicBezTo>
                  <a:pt x="355170" y="237371"/>
                  <a:pt x="354908" y="240529"/>
                  <a:pt x="354908" y="243435"/>
                </a:cubicBezTo>
                <a:cubicBezTo>
                  <a:pt x="355170" y="243697"/>
                  <a:pt x="357804" y="246331"/>
                  <a:pt x="363869" y="246593"/>
                </a:cubicBezTo>
                <a:cubicBezTo>
                  <a:pt x="368615" y="246331"/>
                  <a:pt x="373885" y="244753"/>
                  <a:pt x="379677" y="242118"/>
                </a:cubicBezTo>
                <a:cubicBezTo>
                  <a:pt x="381255" y="241443"/>
                  <a:pt x="382965" y="241084"/>
                  <a:pt x="384685" y="241062"/>
                </a:cubicBezTo>
                <a:cubicBezTo>
                  <a:pt x="386601" y="241095"/>
                  <a:pt x="388495" y="241541"/>
                  <a:pt x="390215" y="242379"/>
                </a:cubicBezTo>
                <a:lnTo>
                  <a:pt x="390477" y="242379"/>
                </a:lnTo>
                <a:cubicBezTo>
                  <a:pt x="394951" y="243958"/>
                  <a:pt x="398119" y="247388"/>
                  <a:pt x="398119" y="250817"/>
                </a:cubicBezTo>
                <a:cubicBezTo>
                  <a:pt x="398381" y="253985"/>
                  <a:pt x="395746" y="258982"/>
                  <a:pt x="383629" y="263718"/>
                </a:cubicBezTo>
                <a:cubicBezTo>
                  <a:pt x="382311" y="264252"/>
                  <a:pt x="380733" y="264774"/>
                  <a:pt x="379154" y="265308"/>
                </a:cubicBezTo>
                <a:cubicBezTo>
                  <a:pt x="372045" y="267409"/>
                  <a:pt x="361506" y="270838"/>
                  <a:pt x="358338" y="278481"/>
                </a:cubicBezTo>
                <a:cubicBezTo>
                  <a:pt x="356498" y="282433"/>
                  <a:pt x="357021" y="287702"/>
                  <a:pt x="359917" y="293494"/>
                </a:cubicBezTo>
                <a:lnTo>
                  <a:pt x="360178" y="293494"/>
                </a:lnTo>
                <a:cubicBezTo>
                  <a:pt x="360973" y="295596"/>
                  <a:pt x="382050" y="343553"/>
                  <a:pt x="428941" y="351457"/>
                </a:cubicBezTo>
                <a:cubicBezTo>
                  <a:pt x="430628" y="351708"/>
                  <a:pt x="431880" y="353167"/>
                  <a:pt x="431837" y="354876"/>
                </a:cubicBezTo>
                <a:cubicBezTo>
                  <a:pt x="431782" y="355605"/>
                  <a:pt x="431608" y="356313"/>
                  <a:pt x="431314" y="356977"/>
                </a:cubicBezTo>
                <a:lnTo>
                  <a:pt x="431314" y="356977"/>
                </a:lnTo>
                <a:close/>
              </a:path>
            </a:pathLst>
          </a:custGeom>
          <a:gradFill>
            <a:gsLst>
              <a:gs pos="0">
                <a:schemeClr val="accent3"/>
              </a:gs>
              <a:gs pos="100000">
                <a:schemeClr val="accent5"/>
              </a:gs>
            </a:gsLst>
            <a:lin ang="2700000" scaled="0"/>
          </a:gradFill>
          <a:ln w="1075" cap="flat">
            <a:noFill/>
            <a:prstDash val="solid"/>
            <a:miter/>
          </a:ln>
        </p:spPr>
        <p:txBody>
          <a:bodyPr rtlCol="0" anchor="ctr"/>
          <a:lstStyle/>
          <a:p>
            <a:endParaRPr lang="en-GB"/>
          </a:p>
        </p:txBody>
      </p:sp>
      <p:sp>
        <p:nvSpPr>
          <p:cNvPr id="184" name="Freeform 183">
            <a:extLst>
              <a:ext uri="{FF2B5EF4-FFF2-40B4-BE49-F238E27FC236}">
                <a16:creationId xmlns:a16="http://schemas.microsoft.com/office/drawing/2014/main" id="{1EF07CB9-08EC-8BAD-B68D-2B367479FF61}"/>
              </a:ext>
            </a:extLst>
          </p:cNvPr>
          <p:cNvSpPr/>
          <p:nvPr/>
        </p:nvSpPr>
        <p:spPr>
          <a:xfrm>
            <a:off x="6188974" y="5087826"/>
            <a:ext cx="540000" cy="540000"/>
          </a:xfrm>
          <a:custGeom>
            <a:avLst/>
            <a:gdLst>
              <a:gd name="connsiteX0" fmla="*/ 200622 w 540000"/>
              <a:gd name="connsiteY0" fmla="*/ 219733 h 540000"/>
              <a:gd name="connsiteX1" fmla="*/ 207034 w 540000"/>
              <a:gd name="connsiteY1" fmla="*/ 226146 h 540000"/>
              <a:gd name="connsiteX2" fmla="*/ 207034 w 540000"/>
              <a:gd name="connsiteY2" fmla="*/ 271371 h 540000"/>
              <a:gd name="connsiteX3" fmla="*/ 227748 w 540000"/>
              <a:gd name="connsiteY3" fmla="*/ 271371 h 540000"/>
              <a:gd name="connsiteX4" fmla="*/ 232790 w 540000"/>
              <a:gd name="connsiteY4" fmla="*/ 273533 h 540000"/>
              <a:gd name="connsiteX5" fmla="*/ 232800 w 540000"/>
              <a:gd name="connsiteY5" fmla="*/ 273554 h 540000"/>
              <a:gd name="connsiteX6" fmla="*/ 234825 w 540000"/>
              <a:gd name="connsiteY6" fmla="*/ 278416 h 540000"/>
              <a:gd name="connsiteX7" fmla="*/ 228149 w 540000"/>
              <a:gd name="connsiteY7" fmla="*/ 285514 h 540000"/>
              <a:gd name="connsiteX8" fmla="*/ 227928 w 540000"/>
              <a:gd name="connsiteY8" fmla="*/ 285514 h 540000"/>
              <a:gd name="connsiteX9" fmla="*/ 200327 w 540000"/>
              <a:gd name="connsiteY9" fmla="*/ 285514 h 540000"/>
              <a:gd name="connsiteX10" fmla="*/ 193218 w 540000"/>
              <a:gd name="connsiteY10" fmla="*/ 278405 h 540000"/>
              <a:gd name="connsiteX11" fmla="*/ 193218 w 540000"/>
              <a:gd name="connsiteY11" fmla="*/ 226146 h 540000"/>
              <a:gd name="connsiteX12" fmla="*/ 200622 w 540000"/>
              <a:gd name="connsiteY12" fmla="*/ 219733 h 540000"/>
              <a:gd name="connsiteX13" fmla="*/ 312303 w 540000"/>
              <a:gd name="connsiteY13" fmla="*/ 219301 h 540000"/>
              <a:gd name="connsiteX14" fmla="*/ 319190 w 540000"/>
              <a:gd name="connsiteY14" fmla="*/ 226188 h 540000"/>
              <a:gd name="connsiteX15" fmla="*/ 319370 w 540000"/>
              <a:gd name="connsiteY15" fmla="*/ 226156 h 540000"/>
              <a:gd name="connsiteX16" fmla="*/ 319380 w 540000"/>
              <a:gd name="connsiteY16" fmla="*/ 226156 h 540000"/>
              <a:gd name="connsiteX17" fmla="*/ 319380 w 540000"/>
              <a:gd name="connsiteY17" fmla="*/ 278026 h 540000"/>
              <a:gd name="connsiteX18" fmla="*/ 312272 w 540000"/>
              <a:gd name="connsiteY18" fmla="*/ 285135 h 540000"/>
              <a:gd name="connsiteX19" fmla="*/ 307578 w 540000"/>
              <a:gd name="connsiteY19" fmla="*/ 283215 h 540000"/>
              <a:gd name="connsiteX20" fmla="*/ 290165 w 540000"/>
              <a:gd name="connsiteY20" fmla="*/ 260803 h 540000"/>
              <a:gd name="connsiteX21" fmla="*/ 279154 w 540000"/>
              <a:gd name="connsiteY21" fmla="*/ 246596 h 540000"/>
              <a:gd name="connsiteX22" fmla="*/ 279154 w 540000"/>
              <a:gd name="connsiteY22" fmla="*/ 278216 h 540000"/>
              <a:gd name="connsiteX23" fmla="*/ 272552 w 540000"/>
              <a:gd name="connsiteY23" fmla="*/ 285314 h 540000"/>
              <a:gd name="connsiteX24" fmla="*/ 272267 w 540000"/>
              <a:gd name="connsiteY24" fmla="*/ 285314 h 540000"/>
              <a:gd name="connsiteX25" fmla="*/ 267616 w 540000"/>
              <a:gd name="connsiteY25" fmla="*/ 283500 h 540000"/>
              <a:gd name="connsiteX26" fmla="*/ 265338 w 540000"/>
              <a:gd name="connsiteY26" fmla="*/ 278385 h 540000"/>
              <a:gd name="connsiteX27" fmla="*/ 265338 w 540000"/>
              <a:gd name="connsiteY27" fmla="*/ 226441 h 540000"/>
              <a:gd name="connsiteX28" fmla="*/ 272014 w 540000"/>
              <a:gd name="connsiteY28" fmla="*/ 219333 h 540000"/>
              <a:gd name="connsiteX29" fmla="*/ 277414 w 540000"/>
              <a:gd name="connsiteY29" fmla="*/ 221642 h 540000"/>
              <a:gd name="connsiteX30" fmla="*/ 300006 w 540000"/>
              <a:gd name="connsiteY30" fmla="*/ 251058 h 540000"/>
              <a:gd name="connsiteX31" fmla="*/ 305406 w 540000"/>
              <a:gd name="connsiteY31" fmla="*/ 258166 h 540000"/>
              <a:gd name="connsiteX32" fmla="*/ 305406 w 540000"/>
              <a:gd name="connsiteY32" fmla="*/ 226188 h 540000"/>
              <a:gd name="connsiteX33" fmla="*/ 312303 w 540000"/>
              <a:gd name="connsiteY33" fmla="*/ 219301 h 540000"/>
              <a:gd name="connsiteX34" fmla="*/ 246765 w 540000"/>
              <a:gd name="connsiteY34" fmla="*/ 219269 h 540000"/>
              <a:gd name="connsiteX35" fmla="*/ 249781 w 540000"/>
              <a:gd name="connsiteY35" fmla="*/ 219269 h 540000"/>
              <a:gd name="connsiteX36" fmla="*/ 255181 w 540000"/>
              <a:gd name="connsiteY36" fmla="*/ 224669 h 540000"/>
              <a:gd name="connsiteX37" fmla="*/ 255181 w 540000"/>
              <a:gd name="connsiteY37" fmla="*/ 279808 h 540000"/>
              <a:gd name="connsiteX38" fmla="*/ 249781 w 540000"/>
              <a:gd name="connsiteY38" fmla="*/ 285208 h 540000"/>
              <a:gd name="connsiteX39" fmla="*/ 246765 w 540000"/>
              <a:gd name="connsiteY39" fmla="*/ 285208 h 540000"/>
              <a:gd name="connsiteX40" fmla="*/ 241365 w 540000"/>
              <a:gd name="connsiteY40" fmla="*/ 279808 h 540000"/>
              <a:gd name="connsiteX41" fmla="*/ 241365 w 540000"/>
              <a:gd name="connsiteY41" fmla="*/ 224669 h 540000"/>
              <a:gd name="connsiteX42" fmla="*/ 246765 w 540000"/>
              <a:gd name="connsiteY42" fmla="*/ 219269 h 540000"/>
              <a:gd name="connsiteX43" fmla="*/ 336635 w 540000"/>
              <a:gd name="connsiteY43" fmla="*/ 219258 h 540000"/>
              <a:gd name="connsiteX44" fmla="*/ 364236 w 540000"/>
              <a:gd name="connsiteY44" fmla="*/ 219258 h 540000"/>
              <a:gd name="connsiteX45" fmla="*/ 371640 w 540000"/>
              <a:gd name="connsiteY45" fmla="*/ 225671 h 540000"/>
              <a:gd name="connsiteX46" fmla="*/ 365228 w 540000"/>
              <a:gd name="connsiteY46" fmla="*/ 233075 h 540000"/>
              <a:gd name="connsiteX47" fmla="*/ 364236 w 540000"/>
              <a:gd name="connsiteY47" fmla="*/ 233075 h 540000"/>
              <a:gd name="connsiteX48" fmla="*/ 343564 w 540000"/>
              <a:gd name="connsiteY48" fmla="*/ 233075 h 540000"/>
              <a:gd name="connsiteX49" fmla="*/ 343575 w 540000"/>
              <a:gd name="connsiteY49" fmla="*/ 233085 h 540000"/>
              <a:gd name="connsiteX50" fmla="*/ 343575 w 540000"/>
              <a:gd name="connsiteY50" fmla="*/ 245341 h 540000"/>
              <a:gd name="connsiteX51" fmla="*/ 364247 w 540000"/>
              <a:gd name="connsiteY51" fmla="*/ 245341 h 540000"/>
              <a:gd name="connsiteX52" fmla="*/ 371345 w 540000"/>
              <a:gd name="connsiteY52" fmla="*/ 251943 h 540000"/>
              <a:gd name="connsiteX53" fmla="*/ 371345 w 540000"/>
              <a:gd name="connsiteY53" fmla="*/ 252228 h 540000"/>
              <a:gd name="connsiteX54" fmla="*/ 364458 w 540000"/>
              <a:gd name="connsiteY54" fmla="*/ 259125 h 540000"/>
              <a:gd name="connsiteX55" fmla="*/ 364236 w 540000"/>
              <a:gd name="connsiteY55" fmla="*/ 259125 h 540000"/>
              <a:gd name="connsiteX56" fmla="*/ 343564 w 540000"/>
              <a:gd name="connsiteY56" fmla="*/ 259125 h 540000"/>
              <a:gd name="connsiteX57" fmla="*/ 343564 w 540000"/>
              <a:gd name="connsiteY57" fmla="*/ 271381 h 540000"/>
              <a:gd name="connsiteX58" fmla="*/ 364236 w 540000"/>
              <a:gd name="connsiteY58" fmla="*/ 271381 h 540000"/>
              <a:gd name="connsiteX59" fmla="*/ 369141 w 540000"/>
              <a:gd name="connsiteY59" fmla="*/ 273406 h 540000"/>
              <a:gd name="connsiteX60" fmla="*/ 369204 w 540000"/>
              <a:gd name="connsiteY60" fmla="*/ 283151 h 540000"/>
              <a:gd name="connsiteX61" fmla="*/ 364247 w 540000"/>
              <a:gd name="connsiteY61" fmla="*/ 285197 h 540000"/>
              <a:gd name="connsiteX62" fmla="*/ 336646 w 540000"/>
              <a:gd name="connsiteY62" fmla="*/ 285197 h 540000"/>
              <a:gd name="connsiteX63" fmla="*/ 329748 w 540000"/>
              <a:gd name="connsiteY63" fmla="*/ 278310 h 540000"/>
              <a:gd name="connsiteX64" fmla="*/ 329748 w 540000"/>
              <a:gd name="connsiteY64" fmla="*/ 278089 h 540000"/>
              <a:gd name="connsiteX65" fmla="*/ 329748 w 540000"/>
              <a:gd name="connsiteY65" fmla="*/ 226145 h 540000"/>
              <a:gd name="connsiteX66" fmla="*/ 336635 w 540000"/>
              <a:gd name="connsiteY66" fmla="*/ 219258 h 540000"/>
              <a:gd name="connsiteX67" fmla="*/ 270000 w 540000"/>
              <a:gd name="connsiteY67" fmla="*/ 142298 h 540000"/>
              <a:gd name="connsiteX68" fmla="*/ 135000 w 540000"/>
              <a:gd name="connsiteY68" fmla="*/ 249655 h 540000"/>
              <a:gd name="connsiteX69" fmla="*/ 198946 w 540000"/>
              <a:gd name="connsiteY69" fmla="*/ 341065 h 540000"/>
              <a:gd name="connsiteX70" fmla="*/ 252239 w 540000"/>
              <a:gd name="connsiteY70" fmla="*/ 356052 h 540000"/>
              <a:gd name="connsiteX71" fmla="*/ 258778 w 540000"/>
              <a:gd name="connsiteY71" fmla="*/ 364184 h 540000"/>
              <a:gd name="connsiteX72" fmla="*/ 255941 w 540000"/>
              <a:gd name="connsiteY72" fmla="*/ 389549 h 540000"/>
              <a:gd name="connsiteX73" fmla="*/ 256700 w 540000"/>
              <a:gd name="connsiteY73" fmla="*/ 393746 h 540000"/>
              <a:gd name="connsiteX74" fmla="*/ 266593 w 540000"/>
              <a:gd name="connsiteY74" fmla="*/ 396942 h 540000"/>
              <a:gd name="connsiteX75" fmla="*/ 375870 w 540000"/>
              <a:gd name="connsiteY75" fmla="*/ 318220 h 540000"/>
              <a:gd name="connsiteX76" fmla="*/ 393630 w 540000"/>
              <a:gd name="connsiteY76" fmla="*/ 292887 h 540000"/>
              <a:gd name="connsiteX77" fmla="*/ 403966 w 540000"/>
              <a:gd name="connsiteY77" fmla="*/ 263324 h 540000"/>
              <a:gd name="connsiteX78" fmla="*/ 405000 w 540000"/>
              <a:gd name="connsiteY78" fmla="*/ 255150 h 540000"/>
              <a:gd name="connsiteX79" fmla="*/ 405000 w 540000"/>
              <a:gd name="connsiteY79" fmla="*/ 244677 h 540000"/>
              <a:gd name="connsiteX80" fmla="*/ 365924 w 540000"/>
              <a:gd name="connsiteY80" fmla="*/ 174055 h 540000"/>
              <a:gd name="connsiteX81" fmla="*/ 270000 w 540000"/>
              <a:gd name="connsiteY81" fmla="*/ 142298 h 540000"/>
              <a:gd name="connsiteX82" fmla="*/ 270000 w 540000"/>
              <a:gd name="connsiteY82" fmla="*/ 0 h 540000"/>
              <a:gd name="connsiteX83" fmla="*/ 540000 w 540000"/>
              <a:gd name="connsiteY83" fmla="*/ 270000 h 540000"/>
              <a:gd name="connsiteX84" fmla="*/ 270000 w 540000"/>
              <a:gd name="connsiteY84" fmla="*/ 540000 h 540000"/>
              <a:gd name="connsiteX85" fmla="*/ 0 w 540000"/>
              <a:gd name="connsiteY85" fmla="*/ 270000 h 540000"/>
              <a:gd name="connsiteX86" fmla="*/ 270000 w 540000"/>
              <a:gd name="connsiteY8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40000" h="540000">
                <a:moveTo>
                  <a:pt x="200622" y="219733"/>
                </a:moveTo>
                <a:cubicBezTo>
                  <a:pt x="204060" y="219976"/>
                  <a:pt x="206792" y="222707"/>
                  <a:pt x="207034" y="226146"/>
                </a:cubicBezTo>
                <a:lnTo>
                  <a:pt x="207034" y="271371"/>
                </a:lnTo>
                <a:lnTo>
                  <a:pt x="227748" y="271371"/>
                </a:lnTo>
                <a:cubicBezTo>
                  <a:pt x="229657" y="271360"/>
                  <a:pt x="231482" y="272141"/>
                  <a:pt x="232790" y="273533"/>
                </a:cubicBezTo>
                <a:lnTo>
                  <a:pt x="232800" y="273554"/>
                </a:lnTo>
                <a:cubicBezTo>
                  <a:pt x="234108" y="274830"/>
                  <a:pt x="234836" y="276591"/>
                  <a:pt x="234825" y="278416"/>
                </a:cubicBezTo>
                <a:cubicBezTo>
                  <a:pt x="234941" y="282223"/>
                  <a:pt x="231957" y="285398"/>
                  <a:pt x="228149" y="285514"/>
                </a:cubicBezTo>
                <a:cubicBezTo>
                  <a:pt x="228075" y="285514"/>
                  <a:pt x="228002" y="285514"/>
                  <a:pt x="227928" y="285514"/>
                </a:cubicBezTo>
                <a:lnTo>
                  <a:pt x="200327" y="285514"/>
                </a:lnTo>
                <a:cubicBezTo>
                  <a:pt x="196403" y="285514"/>
                  <a:pt x="193218" y="282329"/>
                  <a:pt x="193218" y="278405"/>
                </a:cubicBezTo>
                <a:lnTo>
                  <a:pt x="193218" y="226146"/>
                </a:lnTo>
                <a:cubicBezTo>
                  <a:pt x="193492" y="222328"/>
                  <a:pt x="196804" y="219459"/>
                  <a:pt x="200622" y="219733"/>
                </a:cubicBezTo>
                <a:close/>
                <a:moveTo>
                  <a:pt x="312303" y="219301"/>
                </a:moveTo>
                <a:cubicBezTo>
                  <a:pt x="316100" y="219301"/>
                  <a:pt x="319180" y="222381"/>
                  <a:pt x="319190" y="226188"/>
                </a:cubicBezTo>
                <a:lnTo>
                  <a:pt x="319370" y="226156"/>
                </a:lnTo>
                <a:lnTo>
                  <a:pt x="319380" y="226156"/>
                </a:lnTo>
                <a:lnTo>
                  <a:pt x="319380" y="278026"/>
                </a:lnTo>
                <a:cubicBezTo>
                  <a:pt x="319380" y="281949"/>
                  <a:pt x="316195" y="285135"/>
                  <a:pt x="312272" y="285135"/>
                </a:cubicBezTo>
                <a:cubicBezTo>
                  <a:pt x="310521" y="285135"/>
                  <a:pt x="308833" y="284449"/>
                  <a:pt x="307578" y="283215"/>
                </a:cubicBezTo>
                <a:cubicBezTo>
                  <a:pt x="307325" y="283215"/>
                  <a:pt x="298054" y="270991"/>
                  <a:pt x="290165" y="260803"/>
                </a:cubicBezTo>
                <a:lnTo>
                  <a:pt x="279154" y="246596"/>
                </a:lnTo>
                <a:lnTo>
                  <a:pt x="279154" y="278216"/>
                </a:lnTo>
                <a:cubicBezTo>
                  <a:pt x="279292" y="282002"/>
                  <a:pt x="276338" y="285177"/>
                  <a:pt x="272552" y="285314"/>
                </a:cubicBezTo>
                <a:cubicBezTo>
                  <a:pt x="272457" y="285314"/>
                  <a:pt x="272362" y="285314"/>
                  <a:pt x="272267" y="285314"/>
                </a:cubicBezTo>
                <a:cubicBezTo>
                  <a:pt x="270548" y="285293"/>
                  <a:pt x="268892" y="284649"/>
                  <a:pt x="267616" y="283500"/>
                </a:cubicBezTo>
                <a:cubicBezTo>
                  <a:pt x="266161" y="282203"/>
                  <a:pt x="265338" y="280336"/>
                  <a:pt x="265338" y="278385"/>
                </a:cubicBezTo>
                <a:lnTo>
                  <a:pt x="265338" y="226441"/>
                </a:lnTo>
                <a:cubicBezTo>
                  <a:pt x="265338" y="222676"/>
                  <a:pt x="268259" y="219565"/>
                  <a:pt x="272014" y="219333"/>
                </a:cubicBezTo>
                <a:cubicBezTo>
                  <a:pt x="274060" y="219290"/>
                  <a:pt x="276033" y="220134"/>
                  <a:pt x="277414" y="221642"/>
                </a:cubicBezTo>
                <a:cubicBezTo>
                  <a:pt x="277699" y="222001"/>
                  <a:pt x="291979" y="240542"/>
                  <a:pt x="300006" y="251058"/>
                </a:cubicBezTo>
                <a:cubicBezTo>
                  <a:pt x="303201" y="255181"/>
                  <a:pt x="305406" y="258166"/>
                  <a:pt x="305406" y="258166"/>
                </a:cubicBezTo>
                <a:lnTo>
                  <a:pt x="305406" y="226188"/>
                </a:lnTo>
                <a:cubicBezTo>
                  <a:pt x="305406" y="222381"/>
                  <a:pt x="308496" y="219301"/>
                  <a:pt x="312303" y="219301"/>
                </a:cubicBezTo>
                <a:close/>
                <a:moveTo>
                  <a:pt x="246765" y="219269"/>
                </a:moveTo>
                <a:lnTo>
                  <a:pt x="249781" y="219269"/>
                </a:lnTo>
                <a:cubicBezTo>
                  <a:pt x="252764" y="219269"/>
                  <a:pt x="255181" y="221687"/>
                  <a:pt x="255181" y="224669"/>
                </a:cubicBezTo>
                <a:lnTo>
                  <a:pt x="255181" y="279808"/>
                </a:lnTo>
                <a:cubicBezTo>
                  <a:pt x="255181" y="282790"/>
                  <a:pt x="252764" y="285208"/>
                  <a:pt x="249781" y="285208"/>
                </a:cubicBezTo>
                <a:lnTo>
                  <a:pt x="246765" y="285208"/>
                </a:lnTo>
                <a:cubicBezTo>
                  <a:pt x="243783" y="285208"/>
                  <a:pt x="241365" y="282790"/>
                  <a:pt x="241365" y="279808"/>
                </a:cubicBezTo>
                <a:lnTo>
                  <a:pt x="241365" y="224669"/>
                </a:lnTo>
                <a:cubicBezTo>
                  <a:pt x="241365" y="221687"/>
                  <a:pt x="243783" y="219269"/>
                  <a:pt x="246765" y="219269"/>
                </a:cubicBezTo>
                <a:close/>
                <a:moveTo>
                  <a:pt x="336635" y="219258"/>
                </a:moveTo>
                <a:lnTo>
                  <a:pt x="364236" y="219258"/>
                </a:lnTo>
                <a:cubicBezTo>
                  <a:pt x="368054" y="218984"/>
                  <a:pt x="371366" y="221853"/>
                  <a:pt x="371640" y="225671"/>
                </a:cubicBezTo>
                <a:cubicBezTo>
                  <a:pt x="371914" y="229489"/>
                  <a:pt x="369046" y="232800"/>
                  <a:pt x="365228" y="233075"/>
                </a:cubicBezTo>
                <a:cubicBezTo>
                  <a:pt x="364901" y="233096"/>
                  <a:pt x="364563" y="233096"/>
                  <a:pt x="364236" y="233075"/>
                </a:cubicBezTo>
                <a:lnTo>
                  <a:pt x="343564" y="233075"/>
                </a:lnTo>
                <a:lnTo>
                  <a:pt x="343575" y="233085"/>
                </a:lnTo>
                <a:lnTo>
                  <a:pt x="343575" y="245341"/>
                </a:lnTo>
                <a:lnTo>
                  <a:pt x="364247" y="245341"/>
                </a:lnTo>
                <a:cubicBezTo>
                  <a:pt x="368033" y="245203"/>
                  <a:pt x="371208" y="248157"/>
                  <a:pt x="371345" y="251943"/>
                </a:cubicBezTo>
                <a:cubicBezTo>
                  <a:pt x="371345" y="252038"/>
                  <a:pt x="371345" y="252133"/>
                  <a:pt x="371345" y="252228"/>
                </a:cubicBezTo>
                <a:cubicBezTo>
                  <a:pt x="371345" y="256035"/>
                  <a:pt x="368265" y="259125"/>
                  <a:pt x="364458" y="259125"/>
                </a:cubicBezTo>
                <a:cubicBezTo>
                  <a:pt x="364384" y="259125"/>
                  <a:pt x="364310" y="259125"/>
                  <a:pt x="364236" y="259125"/>
                </a:cubicBezTo>
                <a:lnTo>
                  <a:pt x="343564" y="259125"/>
                </a:lnTo>
                <a:lnTo>
                  <a:pt x="343564" y="271381"/>
                </a:lnTo>
                <a:lnTo>
                  <a:pt x="364236" y="271381"/>
                </a:lnTo>
                <a:cubicBezTo>
                  <a:pt x="366071" y="271402"/>
                  <a:pt x="367822" y="272119"/>
                  <a:pt x="369141" y="273406"/>
                </a:cubicBezTo>
                <a:cubicBezTo>
                  <a:pt x="371851" y="276085"/>
                  <a:pt x="371872" y="280441"/>
                  <a:pt x="369204" y="283151"/>
                </a:cubicBezTo>
                <a:cubicBezTo>
                  <a:pt x="367896" y="284480"/>
                  <a:pt x="366103" y="285218"/>
                  <a:pt x="364247" y="285197"/>
                </a:cubicBezTo>
                <a:lnTo>
                  <a:pt x="336646" y="285197"/>
                </a:lnTo>
                <a:cubicBezTo>
                  <a:pt x="332838" y="285197"/>
                  <a:pt x="329748" y="282117"/>
                  <a:pt x="329748" y="278310"/>
                </a:cubicBezTo>
                <a:cubicBezTo>
                  <a:pt x="329748" y="278236"/>
                  <a:pt x="329748" y="278162"/>
                  <a:pt x="329748" y="278089"/>
                </a:cubicBezTo>
                <a:lnTo>
                  <a:pt x="329748" y="226145"/>
                </a:lnTo>
                <a:cubicBezTo>
                  <a:pt x="329864" y="222391"/>
                  <a:pt x="332880" y="219364"/>
                  <a:pt x="336635" y="219258"/>
                </a:cubicBezTo>
                <a:close/>
                <a:moveTo>
                  <a:pt x="270000" y="142298"/>
                </a:moveTo>
                <a:cubicBezTo>
                  <a:pt x="195391" y="142298"/>
                  <a:pt x="135000" y="190361"/>
                  <a:pt x="135000" y="249655"/>
                </a:cubicBezTo>
                <a:cubicBezTo>
                  <a:pt x="135000" y="288162"/>
                  <a:pt x="160545" y="321986"/>
                  <a:pt x="198946" y="341065"/>
                </a:cubicBezTo>
                <a:cubicBezTo>
                  <a:pt x="215684" y="349186"/>
                  <a:pt x="233729" y="354259"/>
                  <a:pt x="252239" y="356052"/>
                </a:cubicBezTo>
                <a:cubicBezTo>
                  <a:pt x="256289" y="356495"/>
                  <a:pt x="259211" y="360134"/>
                  <a:pt x="258778" y="364184"/>
                </a:cubicBezTo>
                <a:lnTo>
                  <a:pt x="255941" y="389549"/>
                </a:lnTo>
                <a:cubicBezTo>
                  <a:pt x="255772" y="390994"/>
                  <a:pt x="256036" y="392449"/>
                  <a:pt x="256700" y="393746"/>
                </a:cubicBezTo>
                <a:cubicBezTo>
                  <a:pt x="258546" y="397364"/>
                  <a:pt x="262976" y="398798"/>
                  <a:pt x="266593" y="396942"/>
                </a:cubicBezTo>
                <a:cubicBezTo>
                  <a:pt x="322576" y="369984"/>
                  <a:pt x="355904" y="342236"/>
                  <a:pt x="375870" y="318220"/>
                </a:cubicBezTo>
                <a:cubicBezTo>
                  <a:pt x="379424" y="313843"/>
                  <a:pt x="391215" y="297253"/>
                  <a:pt x="393630" y="292887"/>
                </a:cubicBezTo>
                <a:cubicBezTo>
                  <a:pt x="398756" y="283700"/>
                  <a:pt x="402258" y="273702"/>
                  <a:pt x="403966" y="263324"/>
                </a:cubicBezTo>
                <a:cubicBezTo>
                  <a:pt x="404473" y="260624"/>
                  <a:pt x="404821" y="257892"/>
                  <a:pt x="405000" y="255150"/>
                </a:cubicBezTo>
                <a:lnTo>
                  <a:pt x="405000" y="244677"/>
                </a:lnTo>
                <a:cubicBezTo>
                  <a:pt x="403407" y="217150"/>
                  <a:pt x="388768" y="192312"/>
                  <a:pt x="365924" y="174055"/>
                </a:cubicBezTo>
                <a:cubicBezTo>
                  <a:pt x="341297" y="154448"/>
                  <a:pt x="307441" y="142298"/>
                  <a:pt x="270000" y="142298"/>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5" name="Freeform 184">
            <a:extLst>
              <a:ext uri="{FF2B5EF4-FFF2-40B4-BE49-F238E27FC236}">
                <a16:creationId xmlns:a16="http://schemas.microsoft.com/office/drawing/2014/main" id="{291522BA-F287-7A6A-9349-947420DBF3CC}"/>
              </a:ext>
            </a:extLst>
          </p:cNvPr>
          <p:cNvSpPr/>
          <p:nvPr/>
        </p:nvSpPr>
        <p:spPr>
          <a:xfrm>
            <a:off x="6916793" y="5087826"/>
            <a:ext cx="540000" cy="540000"/>
          </a:xfrm>
          <a:custGeom>
            <a:avLst/>
            <a:gdLst>
              <a:gd name="connsiteX0" fmla="*/ 293487 w 540000"/>
              <a:gd name="connsiteY0" fmla="*/ 270284 h 540000"/>
              <a:gd name="connsiteX1" fmla="*/ 307694 w 540000"/>
              <a:gd name="connsiteY1" fmla="*/ 277139 h 540000"/>
              <a:gd name="connsiteX2" fmla="*/ 307694 w 540000"/>
              <a:gd name="connsiteY2" fmla="*/ 284490 h 540000"/>
              <a:gd name="connsiteX3" fmla="*/ 293487 w 540000"/>
              <a:gd name="connsiteY3" fmla="*/ 291103 h 540000"/>
              <a:gd name="connsiteX4" fmla="*/ 286874 w 540000"/>
              <a:gd name="connsiteY4" fmla="*/ 276897 h 540000"/>
              <a:gd name="connsiteX5" fmla="*/ 293487 w 540000"/>
              <a:gd name="connsiteY5" fmla="*/ 270284 h 540000"/>
              <a:gd name="connsiteX6" fmla="*/ 350441 w 540000"/>
              <a:gd name="connsiteY6" fmla="*/ 269673 h 540000"/>
              <a:gd name="connsiteX7" fmla="*/ 362359 w 540000"/>
              <a:gd name="connsiteY7" fmla="*/ 280304 h 540000"/>
              <a:gd name="connsiteX8" fmla="*/ 361410 w 540000"/>
              <a:gd name="connsiteY8" fmla="*/ 285514 h 540000"/>
              <a:gd name="connsiteX9" fmla="*/ 361410 w 540000"/>
              <a:gd name="connsiteY9" fmla="*/ 285525 h 540000"/>
              <a:gd name="connsiteX10" fmla="*/ 346254 w 540000"/>
              <a:gd name="connsiteY10" fmla="*/ 290419 h 540000"/>
              <a:gd name="connsiteX11" fmla="*/ 343649 w 540000"/>
              <a:gd name="connsiteY11" fmla="*/ 288573 h 540000"/>
              <a:gd name="connsiteX12" fmla="*/ 339778 w 540000"/>
              <a:gd name="connsiteY12" fmla="*/ 280336 h 540000"/>
              <a:gd name="connsiteX13" fmla="*/ 350441 w 540000"/>
              <a:gd name="connsiteY13" fmla="*/ 269673 h 540000"/>
              <a:gd name="connsiteX14" fmla="*/ 311313 w 540000"/>
              <a:gd name="connsiteY14" fmla="*/ 233359 h 540000"/>
              <a:gd name="connsiteX15" fmla="*/ 248959 w 540000"/>
              <a:gd name="connsiteY15" fmla="*/ 334874 h 540000"/>
              <a:gd name="connsiteX16" fmla="*/ 353552 w 540000"/>
              <a:gd name="connsiteY16" fmla="*/ 368307 h 540000"/>
              <a:gd name="connsiteX17" fmla="*/ 380626 w 540000"/>
              <a:gd name="connsiteY17" fmla="*/ 382514 h 540000"/>
              <a:gd name="connsiteX18" fmla="*/ 373022 w 540000"/>
              <a:gd name="connsiteY18" fmla="*/ 358815 h 540000"/>
              <a:gd name="connsiteX19" fmla="*/ 373011 w 540000"/>
              <a:gd name="connsiteY19" fmla="*/ 358826 h 540000"/>
              <a:gd name="connsiteX20" fmla="*/ 364985 w 540000"/>
              <a:gd name="connsiteY20" fmla="*/ 243042 h 540000"/>
              <a:gd name="connsiteX21" fmla="*/ 311313 w 540000"/>
              <a:gd name="connsiteY21" fmla="*/ 233359 h 540000"/>
              <a:gd name="connsiteX22" fmla="*/ 195075 w 540000"/>
              <a:gd name="connsiteY22" fmla="*/ 198946 h 540000"/>
              <a:gd name="connsiteX23" fmla="*/ 208111 w 540000"/>
              <a:gd name="connsiteY23" fmla="*/ 201045 h 540000"/>
              <a:gd name="connsiteX24" fmla="*/ 210632 w 540000"/>
              <a:gd name="connsiteY24" fmla="*/ 220472 h 540000"/>
              <a:gd name="connsiteX25" fmla="*/ 191204 w 540000"/>
              <a:gd name="connsiteY25" fmla="*/ 222993 h 540000"/>
              <a:gd name="connsiteX26" fmla="*/ 187175 w 540000"/>
              <a:gd name="connsiteY26" fmla="*/ 217424 h 540000"/>
              <a:gd name="connsiteX27" fmla="*/ 195075 w 540000"/>
              <a:gd name="connsiteY27" fmla="*/ 198946 h 540000"/>
              <a:gd name="connsiteX28" fmla="*/ 267743 w 540000"/>
              <a:gd name="connsiteY28" fmla="*/ 198482 h 540000"/>
              <a:gd name="connsiteX29" fmla="*/ 281148 w 540000"/>
              <a:gd name="connsiteY29" fmla="*/ 212699 h 540000"/>
              <a:gd name="connsiteX30" fmla="*/ 258736 w 540000"/>
              <a:gd name="connsiteY30" fmla="*/ 222961 h 540000"/>
              <a:gd name="connsiteX31" fmla="*/ 258736 w 540000"/>
              <a:gd name="connsiteY31" fmla="*/ 222971 h 540000"/>
              <a:gd name="connsiteX32" fmla="*/ 258736 w 540000"/>
              <a:gd name="connsiteY32" fmla="*/ 223109 h 540000"/>
              <a:gd name="connsiteX33" fmla="*/ 253526 w 540000"/>
              <a:gd name="connsiteY33" fmla="*/ 211887 h 540000"/>
              <a:gd name="connsiteX34" fmla="*/ 267743 w 540000"/>
              <a:gd name="connsiteY34" fmla="*/ 198482 h 540000"/>
              <a:gd name="connsiteX35" fmla="*/ 234330 w 540000"/>
              <a:gd name="connsiteY35" fmla="*/ 157518 h 540000"/>
              <a:gd name="connsiteX36" fmla="*/ 137415 w 540000"/>
              <a:gd name="connsiteY36" fmla="*/ 258630 h 540000"/>
              <a:gd name="connsiteX37" fmla="*/ 174076 w 540000"/>
              <a:gd name="connsiteY37" fmla="*/ 308370 h 540000"/>
              <a:gd name="connsiteX38" fmla="*/ 164310 w 540000"/>
              <a:gd name="connsiteY38" fmla="*/ 337500 h 540000"/>
              <a:gd name="connsiteX39" fmla="*/ 197205 w 540000"/>
              <a:gd name="connsiteY39" fmla="*/ 319739 h 540000"/>
              <a:gd name="connsiteX40" fmla="*/ 197205 w 540000"/>
              <a:gd name="connsiteY40" fmla="*/ 319729 h 540000"/>
              <a:gd name="connsiteX41" fmla="*/ 238380 w 540000"/>
              <a:gd name="connsiteY41" fmla="*/ 325382 h 540000"/>
              <a:gd name="connsiteX42" fmla="*/ 330750 w 540000"/>
              <a:gd name="connsiteY42" fmla="*/ 227929 h 540000"/>
              <a:gd name="connsiteX43" fmla="*/ 287761 w 540000"/>
              <a:gd name="connsiteY43" fmla="*/ 171724 h 540000"/>
              <a:gd name="connsiteX44" fmla="*/ 288362 w 540000"/>
              <a:gd name="connsiteY44" fmla="*/ 171724 h 540000"/>
              <a:gd name="connsiteX45" fmla="*/ 234330 w 540000"/>
              <a:gd name="connsiteY45" fmla="*/ 157518 h 540000"/>
              <a:gd name="connsiteX46" fmla="*/ 270000 w 540000"/>
              <a:gd name="connsiteY46" fmla="*/ 0 h 540000"/>
              <a:gd name="connsiteX47" fmla="*/ 540000 w 540000"/>
              <a:gd name="connsiteY47" fmla="*/ 270000 h 540000"/>
              <a:gd name="connsiteX48" fmla="*/ 270000 w 540000"/>
              <a:gd name="connsiteY48" fmla="*/ 540000 h 540000"/>
              <a:gd name="connsiteX49" fmla="*/ 0 w 540000"/>
              <a:gd name="connsiteY49" fmla="*/ 270000 h 540000"/>
              <a:gd name="connsiteX50" fmla="*/ 270000 w 540000"/>
              <a:gd name="connsiteY5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0000" h="540000">
                <a:moveTo>
                  <a:pt x="293487" y="270284"/>
                </a:moveTo>
                <a:cubicBezTo>
                  <a:pt x="299299" y="268248"/>
                  <a:pt x="305669" y="271317"/>
                  <a:pt x="307694" y="277139"/>
                </a:cubicBezTo>
                <a:lnTo>
                  <a:pt x="307694" y="284490"/>
                </a:lnTo>
                <a:cubicBezTo>
                  <a:pt x="305595" y="290239"/>
                  <a:pt x="299235" y="293202"/>
                  <a:pt x="293487" y="291103"/>
                </a:cubicBezTo>
                <a:cubicBezTo>
                  <a:pt x="287739" y="289005"/>
                  <a:pt x="284776" y="282645"/>
                  <a:pt x="286874" y="276897"/>
                </a:cubicBezTo>
                <a:cubicBezTo>
                  <a:pt x="287992" y="273828"/>
                  <a:pt x="290418" y="271402"/>
                  <a:pt x="293487" y="270284"/>
                </a:cubicBezTo>
                <a:close/>
                <a:moveTo>
                  <a:pt x="350441" y="269673"/>
                </a:moveTo>
                <a:cubicBezTo>
                  <a:pt x="356674" y="269314"/>
                  <a:pt x="362011" y="274082"/>
                  <a:pt x="362359" y="280304"/>
                </a:cubicBezTo>
                <a:cubicBezTo>
                  <a:pt x="362464" y="282087"/>
                  <a:pt x="362137" y="283880"/>
                  <a:pt x="361410" y="285514"/>
                </a:cubicBezTo>
                <a:lnTo>
                  <a:pt x="361410" y="285525"/>
                </a:lnTo>
                <a:cubicBezTo>
                  <a:pt x="358573" y="291062"/>
                  <a:pt x="351791" y="293256"/>
                  <a:pt x="346254" y="290419"/>
                </a:cubicBezTo>
                <a:cubicBezTo>
                  <a:pt x="345305" y="289934"/>
                  <a:pt x="344419" y="289311"/>
                  <a:pt x="343649" y="288573"/>
                </a:cubicBezTo>
                <a:cubicBezTo>
                  <a:pt x="341645" y="286221"/>
                  <a:pt x="340305" y="283373"/>
                  <a:pt x="339778" y="280336"/>
                </a:cubicBezTo>
                <a:cubicBezTo>
                  <a:pt x="340949" y="275147"/>
                  <a:pt x="344503" y="269673"/>
                  <a:pt x="350441" y="269673"/>
                </a:cubicBezTo>
                <a:close/>
                <a:moveTo>
                  <a:pt x="311313" y="233359"/>
                </a:moveTo>
                <a:cubicBezTo>
                  <a:pt x="259824" y="239679"/>
                  <a:pt x="220925" y="288884"/>
                  <a:pt x="248959" y="334874"/>
                </a:cubicBezTo>
                <a:cubicBezTo>
                  <a:pt x="266266" y="363762"/>
                  <a:pt x="306271" y="381987"/>
                  <a:pt x="353552" y="368307"/>
                </a:cubicBezTo>
                <a:cubicBezTo>
                  <a:pt x="363045" y="372136"/>
                  <a:pt x="371461" y="378105"/>
                  <a:pt x="380626" y="382514"/>
                </a:cubicBezTo>
                <a:cubicBezTo>
                  <a:pt x="378285" y="374551"/>
                  <a:pt x="375722" y="366662"/>
                  <a:pt x="373022" y="358815"/>
                </a:cubicBezTo>
                <a:lnTo>
                  <a:pt x="373011" y="358826"/>
                </a:lnTo>
                <a:cubicBezTo>
                  <a:pt x="421896" y="323968"/>
                  <a:pt x="411170" y="266456"/>
                  <a:pt x="364985" y="243042"/>
                </a:cubicBezTo>
                <a:cubicBezTo>
                  <a:pt x="347037" y="233911"/>
                  <a:pt x="328475" y="231252"/>
                  <a:pt x="311313" y="233359"/>
                </a:cubicBezTo>
                <a:close/>
                <a:moveTo>
                  <a:pt x="195075" y="198946"/>
                </a:moveTo>
                <a:cubicBezTo>
                  <a:pt x="199494" y="197395"/>
                  <a:pt x="204398" y="198186"/>
                  <a:pt x="208111" y="201045"/>
                </a:cubicBezTo>
                <a:cubicBezTo>
                  <a:pt x="214175" y="205706"/>
                  <a:pt x="215304" y="214407"/>
                  <a:pt x="210632" y="220472"/>
                </a:cubicBezTo>
                <a:cubicBezTo>
                  <a:pt x="205970" y="226536"/>
                  <a:pt x="197269" y="227665"/>
                  <a:pt x="191204" y="222993"/>
                </a:cubicBezTo>
                <a:cubicBezTo>
                  <a:pt x="189422" y="221495"/>
                  <a:pt x="188040" y="219586"/>
                  <a:pt x="187175" y="217424"/>
                </a:cubicBezTo>
                <a:cubicBezTo>
                  <a:pt x="184254" y="210136"/>
                  <a:pt x="187787" y="201867"/>
                  <a:pt x="195075" y="198946"/>
                </a:cubicBezTo>
                <a:close/>
                <a:moveTo>
                  <a:pt x="267743" y="198482"/>
                </a:moveTo>
                <a:cubicBezTo>
                  <a:pt x="275368" y="198703"/>
                  <a:pt x="281370" y="205073"/>
                  <a:pt x="281148" y="212699"/>
                </a:cubicBezTo>
                <a:cubicBezTo>
                  <a:pt x="281264" y="223530"/>
                  <a:pt x="266836" y="230312"/>
                  <a:pt x="258736" y="222961"/>
                </a:cubicBezTo>
                <a:lnTo>
                  <a:pt x="258736" y="222971"/>
                </a:lnTo>
                <a:lnTo>
                  <a:pt x="258736" y="223109"/>
                </a:lnTo>
                <a:cubicBezTo>
                  <a:pt x="255329" y="220398"/>
                  <a:pt x="253399" y="216243"/>
                  <a:pt x="253526" y="211887"/>
                </a:cubicBezTo>
                <a:cubicBezTo>
                  <a:pt x="253747" y="204261"/>
                  <a:pt x="260118" y="198260"/>
                  <a:pt x="267743" y="198482"/>
                </a:cubicBezTo>
                <a:close/>
                <a:moveTo>
                  <a:pt x="234330" y="157518"/>
                </a:moveTo>
                <a:cubicBezTo>
                  <a:pt x="175426" y="157518"/>
                  <a:pt x="123525" y="204947"/>
                  <a:pt x="137415" y="258630"/>
                </a:cubicBezTo>
                <a:cubicBezTo>
                  <a:pt x="142098" y="279345"/>
                  <a:pt x="156632" y="296757"/>
                  <a:pt x="174076" y="308370"/>
                </a:cubicBezTo>
                <a:cubicBezTo>
                  <a:pt x="170617" y="317957"/>
                  <a:pt x="167368" y="327670"/>
                  <a:pt x="164310" y="337500"/>
                </a:cubicBezTo>
                <a:cubicBezTo>
                  <a:pt x="175289" y="331573"/>
                  <a:pt x="186226" y="325561"/>
                  <a:pt x="197205" y="319739"/>
                </a:cubicBezTo>
                <a:lnTo>
                  <a:pt x="197205" y="319729"/>
                </a:lnTo>
                <a:cubicBezTo>
                  <a:pt x="210505" y="323958"/>
                  <a:pt x="224438" y="325877"/>
                  <a:pt x="238380" y="325382"/>
                </a:cubicBezTo>
                <a:cubicBezTo>
                  <a:pt x="220904" y="275780"/>
                  <a:pt x="265243" y="223277"/>
                  <a:pt x="330750" y="227929"/>
                </a:cubicBezTo>
                <a:cubicBezTo>
                  <a:pt x="325213" y="203861"/>
                  <a:pt x="309540" y="183368"/>
                  <a:pt x="287761" y="171724"/>
                </a:cubicBezTo>
                <a:lnTo>
                  <a:pt x="288362" y="171724"/>
                </a:lnTo>
                <a:cubicBezTo>
                  <a:pt x="271888" y="162390"/>
                  <a:pt x="253273" y="157496"/>
                  <a:pt x="234330" y="157518"/>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6" name="Freeform 185">
            <a:extLst>
              <a:ext uri="{FF2B5EF4-FFF2-40B4-BE49-F238E27FC236}">
                <a16:creationId xmlns:a16="http://schemas.microsoft.com/office/drawing/2014/main" id="{56AB50FD-DED6-EB5F-5C49-4E376ABB7DC0}"/>
              </a:ext>
            </a:extLst>
          </p:cNvPr>
          <p:cNvSpPr/>
          <p:nvPr/>
        </p:nvSpPr>
        <p:spPr>
          <a:xfrm>
            <a:off x="11283700" y="5087825"/>
            <a:ext cx="540000" cy="540000"/>
          </a:xfrm>
          <a:custGeom>
            <a:avLst/>
            <a:gdLst>
              <a:gd name="connsiteX0" fmla="*/ 255751 w 540000"/>
              <a:gd name="connsiteY0" fmla="*/ 225017 h 540000"/>
              <a:gd name="connsiteX1" fmla="*/ 290988 w 540000"/>
              <a:gd name="connsiteY1" fmla="*/ 261646 h 540000"/>
              <a:gd name="connsiteX2" fmla="*/ 290999 w 540000"/>
              <a:gd name="connsiteY2" fmla="*/ 261646 h 540000"/>
              <a:gd name="connsiteX3" fmla="*/ 357222 w 540000"/>
              <a:gd name="connsiteY3" fmla="*/ 225017 h 540000"/>
              <a:gd name="connsiteX4" fmla="*/ 283394 w 540000"/>
              <a:gd name="connsiteY4" fmla="*/ 303317 h 540000"/>
              <a:gd name="connsiteX5" fmla="*/ 249043 w 540000"/>
              <a:gd name="connsiteY5" fmla="*/ 266656 h 540000"/>
              <a:gd name="connsiteX6" fmla="*/ 181965 w 540000"/>
              <a:gd name="connsiteY6" fmla="*/ 303317 h 540000"/>
              <a:gd name="connsiteX7" fmla="*/ 269989 w 540000"/>
              <a:gd name="connsiteY7" fmla="*/ 135011 h 540000"/>
              <a:gd name="connsiteX8" fmla="*/ 134989 w 540000"/>
              <a:gd name="connsiteY8" fmla="*/ 260023 h 540000"/>
              <a:gd name="connsiteX9" fmla="*/ 185298 w 540000"/>
              <a:gd name="connsiteY9" fmla="*/ 357328 h 540000"/>
              <a:gd name="connsiteX10" fmla="*/ 185298 w 540000"/>
              <a:gd name="connsiteY10" fmla="*/ 405000 h 540000"/>
              <a:gd name="connsiteX11" fmla="*/ 231272 w 540000"/>
              <a:gd name="connsiteY11" fmla="*/ 379772 h 540000"/>
              <a:gd name="connsiteX12" fmla="*/ 269994 w 540000"/>
              <a:gd name="connsiteY12" fmla="*/ 385034 h 540000"/>
              <a:gd name="connsiteX13" fmla="*/ 269989 w 540000"/>
              <a:gd name="connsiteY13" fmla="*/ 385035 h 540000"/>
              <a:gd name="connsiteX14" fmla="*/ 270000 w 540000"/>
              <a:gd name="connsiteY14" fmla="*/ 385035 h 540000"/>
              <a:gd name="connsiteX15" fmla="*/ 269994 w 540000"/>
              <a:gd name="connsiteY15" fmla="*/ 385034 h 540000"/>
              <a:gd name="connsiteX16" fmla="*/ 322558 w 540000"/>
              <a:gd name="connsiteY16" fmla="*/ 375208 h 540000"/>
              <a:gd name="connsiteX17" fmla="*/ 404989 w 540000"/>
              <a:gd name="connsiteY17" fmla="*/ 260023 h 540000"/>
              <a:gd name="connsiteX18" fmla="*/ 269989 w 540000"/>
              <a:gd name="connsiteY18" fmla="*/ 135011 h 540000"/>
              <a:gd name="connsiteX19" fmla="*/ 270000 w 540000"/>
              <a:gd name="connsiteY19" fmla="*/ 0 h 540000"/>
              <a:gd name="connsiteX20" fmla="*/ 540000 w 540000"/>
              <a:gd name="connsiteY20" fmla="*/ 270000 h 540000"/>
              <a:gd name="connsiteX21" fmla="*/ 270000 w 540000"/>
              <a:gd name="connsiteY21" fmla="*/ 540000 h 540000"/>
              <a:gd name="connsiteX22" fmla="*/ 0 w 540000"/>
              <a:gd name="connsiteY22" fmla="*/ 270000 h 540000"/>
              <a:gd name="connsiteX23" fmla="*/ 270000 w 540000"/>
              <a:gd name="connsiteY23"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000" h="540000">
                <a:moveTo>
                  <a:pt x="255751" y="225017"/>
                </a:moveTo>
                <a:lnTo>
                  <a:pt x="290988" y="261646"/>
                </a:lnTo>
                <a:lnTo>
                  <a:pt x="290999" y="261646"/>
                </a:lnTo>
                <a:lnTo>
                  <a:pt x="357222" y="225017"/>
                </a:lnTo>
                <a:lnTo>
                  <a:pt x="283394" y="303317"/>
                </a:lnTo>
                <a:lnTo>
                  <a:pt x="249043" y="266656"/>
                </a:lnTo>
                <a:lnTo>
                  <a:pt x="181965" y="303317"/>
                </a:lnTo>
                <a:close/>
                <a:moveTo>
                  <a:pt x="269989" y="135011"/>
                </a:moveTo>
                <a:cubicBezTo>
                  <a:pt x="195381" y="135011"/>
                  <a:pt x="134989" y="190962"/>
                  <a:pt x="134989" y="260023"/>
                </a:cubicBezTo>
                <a:cubicBezTo>
                  <a:pt x="135359" y="298603"/>
                  <a:pt x="154027" y="334716"/>
                  <a:pt x="185298" y="357328"/>
                </a:cubicBezTo>
                <a:lnTo>
                  <a:pt x="185298" y="405000"/>
                </a:lnTo>
                <a:lnTo>
                  <a:pt x="231272" y="379772"/>
                </a:lnTo>
                <a:lnTo>
                  <a:pt x="269994" y="385034"/>
                </a:lnTo>
                <a:lnTo>
                  <a:pt x="269989" y="385035"/>
                </a:lnTo>
                <a:lnTo>
                  <a:pt x="270000" y="385035"/>
                </a:lnTo>
                <a:lnTo>
                  <a:pt x="269994" y="385034"/>
                </a:lnTo>
                <a:lnTo>
                  <a:pt x="322558" y="375208"/>
                </a:lnTo>
                <a:cubicBezTo>
                  <a:pt x="371019" y="356224"/>
                  <a:pt x="404989" y="311787"/>
                  <a:pt x="404989" y="260023"/>
                </a:cubicBezTo>
                <a:cubicBezTo>
                  <a:pt x="404989" y="191004"/>
                  <a:pt x="344598" y="135011"/>
                  <a:pt x="269989" y="13501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7" name="Freeform 186">
            <a:extLst>
              <a:ext uri="{FF2B5EF4-FFF2-40B4-BE49-F238E27FC236}">
                <a16:creationId xmlns:a16="http://schemas.microsoft.com/office/drawing/2014/main" id="{3EC45699-D0AA-1728-2543-242A8B860DD2}"/>
              </a:ext>
            </a:extLst>
          </p:cNvPr>
          <p:cNvSpPr/>
          <p:nvPr/>
        </p:nvSpPr>
        <p:spPr>
          <a:xfrm>
            <a:off x="10555888" y="5087826"/>
            <a:ext cx="540000" cy="540000"/>
          </a:xfrm>
          <a:custGeom>
            <a:avLst/>
            <a:gdLst>
              <a:gd name="connsiteX0" fmla="*/ 227369 w 540000"/>
              <a:gd name="connsiteY0" fmla="*/ 346633 h 540000"/>
              <a:gd name="connsiteX1" fmla="*/ 312166 w 540000"/>
              <a:gd name="connsiteY1" fmla="*/ 346633 h 540000"/>
              <a:gd name="connsiteX2" fmla="*/ 319728 w 540000"/>
              <a:gd name="connsiteY2" fmla="*/ 346633 h 540000"/>
              <a:gd name="connsiteX3" fmla="*/ 319738 w 540000"/>
              <a:gd name="connsiteY3" fmla="*/ 346633 h 540000"/>
              <a:gd name="connsiteX4" fmla="*/ 320034 w 540000"/>
              <a:gd name="connsiteY4" fmla="*/ 354269 h 540000"/>
              <a:gd name="connsiteX5" fmla="*/ 319738 w 540000"/>
              <a:gd name="connsiteY5" fmla="*/ 354565 h 540000"/>
              <a:gd name="connsiteX6" fmla="*/ 219870 w 540000"/>
              <a:gd name="connsiteY6" fmla="*/ 354565 h 540000"/>
              <a:gd name="connsiteX7" fmla="*/ 220281 w 540000"/>
              <a:gd name="connsiteY7" fmla="*/ 346834 h 540000"/>
              <a:gd name="connsiteX8" fmla="*/ 227369 w 540000"/>
              <a:gd name="connsiteY8" fmla="*/ 346633 h 540000"/>
              <a:gd name="connsiteX9" fmla="*/ 319486 w 540000"/>
              <a:gd name="connsiteY9" fmla="*/ 277720 h 540000"/>
              <a:gd name="connsiteX10" fmla="*/ 342077 w 540000"/>
              <a:gd name="connsiteY10" fmla="*/ 300459 h 540000"/>
              <a:gd name="connsiteX11" fmla="*/ 342077 w 540000"/>
              <a:gd name="connsiteY11" fmla="*/ 300638 h 540000"/>
              <a:gd name="connsiteX12" fmla="*/ 342088 w 540000"/>
              <a:gd name="connsiteY12" fmla="*/ 300628 h 540000"/>
              <a:gd name="connsiteX13" fmla="*/ 319180 w 540000"/>
              <a:gd name="connsiteY13" fmla="*/ 322618 h 540000"/>
              <a:gd name="connsiteX14" fmla="*/ 297190 w 540000"/>
              <a:gd name="connsiteY14" fmla="*/ 299710 h 540000"/>
              <a:gd name="connsiteX15" fmla="*/ 319486 w 540000"/>
              <a:gd name="connsiteY15" fmla="*/ 277720 h 540000"/>
              <a:gd name="connsiteX16" fmla="*/ 219596 w 540000"/>
              <a:gd name="connsiteY16" fmla="*/ 277689 h 540000"/>
              <a:gd name="connsiteX17" fmla="*/ 242894 w 540000"/>
              <a:gd name="connsiteY17" fmla="*/ 299995 h 540000"/>
              <a:gd name="connsiteX18" fmla="*/ 242894 w 540000"/>
              <a:gd name="connsiteY18" fmla="*/ 300628 h 540000"/>
              <a:gd name="connsiteX19" fmla="*/ 220588 w 540000"/>
              <a:gd name="connsiteY19" fmla="*/ 323293 h 540000"/>
              <a:gd name="connsiteX20" fmla="*/ 197290 w 540000"/>
              <a:gd name="connsiteY20" fmla="*/ 300987 h 540000"/>
              <a:gd name="connsiteX21" fmla="*/ 219596 w 540000"/>
              <a:gd name="connsiteY21" fmla="*/ 277689 h 540000"/>
              <a:gd name="connsiteX22" fmla="*/ 288046 w 540000"/>
              <a:gd name="connsiteY22" fmla="*/ 140875 h 540000"/>
              <a:gd name="connsiteX23" fmla="*/ 281791 w 540000"/>
              <a:gd name="connsiteY23" fmla="*/ 144956 h 540000"/>
              <a:gd name="connsiteX24" fmla="*/ 264495 w 540000"/>
              <a:gd name="connsiteY24" fmla="*/ 224321 h 540000"/>
              <a:gd name="connsiteX25" fmla="*/ 186901 w 540000"/>
              <a:gd name="connsiteY25" fmla="*/ 249191 h 540000"/>
              <a:gd name="connsiteX26" fmla="*/ 165048 w 540000"/>
              <a:gd name="connsiteY26" fmla="*/ 239773 h 540000"/>
              <a:gd name="connsiteX27" fmla="*/ 152044 w 540000"/>
              <a:gd name="connsiteY27" fmla="*/ 297570 h 540000"/>
              <a:gd name="connsiteX28" fmla="*/ 150557 w 540000"/>
              <a:gd name="connsiteY28" fmla="*/ 311776 h 540000"/>
              <a:gd name="connsiteX29" fmla="*/ 270243 w 540000"/>
              <a:gd name="connsiteY29" fmla="*/ 399347 h 540000"/>
              <a:gd name="connsiteX30" fmla="*/ 390182 w 540000"/>
              <a:gd name="connsiteY30" fmla="*/ 311776 h 540000"/>
              <a:gd name="connsiteX31" fmla="*/ 388441 w 540000"/>
              <a:gd name="connsiteY31" fmla="*/ 297285 h 540000"/>
              <a:gd name="connsiteX32" fmla="*/ 388463 w 540000"/>
              <a:gd name="connsiteY32" fmla="*/ 297295 h 540000"/>
              <a:gd name="connsiteX33" fmla="*/ 375068 w 540000"/>
              <a:gd name="connsiteY33" fmla="*/ 239709 h 540000"/>
              <a:gd name="connsiteX34" fmla="*/ 353500 w 540000"/>
              <a:gd name="connsiteY34" fmla="*/ 248906 h 540000"/>
              <a:gd name="connsiteX35" fmla="*/ 275337 w 540000"/>
              <a:gd name="connsiteY35" fmla="*/ 224469 h 540000"/>
              <a:gd name="connsiteX36" fmla="*/ 291073 w 540000"/>
              <a:gd name="connsiteY36" fmla="*/ 152423 h 540000"/>
              <a:gd name="connsiteX37" fmla="*/ 341276 w 540000"/>
              <a:gd name="connsiteY37" fmla="*/ 163825 h 540000"/>
              <a:gd name="connsiteX38" fmla="*/ 363582 w 540000"/>
              <a:gd name="connsiteY38" fmla="*/ 186490 h 540000"/>
              <a:gd name="connsiteX39" fmla="*/ 383548 w 540000"/>
              <a:gd name="connsiteY39" fmla="*/ 174371 h 540000"/>
              <a:gd name="connsiteX40" fmla="*/ 374024 w 540000"/>
              <a:gd name="connsiteY40" fmla="*/ 143817 h 540000"/>
              <a:gd name="connsiteX41" fmla="*/ 343470 w 540000"/>
              <a:gd name="connsiteY41" fmla="*/ 153341 h 540000"/>
              <a:gd name="connsiteX42" fmla="*/ 270000 w 540000"/>
              <a:gd name="connsiteY42" fmla="*/ 0 h 540000"/>
              <a:gd name="connsiteX43" fmla="*/ 540000 w 540000"/>
              <a:gd name="connsiteY43" fmla="*/ 270000 h 540000"/>
              <a:gd name="connsiteX44" fmla="*/ 270000 w 540000"/>
              <a:gd name="connsiteY44" fmla="*/ 540000 h 540000"/>
              <a:gd name="connsiteX45" fmla="*/ 0 w 540000"/>
              <a:gd name="connsiteY45" fmla="*/ 270000 h 540000"/>
              <a:gd name="connsiteX46" fmla="*/ 270000 w 540000"/>
              <a:gd name="connsiteY4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40000" h="540000">
                <a:moveTo>
                  <a:pt x="227369" y="346633"/>
                </a:moveTo>
                <a:cubicBezTo>
                  <a:pt x="243179" y="363087"/>
                  <a:pt x="295649" y="363371"/>
                  <a:pt x="312166" y="346633"/>
                </a:cubicBezTo>
                <a:cubicBezTo>
                  <a:pt x="314265" y="344566"/>
                  <a:pt x="317629" y="344566"/>
                  <a:pt x="319728" y="346633"/>
                </a:cubicBezTo>
                <a:lnTo>
                  <a:pt x="319738" y="346633"/>
                </a:lnTo>
                <a:cubicBezTo>
                  <a:pt x="321922" y="348658"/>
                  <a:pt x="322059" y="352076"/>
                  <a:pt x="320034" y="354269"/>
                </a:cubicBezTo>
                <a:cubicBezTo>
                  <a:pt x="319939" y="354375"/>
                  <a:pt x="319844" y="354470"/>
                  <a:pt x="319738" y="354565"/>
                </a:cubicBezTo>
                <a:cubicBezTo>
                  <a:pt x="299024" y="375563"/>
                  <a:pt x="240584" y="375563"/>
                  <a:pt x="219870" y="354565"/>
                </a:cubicBezTo>
                <a:cubicBezTo>
                  <a:pt x="217845" y="352318"/>
                  <a:pt x="218035" y="348859"/>
                  <a:pt x="220281" y="346834"/>
                </a:cubicBezTo>
                <a:cubicBezTo>
                  <a:pt x="222275" y="345041"/>
                  <a:pt x="225281" y="344956"/>
                  <a:pt x="227369" y="346633"/>
                </a:cubicBezTo>
                <a:close/>
                <a:moveTo>
                  <a:pt x="319486" y="277720"/>
                </a:moveTo>
                <a:cubicBezTo>
                  <a:pt x="332005" y="277762"/>
                  <a:pt x="342119" y="287940"/>
                  <a:pt x="342077" y="300459"/>
                </a:cubicBezTo>
                <a:cubicBezTo>
                  <a:pt x="342077" y="300522"/>
                  <a:pt x="342077" y="300575"/>
                  <a:pt x="342077" y="300638"/>
                </a:cubicBezTo>
                <a:lnTo>
                  <a:pt x="342088" y="300628"/>
                </a:lnTo>
                <a:cubicBezTo>
                  <a:pt x="341835" y="313020"/>
                  <a:pt x="331573" y="322871"/>
                  <a:pt x="319180" y="322618"/>
                </a:cubicBezTo>
                <a:cubicBezTo>
                  <a:pt x="306787" y="322365"/>
                  <a:pt x="296937" y="312103"/>
                  <a:pt x="297190" y="299710"/>
                </a:cubicBezTo>
                <a:cubicBezTo>
                  <a:pt x="297443" y="287550"/>
                  <a:pt x="307325" y="277804"/>
                  <a:pt x="319486" y="277720"/>
                </a:cubicBezTo>
                <a:close/>
                <a:moveTo>
                  <a:pt x="219596" y="277689"/>
                </a:moveTo>
                <a:cubicBezTo>
                  <a:pt x="232189" y="277414"/>
                  <a:pt x="242620" y="287402"/>
                  <a:pt x="242894" y="299995"/>
                </a:cubicBezTo>
                <a:cubicBezTo>
                  <a:pt x="242894" y="300206"/>
                  <a:pt x="242894" y="300417"/>
                  <a:pt x="242894" y="300628"/>
                </a:cubicBezTo>
                <a:cubicBezTo>
                  <a:pt x="242957" y="313031"/>
                  <a:pt x="232991" y="323156"/>
                  <a:pt x="220588" y="323293"/>
                </a:cubicBezTo>
                <a:cubicBezTo>
                  <a:pt x="207995" y="323567"/>
                  <a:pt x="197564" y="313580"/>
                  <a:pt x="197290" y="300987"/>
                </a:cubicBezTo>
                <a:cubicBezTo>
                  <a:pt x="197015" y="288394"/>
                  <a:pt x="207003" y="277963"/>
                  <a:pt x="219596" y="277689"/>
                </a:cubicBezTo>
                <a:close/>
                <a:moveTo>
                  <a:pt x="288046" y="140875"/>
                </a:moveTo>
                <a:cubicBezTo>
                  <a:pt x="285198" y="140295"/>
                  <a:pt x="282414" y="142119"/>
                  <a:pt x="281791" y="144956"/>
                </a:cubicBezTo>
                <a:lnTo>
                  <a:pt x="264495" y="224321"/>
                </a:lnTo>
                <a:cubicBezTo>
                  <a:pt x="236798" y="225091"/>
                  <a:pt x="209883" y="233719"/>
                  <a:pt x="186901" y="249191"/>
                </a:cubicBezTo>
                <a:cubicBezTo>
                  <a:pt x="181216" y="243179"/>
                  <a:pt x="173317" y="239773"/>
                  <a:pt x="165048" y="239773"/>
                </a:cubicBezTo>
                <a:cubicBezTo>
                  <a:pt x="133429" y="239773"/>
                  <a:pt x="123050" y="282857"/>
                  <a:pt x="152044" y="297570"/>
                </a:cubicBezTo>
                <a:cubicBezTo>
                  <a:pt x="151031" y="302231"/>
                  <a:pt x="150536" y="306998"/>
                  <a:pt x="150557" y="311776"/>
                </a:cubicBezTo>
                <a:cubicBezTo>
                  <a:pt x="150557" y="360271"/>
                  <a:pt x="204019" y="399347"/>
                  <a:pt x="270243" y="399347"/>
                </a:cubicBezTo>
                <a:cubicBezTo>
                  <a:pt x="336466" y="399347"/>
                  <a:pt x="390182" y="360165"/>
                  <a:pt x="390182" y="311776"/>
                </a:cubicBezTo>
                <a:cubicBezTo>
                  <a:pt x="390234" y="306893"/>
                  <a:pt x="389654" y="302020"/>
                  <a:pt x="388441" y="297285"/>
                </a:cubicBezTo>
                <a:lnTo>
                  <a:pt x="388463" y="297295"/>
                </a:lnTo>
                <a:cubicBezTo>
                  <a:pt x="416844" y="282519"/>
                  <a:pt x="406403" y="239741"/>
                  <a:pt x="375068" y="239709"/>
                </a:cubicBezTo>
                <a:cubicBezTo>
                  <a:pt x="366926" y="239730"/>
                  <a:pt x="359153" y="243053"/>
                  <a:pt x="353500" y="248906"/>
                </a:cubicBezTo>
                <a:cubicBezTo>
                  <a:pt x="330339" y="233402"/>
                  <a:pt x="303202" y="224912"/>
                  <a:pt x="275337" y="224469"/>
                </a:cubicBezTo>
                <a:lnTo>
                  <a:pt x="291073" y="152423"/>
                </a:lnTo>
                <a:lnTo>
                  <a:pt x="341276" y="163825"/>
                </a:lnTo>
                <a:cubicBezTo>
                  <a:pt x="341191" y="176238"/>
                  <a:pt x="351169" y="186374"/>
                  <a:pt x="363582" y="186490"/>
                </a:cubicBezTo>
                <a:cubicBezTo>
                  <a:pt x="371967" y="186458"/>
                  <a:pt x="379645" y="181796"/>
                  <a:pt x="383548" y="174371"/>
                </a:cubicBezTo>
                <a:cubicBezTo>
                  <a:pt x="389359" y="163308"/>
                  <a:pt x="385088" y="149629"/>
                  <a:pt x="374024" y="143817"/>
                </a:cubicBezTo>
                <a:cubicBezTo>
                  <a:pt x="362960" y="138006"/>
                  <a:pt x="349281" y="142277"/>
                  <a:pt x="343470" y="15334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88" name="Graphic 19">
            <a:extLst>
              <a:ext uri="{FF2B5EF4-FFF2-40B4-BE49-F238E27FC236}">
                <a16:creationId xmlns:a16="http://schemas.microsoft.com/office/drawing/2014/main" id="{25E05328-097F-B72C-27FB-EC68C716170A}"/>
              </a:ext>
            </a:extLst>
          </p:cNvPr>
          <p:cNvSpPr/>
          <p:nvPr/>
        </p:nvSpPr>
        <p:spPr>
          <a:xfrm>
            <a:off x="9828069"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401446 w 540000"/>
              <a:gd name="connsiteY5" fmla="*/ 220472 h 540000"/>
              <a:gd name="connsiteX6" fmla="*/ 348152 w 540000"/>
              <a:gd name="connsiteY6" fmla="*/ 325023 h 540000"/>
              <a:gd name="connsiteX7" fmla="*/ 266446 w 540000"/>
              <a:gd name="connsiteY7" fmla="*/ 393451 h 540000"/>
              <a:gd name="connsiteX8" fmla="*/ 257418 w 540000"/>
              <a:gd name="connsiteY8" fmla="*/ 394337 h 540000"/>
              <a:gd name="connsiteX9" fmla="*/ 196636 w 540000"/>
              <a:gd name="connsiteY9" fmla="*/ 274609 h 540000"/>
              <a:gd name="connsiteX10" fmla="*/ 174677 w 540000"/>
              <a:gd name="connsiteY10" fmla="*/ 235037 h 540000"/>
              <a:gd name="connsiteX11" fmla="*/ 148711 w 540000"/>
              <a:gd name="connsiteY11" fmla="*/ 248896 h 540000"/>
              <a:gd name="connsiteX12" fmla="*/ 148426 w 540000"/>
              <a:gd name="connsiteY12" fmla="*/ 249149 h 540000"/>
              <a:gd name="connsiteX13" fmla="*/ 138554 w 540000"/>
              <a:gd name="connsiteY13" fmla="*/ 247693 h 540000"/>
              <a:gd name="connsiteX14" fmla="*/ 132943 w 540000"/>
              <a:gd name="connsiteY14" fmla="*/ 240585 h 540000"/>
              <a:gd name="connsiteX15" fmla="*/ 133935 w 540000"/>
              <a:gd name="connsiteY15" fmla="*/ 230713 h 540000"/>
              <a:gd name="connsiteX16" fmla="*/ 138554 w 540000"/>
              <a:gd name="connsiteY16" fmla="*/ 226589 h 540000"/>
              <a:gd name="connsiteX17" fmla="*/ 221970 w 540000"/>
              <a:gd name="connsiteY17" fmla="*/ 170279 h 540000"/>
              <a:gd name="connsiteX18" fmla="*/ 253589 w 540000"/>
              <a:gd name="connsiteY18" fmla="*/ 205801 h 540000"/>
              <a:gd name="connsiteX19" fmla="*/ 266446 w 540000"/>
              <a:gd name="connsiteY19" fmla="*/ 258841 h 540000"/>
              <a:gd name="connsiteX20" fmla="*/ 283816 w 540000"/>
              <a:gd name="connsiteY20" fmla="*/ 310816 h 540000"/>
              <a:gd name="connsiteX21" fmla="*/ 304604 w 540000"/>
              <a:gd name="connsiteY21" fmla="*/ 283141 h 540000"/>
              <a:gd name="connsiteX22" fmla="*/ 324211 w 540000"/>
              <a:gd name="connsiteY22" fmla="*/ 247113 h 540000"/>
              <a:gd name="connsiteX23" fmla="*/ 323177 w 540000"/>
              <a:gd name="connsiteY23" fmla="*/ 232158 h 540000"/>
              <a:gd name="connsiteX24" fmla="*/ 308254 w 540000"/>
              <a:gd name="connsiteY24" fmla="*/ 226863 h 540000"/>
              <a:gd name="connsiteX25" fmla="*/ 296779 w 540000"/>
              <a:gd name="connsiteY25" fmla="*/ 228498 h 540000"/>
              <a:gd name="connsiteX26" fmla="*/ 290081 w 540000"/>
              <a:gd name="connsiteY26" fmla="*/ 224522 h 540000"/>
              <a:gd name="connsiteX27" fmla="*/ 290208 w 540000"/>
              <a:gd name="connsiteY27" fmla="*/ 221400 h 540000"/>
              <a:gd name="connsiteX28" fmla="*/ 362148 w 540000"/>
              <a:gd name="connsiteY28" fmla="*/ 166978 h 540000"/>
              <a:gd name="connsiteX29" fmla="*/ 390245 w 540000"/>
              <a:gd name="connsiteY29" fmla="*/ 178137 h 540000"/>
              <a:gd name="connsiteX30" fmla="*/ 401435 w 540000"/>
              <a:gd name="connsiteY30" fmla="*/ 220482 h 540000"/>
              <a:gd name="connsiteX31" fmla="*/ 401435 w 540000"/>
              <a:gd name="connsiteY31" fmla="*/ 22048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401446" y="220472"/>
                </a:moveTo>
                <a:cubicBezTo>
                  <a:pt x="400307" y="245943"/>
                  <a:pt x="382155" y="280863"/>
                  <a:pt x="348152" y="325023"/>
                </a:cubicBezTo>
                <a:cubicBezTo>
                  <a:pt x="315214" y="367864"/>
                  <a:pt x="288858" y="388969"/>
                  <a:pt x="266446" y="393451"/>
                </a:cubicBezTo>
                <a:cubicBezTo>
                  <a:pt x="263471" y="394042"/>
                  <a:pt x="260455" y="394337"/>
                  <a:pt x="257418" y="394337"/>
                </a:cubicBezTo>
                <a:cubicBezTo>
                  <a:pt x="234183" y="394337"/>
                  <a:pt x="211518" y="329252"/>
                  <a:pt x="196636" y="274609"/>
                </a:cubicBezTo>
                <a:cubicBezTo>
                  <a:pt x="188789" y="246470"/>
                  <a:pt x="182250" y="234679"/>
                  <a:pt x="174677" y="235037"/>
                </a:cubicBezTo>
                <a:cubicBezTo>
                  <a:pt x="167569" y="235396"/>
                  <a:pt x="158477" y="242146"/>
                  <a:pt x="148711" y="248896"/>
                </a:cubicBezTo>
                <a:lnTo>
                  <a:pt x="148426" y="249149"/>
                </a:lnTo>
                <a:cubicBezTo>
                  <a:pt x="145294" y="251448"/>
                  <a:pt x="140885" y="250794"/>
                  <a:pt x="138554" y="247693"/>
                </a:cubicBezTo>
                <a:lnTo>
                  <a:pt x="132943" y="240585"/>
                </a:lnTo>
                <a:cubicBezTo>
                  <a:pt x="130539" y="237568"/>
                  <a:pt x="130982" y="233181"/>
                  <a:pt x="133935" y="230713"/>
                </a:cubicBezTo>
                <a:lnTo>
                  <a:pt x="138554" y="226589"/>
                </a:lnTo>
                <a:cubicBezTo>
                  <a:pt x="168750" y="200370"/>
                  <a:pt x="205516" y="170279"/>
                  <a:pt x="221970" y="170279"/>
                </a:cubicBezTo>
                <a:cubicBezTo>
                  <a:pt x="243601" y="170279"/>
                  <a:pt x="246839" y="182113"/>
                  <a:pt x="253589" y="205801"/>
                </a:cubicBezTo>
                <a:cubicBezTo>
                  <a:pt x="253905" y="206898"/>
                  <a:pt x="259801" y="232980"/>
                  <a:pt x="266446" y="258841"/>
                </a:cubicBezTo>
                <a:cubicBezTo>
                  <a:pt x="273090" y="284702"/>
                  <a:pt x="280652" y="310816"/>
                  <a:pt x="283816" y="310816"/>
                </a:cubicBezTo>
                <a:cubicBezTo>
                  <a:pt x="285736" y="310816"/>
                  <a:pt x="292454" y="302252"/>
                  <a:pt x="304604" y="283141"/>
                </a:cubicBezTo>
                <a:cubicBezTo>
                  <a:pt x="314624" y="267437"/>
                  <a:pt x="322650" y="252661"/>
                  <a:pt x="324211" y="247113"/>
                </a:cubicBezTo>
                <a:cubicBezTo>
                  <a:pt x="326099" y="240543"/>
                  <a:pt x="325740" y="235533"/>
                  <a:pt x="323177" y="232158"/>
                </a:cubicBezTo>
                <a:cubicBezTo>
                  <a:pt x="319908" y="227791"/>
                  <a:pt x="313263" y="226863"/>
                  <a:pt x="308254" y="226863"/>
                </a:cubicBezTo>
                <a:cubicBezTo>
                  <a:pt x="304372" y="226895"/>
                  <a:pt x="300512" y="227443"/>
                  <a:pt x="296779" y="228498"/>
                </a:cubicBezTo>
                <a:cubicBezTo>
                  <a:pt x="293836" y="229247"/>
                  <a:pt x="290830" y="227464"/>
                  <a:pt x="290081" y="224522"/>
                </a:cubicBezTo>
                <a:cubicBezTo>
                  <a:pt x="289818" y="223488"/>
                  <a:pt x="289860" y="222402"/>
                  <a:pt x="290208" y="221400"/>
                </a:cubicBezTo>
                <a:cubicBezTo>
                  <a:pt x="303708" y="184138"/>
                  <a:pt x="327902" y="165913"/>
                  <a:pt x="362148" y="166978"/>
                </a:cubicBezTo>
                <a:cubicBezTo>
                  <a:pt x="374266" y="167337"/>
                  <a:pt x="383716" y="171102"/>
                  <a:pt x="390245" y="178137"/>
                </a:cubicBezTo>
                <a:cubicBezTo>
                  <a:pt x="398450" y="187049"/>
                  <a:pt x="402184" y="201266"/>
                  <a:pt x="401435" y="220482"/>
                </a:cubicBezTo>
                <a:lnTo>
                  <a:pt x="401435" y="220482"/>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93" name="Freeform 192">
            <a:extLst>
              <a:ext uri="{FF2B5EF4-FFF2-40B4-BE49-F238E27FC236}">
                <a16:creationId xmlns:a16="http://schemas.microsoft.com/office/drawing/2014/main" id="{B08DC09B-C88E-34CE-E441-794DB68BCAF8}"/>
              </a:ext>
            </a:extLst>
          </p:cNvPr>
          <p:cNvSpPr/>
          <p:nvPr/>
        </p:nvSpPr>
        <p:spPr>
          <a:xfrm>
            <a:off x="9100250" y="5087826"/>
            <a:ext cx="540000" cy="540000"/>
          </a:xfrm>
          <a:custGeom>
            <a:avLst/>
            <a:gdLst>
              <a:gd name="connsiteX0" fmla="*/ 311142 w 540000"/>
              <a:gd name="connsiteY0" fmla="*/ 205452 h 540000"/>
              <a:gd name="connsiteX1" fmla="*/ 311142 w 540000"/>
              <a:gd name="connsiteY1" fmla="*/ 275863 h 540000"/>
              <a:gd name="connsiteX2" fmla="*/ 334662 w 540000"/>
              <a:gd name="connsiteY2" fmla="*/ 275863 h 540000"/>
              <a:gd name="connsiteX3" fmla="*/ 334662 w 540000"/>
              <a:gd name="connsiteY3" fmla="*/ 205452 h 540000"/>
              <a:gd name="connsiteX4" fmla="*/ 246480 w 540000"/>
              <a:gd name="connsiteY4" fmla="*/ 205452 h 540000"/>
              <a:gd name="connsiteX5" fmla="*/ 246480 w 540000"/>
              <a:gd name="connsiteY5" fmla="*/ 275863 h 540000"/>
              <a:gd name="connsiteX6" fmla="*/ 269999 w 540000"/>
              <a:gd name="connsiteY6" fmla="*/ 275863 h 540000"/>
              <a:gd name="connsiteX7" fmla="*/ 269999 w 540000"/>
              <a:gd name="connsiteY7" fmla="*/ 205452 h 540000"/>
              <a:gd name="connsiteX8" fmla="*/ 181785 w 540000"/>
              <a:gd name="connsiteY8" fmla="*/ 158445 h 540000"/>
              <a:gd name="connsiteX9" fmla="*/ 375869 w 540000"/>
              <a:gd name="connsiteY9" fmla="*/ 158445 h 540000"/>
              <a:gd name="connsiteX10" fmla="*/ 375869 w 540000"/>
              <a:gd name="connsiteY10" fmla="*/ 287760 h 540000"/>
              <a:gd name="connsiteX11" fmla="*/ 334694 w 540000"/>
              <a:gd name="connsiteY11" fmla="*/ 328650 h 540000"/>
              <a:gd name="connsiteX12" fmla="*/ 269999 w 540000"/>
              <a:gd name="connsiteY12" fmla="*/ 328650 h 540000"/>
              <a:gd name="connsiteX13" fmla="*/ 234720 w 540000"/>
              <a:gd name="connsiteY13" fmla="*/ 363856 h 540000"/>
              <a:gd name="connsiteX14" fmla="*/ 234720 w 540000"/>
              <a:gd name="connsiteY14" fmla="*/ 328650 h 540000"/>
              <a:gd name="connsiteX15" fmla="*/ 181785 w 540000"/>
              <a:gd name="connsiteY15" fmla="*/ 328650 h 540000"/>
              <a:gd name="connsiteX16" fmla="*/ 158382 w 540000"/>
              <a:gd name="connsiteY16" fmla="*/ 135000 h 540000"/>
              <a:gd name="connsiteX17" fmla="*/ 140621 w 540000"/>
              <a:gd name="connsiteY17" fmla="*/ 181965 h 540000"/>
              <a:gd name="connsiteX18" fmla="*/ 140621 w 540000"/>
              <a:gd name="connsiteY18" fmla="*/ 369752 h 540000"/>
              <a:gd name="connsiteX19" fmla="*/ 205316 w 540000"/>
              <a:gd name="connsiteY19" fmla="*/ 369752 h 540000"/>
              <a:gd name="connsiteX20" fmla="*/ 205316 w 540000"/>
              <a:gd name="connsiteY20" fmla="*/ 404989 h 540000"/>
              <a:gd name="connsiteX21" fmla="*/ 240627 w 540000"/>
              <a:gd name="connsiteY21" fmla="*/ 404989 h 540000"/>
              <a:gd name="connsiteX22" fmla="*/ 275864 w 540000"/>
              <a:gd name="connsiteY22" fmla="*/ 369752 h 540000"/>
              <a:gd name="connsiteX23" fmla="*/ 328799 w 540000"/>
              <a:gd name="connsiteY23" fmla="*/ 369752 h 540000"/>
              <a:gd name="connsiteX24" fmla="*/ 399389 w 540000"/>
              <a:gd name="connsiteY24" fmla="*/ 299341 h 540000"/>
              <a:gd name="connsiteX25" fmla="*/ 399400 w 540000"/>
              <a:gd name="connsiteY25" fmla="*/ 299341 h 540000"/>
              <a:gd name="connsiteX26" fmla="*/ 399537 w 540000"/>
              <a:gd name="connsiteY26" fmla="*/ 135000 h 540000"/>
              <a:gd name="connsiteX27" fmla="*/ 270000 w 540000"/>
              <a:gd name="connsiteY27" fmla="*/ 0 h 540000"/>
              <a:gd name="connsiteX28" fmla="*/ 540000 w 540000"/>
              <a:gd name="connsiteY28" fmla="*/ 270000 h 540000"/>
              <a:gd name="connsiteX29" fmla="*/ 270000 w 540000"/>
              <a:gd name="connsiteY29" fmla="*/ 540000 h 540000"/>
              <a:gd name="connsiteX30" fmla="*/ 0 w 540000"/>
              <a:gd name="connsiteY30" fmla="*/ 270000 h 540000"/>
              <a:gd name="connsiteX31" fmla="*/ 270000 w 540000"/>
              <a:gd name="connsiteY31"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540000">
                <a:moveTo>
                  <a:pt x="311142" y="205452"/>
                </a:moveTo>
                <a:lnTo>
                  <a:pt x="311142" y="275863"/>
                </a:lnTo>
                <a:lnTo>
                  <a:pt x="334662" y="275863"/>
                </a:lnTo>
                <a:lnTo>
                  <a:pt x="334662" y="205452"/>
                </a:lnTo>
                <a:close/>
                <a:moveTo>
                  <a:pt x="246480" y="205452"/>
                </a:moveTo>
                <a:lnTo>
                  <a:pt x="246480" y="275863"/>
                </a:lnTo>
                <a:lnTo>
                  <a:pt x="269999" y="275863"/>
                </a:lnTo>
                <a:lnTo>
                  <a:pt x="269999" y="205452"/>
                </a:lnTo>
                <a:close/>
                <a:moveTo>
                  <a:pt x="181785" y="158445"/>
                </a:moveTo>
                <a:lnTo>
                  <a:pt x="375869" y="158445"/>
                </a:lnTo>
                <a:lnTo>
                  <a:pt x="375869" y="287760"/>
                </a:lnTo>
                <a:lnTo>
                  <a:pt x="334694" y="328650"/>
                </a:lnTo>
                <a:lnTo>
                  <a:pt x="269999" y="328650"/>
                </a:lnTo>
                <a:lnTo>
                  <a:pt x="234720" y="363856"/>
                </a:lnTo>
                <a:lnTo>
                  <a:pt x="234720" y="328650"/>
                </a:lnTo>
                <a:lnTo>
                  <a:pt x="181785" y="328650"/>
                </a:lnTo>
                <a:close/>
                <a:moveTo>
                  <a:pt x="158382" y="135000"/>
                </a:moveTo>
                <a:lnTo>
                  <a:pt x="140621" y="181965"/>
                </a:lnTo>
                <a:lnTo>
                  <a:pt x="140621" y="369752"/>
                </a:lnTo>
                <a:lnTo>
                  <a:pt x="205316" y="369752"/>
                </a:lnTo>
                <a:lnTo>
                  <a:pt x="205316" y="404989"/>
                </a:lnTo>
                <a:lnTo>
                  <a:pt x="240627" y="404989"/>
                </a:lnTo>
                <a:lnTo>
                  <a:pt x="275864" y="369752"/>
                </a:lnTo>
                <a:lnTo>
                  <a:pt x="328799" y="369752"/>
                </a:lnTo>
                <a:lnTo>
                  <a:pt x="399389" y="299341"/>
                </a:lnTo>
                <a:lnTo>
                  <a:pt x="399400" y="299341"/>
                </a:lnTo>
                <a:lnTo>
                  <a:pt x="399537" y="135000"/>
                </a:ln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98" name="Graphic 23">
            <a:extLst>
              <a:ext uri="{FF2B5EF4-FFF2-40B4-BE49-F238E27FC236}">
                <a16:creationId xmlns:a16="http://schemas.microsoft.com/office/drawing/2014/main" id="{702D74C8-0130-DDF7-1AAC-733D84C19A68}"/>
              </a:ext>
            </a:extLst>
          </p:cNvPr>
          <p:cNvSpPr/>
          <p:nvPr/>
        </p:nvSpPr>
        <p:spPr>
          <a:xfrm>
            <a:off x="4005953"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201287 w 540000"/>
              <a:gd name="connsiteY5" fmla="*/ 395866 h 540000"/>
              <a:gd name="connsiteX6" fmla="*/ 192154 w 540000"/>
              <a:gd name="connsiteY6" fmla="*/ 405000 h 540000"/>
              <a:gd name="connsiteX7" fmla="*/ 153362 w 540000"/>
              <a:gd name="connsiteY7" fmla="*/ 405000 h 540000"/>
              <a:gd name="connsiteX8" fmla="*/ 144229 w 540000"/>
              <a:gd name="connsiteY8" fmla="*/ 395940 h 540000"/>
              <a:gd name="connsiteX9" fmla="*/ 144229 w 540000"/>
              <a:gd name="connsiteY9" fmla="*/ 395866 h 540000"/>
              <a:gd name="connsiteX10" fmla="*/ 144229 w 540000"/>
              <a:gd name="connsiteY10" fmla="*/ 233191 h 540000"/>
              <a:gd name="connsiteX11" fmla="*/ 153362 w 540000"/>
              <a:gd name="connsiteY11" fmla="*/ 224058 h 540000"/>
              <a:gd name="connsiteX12" fmla="*/ 192154 w 540000"/>
              <a:gd name="connsiteY12" fmla="*/ 224058 h 540000"/>
              <a:gd name="connsiteX13" fmla="*/ 201287 w 540000"/>
              <a:gd name="connsiteY13" fmla="*/ 233191 h 540000"/>
              <a:gd name="connsiteX14" fmla="*/ 201287 w 540000"/>
              <a:gd name="connsiteY14" fmla="*/ 395866 h 540000"/>
              <a:gd name="connsiteX15" fmla="*/ 172863 w 540000"/>
              <a:gd name="connsiteY15" fmla="*/ 208754 h 540000"/>
              <a:gd name="connsiteX16" fmla="*/ 135844 w 540000"/>
              <a:gd name="connsiteY16" fmla="*/ 172020 h 540000"/>
              <a:gd name="connsiteX17" fmla="*/ 172579 w 540000"/>
              <a:gd name="connsiteY17" fmla="*/ 135000 h 540000"/>
              <a:gd name="connsiteX18" fmla="*/ 209598 w 540000"/>
              <a:gd name="connsiteY18" fmla="*/ 171735 h 540000"/>
              <a:gd name="connsiteX19" fmla="*/ 209598 w 540000"/>
              <a:gd name="connsiteY19" fmla="*/ 171840 h 540000"/>
              <a:gd name="connsiteX20" fmla="*/ 172758 w 540000"/>
              <a:gd name="connsiteY20" fmla="*/ 208754 h 540000"/>
              <a:gd name="connsiteX21" fmla="*/ 172758 w 540000"/>
              <a:gd name="connsiteY21" fmla="*/ 208754 h 540000"/>
              <a:gd name="connsiteX22" fmla="*/ 172863 w 540000"/>
              <a:gd name="connsiteY22" fmla="*/ 208754 h 540000"/>
              <a:gd name="connsiteX23" fmla="*/ 404209 w 540000"/>
              <a:gd name="connsiteY23" fmla="*/ 396615 h 540000"/>
              <a:gd name="connsiteX24" fmla="*/ 395824 w 540000"/>
              <a:gd name="connsiteY24" fmla="*/ 405000 h 540000"/>
              <a:gd name="connsiteX25" fmla="*/ 354080 w 540000"/>
              <a:gd name="connsiteY25" fmla="*/ 405000 h 540000"/>
              <a:gd name="connsiteX26" fmla="*/ 345695 w 540000"/>
              <a:gd name="connsiteY26" fmla="*/ 396615 h 540000"/>
              <a:gd name="connsiteX27" fmla="*/ 345695 w 540000"/>
              <a:gd name="connsiteY27" fmla="*/ 396615 h 540000"/>
              <a:gd name="connsiteX28" fmla="*/ 345695 w 540000"/>
              <a:gd name="connsiteY28" fmla="*/ 320309 h 540000"/>
              <a:gd name="connsiteX29" fmla="*/ 315921 w 540000"/>
              <a:gd name="connsiteY29" fmla="*/ 270570 h 540000"/>
              <a:gd name="connsiteX30" fmla="*/ 283943 w 540000"/>
              <a:gd name="connsiteY30" fmla="*/ 308760 h 540000"/>
              <a:gd name="connsiteX31" fmla="*/ 283943 w 540000"/>
              <a:gd name="connsiteY31" fmla="*/ 396795 h 540000"/>
              <a:gd name="connsiteX32" fmla="*/ 275632 w 540000"/>
              <a:gd name="connsiteY32" fmla="*/ 405000 h 540000"/>
              <a:gd name="connsiteX33" fmla="*/ 235343 w 540000"/>
              <a:gd name="connsiteY33" fmla="*/ 405000 h 540000"/>
              <a:gd name="connsiteX34" fmla="*/ 226958 w 540000"/>
              <a:gd name="connsiteY34" fmla="*/ 396689 h 540000"/>
              <a:gd name="connsiteX35" fmla="*/ 226958 w 540000"/>
              <a:gd name="connsiteY35" fmla="*/ 396615 h 540000"/>
              <a:gd name="connsiteX36" fmla="*/ 226958 w 540000"/>
              <a:gd name="connsiteY36" fmla="*/ 232485 h 540000"/>
              <a:gd name="connsiteX37" fmla="*/ 235311 w 540000"/>
              <a:gd name="connsiteY37" fmla="*/ 224068 h 540000"/>
              <a:gd name="connsiteX38" fmla="*/ 235343 w 540000"/>
              <a:gd name="connsiteY38" fmla="*/ 224068 h 540000"/>
              <a:gd name="connsiteX39" fmla="*/ 275632 w 540000"/>
              <a:gd name="connsiteY39" fmla="*/ 224068 h 540000"/>
              <a:gd name="connsiteX40" fmla="*/ 284196 w 540000"/>
              <a:gd name="connsiteY40" fmla="*/ 232348 h 540000"/>
              <a:gd name="connsiteX41" fmla="*/ 284196 w 540000"/>
              <a:gd name="connsiteY41" fmla="*/ 232495 h 540000"/>
              <a:gd name="connsiteX42" fmla="*/ 284196 w 540000"/>
              <a:gd name="connsiteY42" fmla="*/ 246702 h 540000"/>
              <a:gd name="connsiteX43" fmla="*/ 337943 w 540000"/>
              <a:gd name="connsiteY43" fmla="*/ 221368 h 540000"/>
              <a:gd name="connsiteX44" fmla="*/ 404272 w 540000"/>
              <a:gd name="connsiteY44" fmla="*/ 317893 h 540000"/>
              <a:gd name="connsiteX45" fmla="*/ 404198 w 540000"/>
              <a:gd name="connsiteY45" fmla="*/ 396615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201287" y="395866"/>
                </a:moveTo>
                <a:cubicBezTo>
                  <a:pt x="201287" y="400908"/>
                  <a:pt x="197195" y="405000"/>
                  <a:pt x="192154" y="405000"/>
                </a:cubicBezTo>
                <a:lnTo>
                  <a:pt x="153362" y="405000"/>
                </a:lnTo>
                <a:cubicBezTo>
                  <a:pt x="148342" y="405021"/>
                  <a:pt x="144250" y="400961"/>
                  <a:pt x="144229" y="395940"/>
                </a:cubicBezTo>
                <a:cubicBezTo>
                  <a:pt x="144229" y="395919"/>
                  <a:pt x="144229" y="395888"/>
                  <a:pt x="144229" y="395866"/>
                </a:cubicBezTo>
                <a:lnTo>
                  <a:pt x="144229" y="233191"/>
                </a:lnTo>
                <a:cubicBezTo>
                  <a:pt x="144229" y="228150"/>
                  <a:pt x="148321" y="224058"/>
                  <a:pt x="153362" y="224058"/>
                </a:cubicBezTo>
                <a:lnTo>
                  <a:pt x="192154" y="224058"/>
                </a:lnTo>
                <a:cubicBezTo>
                  <a:pt x="197195" y="224058"/>
                  <a:pt x="201287" y="228150"/>
                  <a:pt x="201287" y="233191"/>
                </a:cubicBezTo>
                <a:lnTo>
                  <a:pt x="201287" y="395866"/>
                </a:lnTo>
                <a:close/>
                <a:moveTo>
                  <a:pt x="172863" y="208754"/>
                </a:moveTo>
                <a:cubicBezTo>
                  <a:pt x="152497" y="208828"/>
                  <a:pt x="135928" y="192386"/>
                  <a:pt x="135844" y="172020"/>
                </a:cubicBezTo>
                <a:cubicBezTo>
                  <a:pt x="135759" y="151654"/>
                  <a:pt x="152213" y="135084"/>
                  <a:pt x="172579" y="135000"/>
                </a:cubicBezTo>
                <a:cubicBezTo>
                  <a:pt x="192945" y="134916"/>
                  <a:pt x="209514" y="151369"/>
                  <a:pt x="209598" y="171735"/>
                </a:cubicBezTo>
                <a:cubicBezTo>
                  <a:pt x="209598" y="171766"/>
                  <a:pt x="209598" y="171809"/>
                  <a:pt x="209598" y="171840"/>
                </a:cubicBezTo>
                <a:cubicBezTo>
                  <a:pt x="209619" y="192206"/>
                  <a:pt x="193124" y="208733"/>
                  <a:pt x="172758" y="208754"/>
                </a:cubicBezTo>
                <a:lnTo>
                  <a:pt x="172758" y="208754"/>
                </a:lnTo>
                <a:lnTo>
                  <a:pt x="172863" y="208754"/>
                </a:lnTo>
                <a:close/>
                <a:moveTo>
                  <a:pt x="404209" y="396615"/>
                </a:moveTo>
                <a:cubicBezTo>
                  <a:pt x="404209" y="401245"/>
                  <a:pt x="400454" y="405000"/>
                  <a:pt x="395824" y="405000"/>
                </a:cubicBezTo>
                <a:lnTo>
                  <a:pt x="354080" y="405000"/>
                </a:lnTo>
                <a:cubicBezTo>
                  <a:pt x="349450" y="405000"/>
                  <a:pt x="345695" y="401245"/>
                  <a:pt x="345695" y="396615"/>
                </a:cubicBezTo>
                <a:lnTo>
                  <a:pt x="345695" y="396615"/>
                </a:lnTo>
                <a:lnTo>
                  <a:pt x="345695" y="320309"/>
                </a:lnTo>
                <a:cubicBezTo>
                  <a:pt x="345695" y="308907"/>
                  <a:pt x="348996" y="270570"/>
                  <a:pt x="315921" y="270570"/>
                </a:cubicBezTo>
                <a:cubicBezTo>
                  <a:pt x="290271" y="270570"/>
                  <a:pt x="285050" y="296926"/>
                  <a:pt x="283943" y="308760"/>
                </a:cubicBezTo>
                <a:lnTo>
                  <a:pt x="283943" y="396795"/>
                </a:lnTo>
                <a:cubicBezTo>
                  <a:pt x="283848" y="401330"/>
                  <a:pt x="280167" y="404968"/>
                  <a:pt x="275632" y="405000"/>
                </a:cubicBezTo>
                <a:lnTo>
                  <a:pt x="235343" y="405000"/>
                </a:lnTo>
                <a:cubicBezTo>
                  <a:pt x="230734" y="405021"/>
                  <a:pt x="226979" y="401298"/>
                  <a:pt x="226958" y="396689"/>
                </a:cubicBezTo>
                <a:cubicBezTo>
                  <a:pt x="226958" y="396668"/>
                  <a:pt x="226958" y="396647"/>
                  <a:pt x="226958" y="396615"/>
                </a:cubicBezTo>
                <a:lnTo>
                  <a:pt x="226958" y="232485"/>
                </a:lnTo>
                <a:cubicBezTo>
                  <a:pt x="226937" y="227855"/>
                  <a:pt x="230681" y="224089"/>
                  <a:pt x="235311" y="224068"/>
                </a:cubicBezTo>
                <a:cubicBezTo>
                  <a:pt x="235322" y="224068"/>
                  <a:pt x="235332" y="224068"/>
                  <a:pt x="235343" y="224068"/>
                </a:cubicBezTo>
                <a:lnTo>
                  <a:pt x="275632" y="224068"/>
                </a:lnTo>
                <a:cubicBezTo>
                  <a:pt x="280283" y="223995"/>
                  <a:pt x="284112" y="227696"/>
                  <a:pt x="284196" y="232348"/>
                </a:cubicBezTo>
                <a:cubicBezTo>
                  <a:pt x="284196" y="232400"/>
                  <a:pt x="284196" y="232443"/>
                  <a:pt x="284196" y="232495"/>
                </a:cubicBezTo>
                <a:lnTo>
                  <a:pt x="284196" y="246702"/>
                </a:lnTo>
                <a:cubicBezTo>
                  <a:pt x="293720" y="232495"/>
                  <a:pt x="307853" y="221368"/>
                  <a:pt x="337943" y="221368"/>
                </a:cubicBezTo>
                <a:cubicBezTo>
                  <a:pt x="404663" y="221368"/>
                  <a:pt x="404272" y="283679"/>
                  <a:pt x="404272" y="317893"/>
                </a:cubicBezTo>
                <a:lnTo>
                  <a:pt x="404198" y="396615"/>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03" name="Freeform 202">
            <a:extLst>
              <a:ext uri="{FF2B5EF4-FFF2-40B4-BE49-F238E27FC236}">
                <a16:creationId xmlns:a16="http://schemas.microsoft.com/office/drawing/2014/main" id="{CF5127AE-7D1F-343B-5476-328593268BC0}"/>
              </a:ext>
            </a:extLst>
          </p:cNvPr>
          <p:cNvSpPr/>
          <p:nvPr/>
        </p:nvSpPr>
        <p:spPr>
          <a:xfrm>
            <a:off x="3278134" y="5087825"/>
            <a:ext cx="540000" cy="540000"/>
          </a:xfrm>
          <a:custGeom>
            <a:avLst/>
            <a:gdLst>
              <a:gd name="connsiteX0" fmla="*/ 237705 w 540000"/>
              <a:gd name="connsiteY0" fmla="*/ 218278 h 540000"/>
              <a:gd name="connsiteX1" fmla="*/ 321943 w 540000"/>
              <a:gd name="connsiteY1" fmla="*/ 270000 h 540000"/>
              <a:gd name="connsiteX2" fmla="*/ 237705 w 540000"/>
              <a:gd name="connsiteY2" fmla="*/ 321764 h 540000"/>
              <a:gd name="connsiteX3" fmla="*/ 270132 w 540000"/>
              <a:gd name="connsiteY3" fmla="*/ 171355 h 540000"/>
              <a:gd name="connsiteX4" fmla="*/ 181174 w 540000"/>
              <a:gd name="connsiteY4" fmla="*/ 176070 h 540000"/>
              <a:gd name="connsiteX5" fmla="*/ 141318 w 540000"/>
              <a:gd name="connsiteY5" fmla="*/ 205063 h 540000"/>
              <a:gd name="connsiteX6" fmla="*/ 141318 w 540000"/>
              <a:gd name="connsiteY6" fmla="*/ 334979 h 540000"/>
              <a:gd name="connsiteX7" fmla="*/ 181037 w 540000"/>
              <a:gd name="connsiteY7" fmla="*/ 363973 h 540000"/>
              <a:gd name="connsiteX8" fmla="*/ 358952 w 540000"/>
              <a:gd name="connsiteY8" fmla="*/ 363973 h 540000"/>
              <a:gd name="connsiteX9" fmla="*/ 398672 w 540000"/>
              <a:gd name="connsiteY9" fmla="*/ 334979 h 540000"/>
              <a:gd name="connsiteX10" fmla="*/ 398809 w 540000"/>
              <a:gd name="connsiteY10" fmla="*/ 205063 h 540000"/>
              <a:gd name="connsiteX11" fmla="*/ 359089 w 540000"/>
              <a:gd name="connsiteY11" fmla="*/ 176070 h 540000"/>
              <a:gd name="connsiteX12" fmla="*/ 270132 w 540000"/>
              <a:gd name="connsiteY12" fmla="*/ 171355 h 540000"/>
              <a:gd name="connsiteX13" fmla="*/ 270000 w 540000"/>
              <a:gd name="connsiteY13" fmla="*/ 0 h 540000"/>
              <a:gd name="connsiteX14" fmla="*/ 540000 w 540000"/>
              <a:gd name="connsiteY14" fmla="*/ 270000 h 540000"/>
              <a:gd name="connsiteX15" fmla="*/ 270000 w 540000"/>
              <a:gd name="connsiteY15" fmla="*/ 540000 h 540000"/>
              <a:gd name="connsiteX16" fmla="*/ 0 w 540000"/>
              <a:gd name="connsiteY16" fmla="*/ 270000 h 540000"/>
              <a:gd name="connsiteX17" fmla="*/ 270000 w 540000"/>
              <a:gd name="connsiteY17"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0000" h="540000">
                <a:moveTo>
                  <a:pt x="237705" y="218278"/>
                </a:moveTo>
                <a:lnTo>
                  <a:pt x="321943" y="270000"/>
                </a:lnTo>
                <a:lnTo>
                  <a:pt x="237705" y="321764"/>
                </a:lnTo>
                <a:close/>
                <a:moveTo>
                  <a:pt x="270132" y="171355"/>
                </a:moveTo>
                <a:cubicBezTo>
                  <a:pt x="240437" y="171355"/>
                  <a:pt x="210742" y="172927"/>
                  <a:pt x="181174" y="176070"/>
                </a:cubicBezTo>
                <a:cubicBezTo>
                  <a:pt x="164584" y="178379"/>
                  <a:pt x="146718" y="188293"/>
                  <a:pt x="141318" y="205063"/>
                </a:cubicBezTo>
                <a:cubicBezTo>
                  <a:pt x="132901" y="247957"/>
                  <a:pt x="132901" y="292085"/>
                  <a:pt x="141318" y="334979"/>
                </a:cubicBezTo>
                <a:cubicBezTo>
                  <a:pt x="146718" y="351570"/>
                  <a:pt x="164584" y="361663"/>
                  <a:pt x="181037" y="363973"/>
                </a:cubicBezTo>
                <a:cubicBezTo>
                  <a:pt x="240173" y="370259"/>
                  <a:pt x="299816" y="370259"/>
                  <a:pt x="358952" y="363973"/>
                </a:cubicBezTo>
                <a:cubicBezTo>
                  <a:pt x="375405" y="361663"/>
                  <a:pt x="393272" y="351570"/>
                  <a:pt x="398672" y="334979"/>
                </a:cubicBezTo>
                <a:cubicBezTo>
                  <a:pt x="407130" y="292096"/>
                  <a:pt x="407183" y="247968"/>
                  <a:pt x="398809" y="205063"/>
                </a:cubicBezTo>
                <a:cubicBezTo>
                  <a:pt x="393409" y="188430"/>
                  <a:pt x="375543" y="178379"/>
                  <a:pt x="359089" y="176070"/>
                </a:cubicBezTo>
                <a:cubicBezTo>
                  <a:pt x="329521" y="172927"/>
                  <a:pt x="299827" y="171355"/>
                  <a:pt x="270132" y="171355"/>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08" name="Graphic 27">
            <a:extLst>
              <a:ext uri="{FF2B5EF4-FFF2-40B4-BE49-F238E27FC236}">
                <a16:creationId xmlns:a16="http://schemas.microsoft.com/office/drawing/2014/main" id="{C15EA731-D1C8-245C-575C-C2EDEA2120A9}"/>
              </a:ext>
            </a:extLst>
          </p:cNvPr>
          <p:cNvSpPr/>
          <p:nvPr/>
        </p:nvSpPr>
        <p:spPr>
          <a:xfrm>
            <a:off x="8372431"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394516 w 540000"/>
              <a:gd name="connsiteY5" fmla="*/ 354270 h 540000"/>
              <a:gd name="connsiteX6" fmla="*/ 355862 w 540000"/>
              <a:gd name="connsiteY6" fmla="*/ 354270 h 540000"/>
              <a:gd name="connsiteX7" fmla="*/ 334547 w 540000"/>
              <a:gd name="connsiteY7" fmla="*/ 345779 h 540000"/>
              <a:gd name="connsiteX8" fmla="*/ 315963 w 540000"/>
              <a:gd name="connsiteY8" fmla="*/ 326130 h 540000"/>
              <a:gd name="connsiteX9" fmla="*/ 309888 w 540000"/>
              <a:gd name="connsiteY9" fmla="*/ 320657 h 540000"/>
              <a:gd name="connsiteX10" fmla="*/ 297422 w 540000"/>
              <a:gd name="connsiteY10" fmla="*/ 323610 h 540000"/>
              <a:gd name="connsiteX11" fmla="*/ 293583 w 540000"/>
              <a:gd name="connsiteY11" fmla="*/ 343396 h 540000"/>
              <a:gd name="connsiteX12" fmla="*/ 282551 w 540000"/>
              <a:gd name="connsiteY12" fmla="*/ 353668 h 540000"/>
              <a:gd name="connsiteX13" fmla="*/ 282540 w 540000"/>
              <a:gd name="connsiteY13" fmla="*/ 353668 h 540000"/>
              <a:gd name="connsiteX14" fmla="*/ 270000 w 540000"/>
              <a:gd name="connsiteY14" fmla="*/ 353668 h 540000"/>
              <a:gd name="connsiteX15" fmla="*/ 226547 w 540000"/>
              <a:gd name="connsiteY15" fmla="*/ 343005 h 540000"/>
              <a:gd name="connsiteX16" fmla="*/ 189422 w 540000"/>
              <a:gd name="connsiteY16" fmla="*/ 310532 h 540000"/>
              <a:gd name="connsiteX17" fmla="*/ 148279 w 540000"/>
              <a:gd name="connsiteY17" fmla="*/ 243032 h 540000"/>
              <a:gd name="connsiteX18" fmla="*/ 135422 w 540000"/>
              <a:gd name="connsiteY18" fmla="*/ 215177 h 540000"/>
              <a:gd name="connsiteX19" fmla="*/ 138723 w 540000"/>
              <a:gd name="connsiteY19" fmla="*/ 206044 h 540000"/>
              <a:gd name="connsiteX20" fmla="*/ 180963 w 540000"/>
              <a:gd name="connsiteY20" fmla="*/ 206044 h 540000"/>
              <a:gd name="connsiteX21" fmla="*/ 194210 w 540000"/>
              <a:gd name="connsiteY21" fmla="*/ 215568 h 540000"/>
              <a:gd name="connsiteX22" fmla="*/ 223805 w 540000"/>
              <a:gd name="connsiteY22" fmla="*/ 267511 h 540000"/>
              <a:gd name="connsiteX23" fmla="*/ 229806 w 540000"/>
              <a:gd name="connsiteY23" fmla="*/ 272985 h 540000"/>
              <a:gd name="connsiteX24" fmla="*/ 236239 w 540000"/>
              <a:gd name="connsiteY24" fmla="*/ 272879 h 540000"/>
              <a:gd name="connsiteX25" fmla="*/ 237410 w 540000"/>
              <a:gd name="connsiteY25" fmla="*/ 270707 h 540000"/>
              <a:gd name="connsiteX26" fmla="*/ 240142 w 540000"/>
              <a:gd name="connsiteY26" fmla="*/ 254865 h 540000"/>
              <a:gd name="connsiteX27" fmla="*/ 239541 w 540000"/>
              <a:gd name="connsiteY27" fmla="*/ 226441 h 540000"/>
              <a:gd name="connsiteX28" fmla="*/ 226716 w 540000"/>
              <a:gd name="connsiteY28" fmla="*/ 211845 h 540000"/>
              <a:gd name="connsiteX29" fmla="*/ 225334 w 540000"/>
              <a:gd name="connsiteY29" fmla="*/ 206191 h 540000"/>
              <a:gd name="connsiteX30" fmla="*/ 241502 w 540000"/>
              <a:gd name="connsiteY30" fmla="*/ 199726 h 540000"/>
              <a:gd name="connsiteX31" fmla="*/ 269926 w 540000"/>
              <a:gd name="connsiteY31" fmla="*/ 199726 h 540000"/>
              <a:gd name="connsiteX32" fmla="*/ 271983 w 540000"/>
              <a:gd name="connsiteY32" fmla="*/ 199726 h 540000"/>
              <a:gd name="connsiteX33" fmla="*/ 284386 w 540000"/>
              <a:gd name="connsiteY33" fmla="*/ 200971 h 540000"/>
              <a:gd name="connsiteX34" fmla="*/ 293372 w 540000"/>
              <a:gd name="connsiteY34" fmla="*/ 211064 h 540000"/>
              <a:gd name="connsiteX35" fmla="*/ 294015 w 540000"/>
              <a:gd name="connsiteY35" fmla="*/ 219196 h 540000"/>
              <a:gd name="connsiteX36" fmla="*/ 293055 w 540000"/>
              <a:gd name="connsiteY36" fmla="*/ 254085 h 540000"/>
              <a:gd name="connsiteX37" fmla="*/ 294300 w 540000"/>
              <a:gd name="connsiteY37" fmla="*/ 267796 h 540000"/>
              <a:gd name="connsiteX38" fmla="*/ 304246 w 540000"/>
              <a:gd name="connsiteY38" fmla="*/ 271065 h 540000"/>
              <a:gd name="connsiteX39" fmla="*/ 319064 w 540000"/>
              <a:gd name="connsiteY39" fmla="*/ 252482 h 540000"/>
              <a:gd name="connsiteX40" fmla="*/ 338745 w 540000"/>
              <a:gd name="connsiteY40" fmla="*/ 214323 h 540000"/>
              <a:gd name="connsiteX41" fmla="*/ 351000 w 540000"/>
              <a:gd name="connsiteY41" fmla="*/ 205907 h 540000"/>
              <a:gd name="connsiteX42" fmla="*/ 392882 w 540000"/>
              <a:gd name="connsiteY42" fmla="*/ 205907 h 540000"/>
              <a:gd name="connsiteX43" fmla="*/ 400275 w 540000"/>
              <a:gd name="connsiteY43" fmla="*/ 206866 h 540000"/>
              <a:gd name="connsiteX44" fmla="*/ 404810 w 540000"/>
              <a:gd name="connsiteY44" fmla="*/ 214692 h 540000"/>
              <a:gd name="connsiteX45" fmla="*/ 404684 w 540000"/>
              <a:gd name="connsiteY45" fmla="*/ 215104 h 540000"/>
              <a:gd name="connsiteX46" fmla="*/ 392323 w 540000"/>
              <a:gd name="connsiteY46" fmla="*/ 239614 h 540000"/>
              <a:gd name="connsiteX47" fmla="*/ 366103 w 540000"/>
              <a:gd name="connsiteY47" fmla="*/ 275358 h 540000"/>
              <a:gd name="connsiteX48" fmla="*/ 363087 w 540000"/>
              <a:gd name="connsiteY48" fmla="*/ 280114 h 540000"/>
              <a:gd name="connsiteX49" fmla="*/ 364795 w 540000"/>
              <a:gd name="connsiteY49" fmla="*/ 294321 h 540000"/>
              <a:gd name="connsiteX50" fmla="*/ 387851 w 540000"/>
              <a:gd name="connsiteY50" fmla="*/ 317524 h 540000"/>
              <a:gd name="connsiteX51" fmla="*/ 402416 w 540000"/>
              <a:gd name="connsiteY51" fmla="*/ 336424 h 540000"/>
              <a:gd name="connsiteX52" fmla="*/ 394527 w 540000"/>
              <a:gd name="connsiteY52" fmla="*/ 354259 h 540000"/>
              <a:gd name="connsiteX53" fmla="*/ 394527 w 540000"/>
              <a:gd name="connsiteY53" fmla="*/ 354259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394516" y="354270"/>
                </a:moveTo>
                <a:cubicBezTo>
                  <a:pt x="388188" y="355155"/>
                  <a:pt x="357465" y="354270"/>
                  <a:pt x="355862" y="354270"/>
                </a:cubicBezTo>
                <a:cubicBezTo>
                  <a:pt x="347920" y="354354"/>
                  <a:pt x="340263" y="351295"/>
                  <a:pt x="334547" y="345779"/>
                </a:cubicBezTo>
                <a:cubicBezTo>
                  <a:pt x="328050" y="339525"/>
                  <a:pt x="322186" y="332670"/>
                  <a:pt x="315963" y="326130"/>
                </a:cubicBezTo>
                <a:cubicBezTo>
                  <a:pt x="314086" y="324148"/>
                  <a:pt x="312050" y="322323"/>
                  <a:pt x="309888" y="320657"/>
                </a:cubicBezTo>
                <a:cubicBezTo>
                  <a:pt x="304805" y="316744"/>
                  <a:pt x="299795" y="317640"/>
                  <a:pt x="297422" y="323610"/>
                </a:cubicBezTo>
                <a:cubicBezTo>
                  <a:pt x="295566" y="330086"/>
                  <a:pt x="294279" y="336698"/>
                  <a:pt x="293583" y="343396"/>
                </a:cubicBezTo>
                <a:cubicBezTo>
                  <a:pt x="293372" y="349281"/>
                  <a:pt x="288436" y="353879"/>
                  <a:pt x="282551" y="353668"/>
                </a:cubicBezTo>
                <a:cubicBezTo>
                  <a:pt x="282551" y="353668"/>
                  <a:pt x="282551" y="353668"/>
                  <a:pt x="282540" y="353668"/>
                </a:cubicBezTo>
                <a:cubicBezTo>
                  <a:pt x="278353" y="353879"/>
                  <a:pt x="274155" y="353953"/>
                  <a:pt x="270000" y="353668"/>
                </a:cubicBezTo>
                <a:cubicBezTo>
                  <a:pt x="254876" y="353605"/>
                  <a:pt x="239984" y="349956"/>
                  <a:pt x="226547" y="343005"/>
                </a:cubicBezTo>
                <a:cubicBezTo>
                  <a:pt x="212034" y="334895"/>
                  <a:pt x="199389" y="323831"/>
                  <a:pt x="189422" y="310532"/>
                </a:cubicBezTo>
                <a:cubicBezTo>
                  <a:pt x="173464" y="289480"/>
                  <a:pt x="159680" y="266868"/>
                  <a:pt x="148279" y="243032"/>
                </a:cubicBezTo>
                <a:cubicBezTo>
                  <a:pt x="147677" y="241861"/>
                  <a:pt x="135707" y="216390"/>
                  <a:pt x="135422" y="215177"/>
                </a:cubicBezTo>
                <a:cubicBezTo>
                  <a:pt x="133945" y="211739"/>
                  <a:pt x="135390" y="207742"/>
                  <a:pt x="138723" y="206044"/>
                </a:cubicBezTo>
                <a:cubicBezTo>
                  <a:pt x="140854" y="205232"/>
                  <a:pt x="180320" y="206044"/>
                  <a:pt x="180963" y="206044"/>
                </a:cubicBezTo>
                <a:cubicBezTo>
                  <a:pt x="186996" y="205959"/>
                  <a:pt x="192375" y="209820"/>
                  <a:pt x="194210" y="215568"/>
                </a:cubicBezTo>
                <a:cubicBezTo>
                  <a:pt x="201509" y="234225"/>
                  <a:pt x="211475" y="251712"/>
                  <a:pt x="223805" y="267511"/>
                </a:cubicBezTo>
                <a:cubicBezTo>
                  <a:pt x="225534" y="269610"/>
                  <a:pt x="227559" y="271455"/>
                  <a:pt x="229806" y="272985"/>
                </a:cubicBezTo>
                <a:cubicBezTo>
                  <a:pt x="231609" y="274736"/>
                  <a:pt x="234489" y="274683"/>
                  <a:pt x="236239" y="272879"/>
                </a:cubicBezTo>
                <a:cubicBezTo>
                  <a:pt x="236820" y="272278"/>
                  <a:pt x="237231" y="271529"/>
                  <a:pt x="237410" y="270707"/>
                </a:cubicBezTo>
                <a:cubicBezTo>
                  <a:pt x="238971" y="265560"/>
                  <a:pt x="239889" y="260234"/>
                  <a:pt x="240142" y="254865"/>
                </a:cubicBezTo>
                <a:cubicBezTo>
                  <a:pt x="240353" y="244202"/>
                  <a:pt x="240142" y="237104"/>
                  <a:pt x="239541" y="226441"/>
                </a:cubicBezTo>
                <a:cubicBezTo>
                  <a:pt x="239984" y="218879"/>
                  <a:pt x="234267" y="212372"/>
                  <a:pt x="226716" y="211845"/>
                </a:cubicBezTo>
                <a:cubicBezTo>
                  <a:pt x="223594" y="211307"/>
                  <a:pt x="223161" y="208754"/>
                  <a:pt x="225334" y="206191"/>
                </a:cubicBezTo>
                <a:cubicBezTo>
                  <a:pt x="229489" y="200897"/>
                  <a:pt x="235248" y="200043"/>
                  <a:pt x="241502" y="199726"/>
                </a:cubicBezTo>
                <a:cubicBezTo>
                  <a:pt x="250952" y="199188"/>
                  <a:pt x="260434" y="199726"/>
                  <a:pt x="269926" y="199726"/>
                </a:cubicBezTo>
                <a:lnTo>
                  <a:pt x="271983" y="199726"/>
                </a:lnTo>
                <a:cubicBezTo>
                  <a:pt x="276149" y="199726"/>
                  <a:pt x="280304" y="200138"/>
                  <a:pt x="284386" y="200971"/>
                </a:cubicBezTo>
                <a:cubicBezTo>
                  <a:pt x="289280" y="201973"/>
                  <a:pt x="292939" y="206075"/>
                  <a:pt x="293372" y="211064"/>
                </a:cubicBezTo>
                <a:cubicBezTo>
                  <a:pt x="293846" y="213754"/>
                  <a:pt x="294068" y="216475"/>
                  <a:pt x="294015" y="219196"/>
                </a:cubicBezTo>
                <a:cubicBezTo>
                  <a:pt x="293762" y="230850"/>
                  <a:pt x="293203" y="242462"/>
                  <a:pt x="293055" y="254085"/>
                </a:cubicBezTo>
                <a:cubicBezTo>
                  <a:pt x="292971" y="258683"/>
                  <a:pt x="293382" y="263282"/>
                  <a:pt x="294300" y="267796"/>
                </a:cubicBezTo>
                <a:cubicBezTo>
                  <a:pt x="295682" y="273976"/>
                  <a:pt x="299911" y="275537"/>
                  <a:pt x="304246" y="271065"/>
                </a:cubicBezTo>
                <a:cubicBezTo>
                  <a:pt x="309646" y="265254"/>
                  <a:pt x="314603" y="259042"/>
                  <a:pt x="319064" y="252482"/>
                </a:cubicBezTo>
                <a:cubicBezTo>
                  <a:pt x="327080" y="240564"/>
                  <a:pt x="333682" y="227760"/>
                  <a:pt x="338745" y="214323"/>
                </a:cubicBezTo>
                <a:cubicBezTo>
                  <a:pt x="341476" y="207436"/>
                  <a:pt x="343575" y="205907"/>
                  <a:pt x="351000" y="205907"/>
                </a:cubicBezTo>
                <a:lnTo>
                  <a:pt x="392882" y="205907"/>
                </a:lnTo>
                <a:cubicBezTo>
                  <a:pt x="395381" y="205864"/>
                  <a:pt x="397870" y="206191"/>
                  <a:pt x="400275" y="206866"/>
                </a:cubicBezTo>
                <a:cubicBezTo>
                  <a:pt x="403692" y="207773"/>
                  <a:pt x="405717" y="211275"/>
                  <a:pt x="404810" y="214692"/>
                </a:cubicBezTo>
                <a:cubicBezTo>
                  <a:pt x="404768" y="214829"/>
                  <a:pt x="404726" y="214966"/>
                  <a:pt x="404684" y="215104"/>
                </a:cubicBezTo>
                <a:cubicBezTo>
                  <a:pt x="402247" y="224016"/>
                  <a:pt x="398039" y="232358"/>
                  <a:pt x="392323" y="239614"/>
                </a:cubicBezTo>
                <a:cubicBezTo>
                  <a:pt x="383801" y="251691"/>
                  <a:pt x="374847" y="263450"/>
                  <a:pt x="366103" y="275358"/>
                </a:cubicBezTo>
                <a:cubicBezTo>
                  <a:pt x="364985" y="276877"/>
                  <a:pt x="363983" y="278469"/>
                  <a:pt x="363087" y="280114"/>
                </a:cubicBezTo>
                <a:cubicBezTo>
                  <a:pt x="359817" y="286052"/>
                  <a:pt x="360070" y="289354"/>
                  <a:pt x="364795" y="294321"/>
                </a:cubicBezTo>
                <a:cubicBezTo>
                  <a:pt x="372400" y="302168"/>
                  <a:pt x="380531" y="309488"/>
                  <a:pt x="387851" y="317524"/>
                </a:cubicBezTo>
                <a:cubicBezTo>
                  <a:pt x="393240" y="323399"/>
                  <a:pt x="398113" y="329716"/>
                  <a:pt x="402416" y="336424"/>
                </a:cubicBezTo>
                <a:cubicBezTo>
                  <a:pt x="407816" y="344883"/>
                  <a:pt x="404515" y="352835"/>
                  <a:pt x="394527" y="354259"/>
                </a:cubicBezTo>
                <a:lnTo>
                  <a:pt x="394527" y="354259"/>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14" name="Freeform 213">
            <a:extLst>
              <a:ext uri="{FF2B5EF4-FFF2-40B4-BE49-F238E27FC236}">
                <a16:creationId xmlns:a16="http://schemas.microsoft.com/office/drawing/2014/main" id="{21E67FD7-B063-732B-C138-0E24EA667312}"/>
              </a:ext>
            </a:extLst>
          </p:cNvPr>
          <p:cNvSpPr/>
          <p:nvPr/>
        </p:nvSpPr>
        <p:spPr>
          <a:xfrm>
            <a:off x="7644612" y="5087826"/>
            <a:ext cx="540000" cy="540000"/>
          </a:xfrm>
          <a:custGeom>
            <a:avLst/>
            <a:gdLst>
              <a:gd name="connsiteX0" fmla="*/ 403829 w 540000"/>
              <a:gd name="connsiteY0" fmla="*/ 273164 h 540000"/>
              <a:gd name="connsiteX1" fmla="*/ 403827 w 540000"/>
              <a:gd name="connsiteY1" fmla="*/ 273175 h 540000"/>
              <a:gd name="connsiteX2" fmla="*/ 403819 w 540000"/>
              <a:gd name="connsiteY2" fmla="*/ 273175 h 540000"/>
              <a:gd name="connsiteX3" fmla="*/ 219491 w 540000"/>
              <a:gd name="connsiteY3" fmla="*/ 206866 h 540000"/>
              <a:gd name="connsiteX4" fmla="*/ 202616 w 540000"/>
              <a:gd name="connsiteY4" fmla="*/ 232590 h 540000"/>
              <a:gd name="connsiteX5" fmla="*/ 238137 w 540000"/>
              <a:gd name="connsiteY5" fmla="*/ 301155 h 540000"/>
              <a:gd name="connsiteX6" fmla="*/ 238559 w 540000"/>
              <a:gd name="connsiteY6" fmla="*/ 301545 h 540000"/>
              <a:gd name="connsiteX7" fmla="*/ 317218 w 540000"/>
              <a:gd name="connsiteY7" fmla="*/ 332848 h 540000"/>
              <a:gd name="connsiteX8" fmla="*/ 340421 w 540000"/>
              <a:gd name="connsiteY8" fmla="*/ 312630 h 540000"/>
              <a:gd name="connsiteX9" fmla="*/ 340410 w 540000"/>
              <a:gd name="connsiteY9" fmla="*/ 312641 h 540000"/>
              <a:gd name="connsiteX10" fmla="*/ 340484 w 540000"/>
              <a:gd name="connsiteY10" fmla="*/ 312430 h 540000"/>
              <a:gd name="connsiteX11" fmla="*/ 341602 w 540000"/>
              <a:gd name="connsiteY11" fmla="*/ 309972 h 540000"/>
              <a:gd name="connsiteX12" fmla="*/ 335021 w 540000"/>
              <a:gd name="connsiteY12" fmla="*/ 297938 h 540000"/>
              <a:gd name="connsiteX13" fmla="*/ 309086 w 540000"/>
              <a:gd name="connsiteY13" fmla="*/ 290482 h 540000"/>
              <a:gd name="connsiteX14" fmla="*/ 299320 w 540000"/>
              <a:gd name="connsiteY14" fmla="*/ 293466 h 540000"/>
              <a:gd name="connsiteX15" fmla="*/ 292960 w 540000"/>
              <a:gd name="connsiteY15" fmla="*/ 299900 h 540000"/>
              <a:gd name="connsiteX16" fmla="*/ 282698 w 540000"/>
              <a:gd name="connsiteY16" fmla="*/ 302062 h 540000"/>
              <a:gd name="connsiteX17" fmla="*/ 256763 w 540000"/>
              <a:gd name="connsiteY17" fmla="*/ 283479 h 540000"/>
              <a:gd name="connsiteX18" fmla="*/ 238042 w 540000"/>
              <a:gd name="connsiteY18" fmla="*/ 262691 h 540000"/>
              <a:gd name="connsiteX19" fmla="*/ 238791 w 540000"/>
              <a:gd name="connsiteY19" fmla="*/ 252207 h 540000"/>
              <a:gd name="connsiteX20" fmla="*/ 244328 w 540000"/>
              <a:gd name="connsiteY20" fmla="*/ 245098 h 540000"/>
              <a:gd name="connsiteX21" fmla="*/ 245499 w 540000"/>
              <a:gd name="connsiteY21" fmla="*/ 235290 h 540000"/>
              <a:gd name="connsiteX22" fmla="*/ 234594 w 540000"/>
              <a:gd name="connsiteY22" fmla="*/ 210420 h 540000"/>
              <a:gd name="connsiteX23" fmla="*/ 233064 w 540000"/>
              <a:gd name="connsiteY23" fmla="*/ 207952 h 540000"/>
              <a:gd name="connsiteX24" fmla="*/ 219491 w 540000"/>
              <a:gd name="connsiteY24" fmla="*/ 206866 h 540000"/>
              <a:gd name="connsiteX25" fmla="*/ 269858 w 540000"/>
              <a:gd name="connsiteY25" fmla="*/ 164343 h 540000"/>
              <a:gd name="connsiteX26" fmla="*/ 344070 w 540000"/>
              <a:gd name="connsiteY26" fmla="*/ 194853 h 540000"/>
              <a:gd name="connsiteX27" fmla="*/ 344608 w 540000"/>
              <a:gd name="connsiteY27" fmla="*/ 195391 h 540000"/>
              <a:gd name="connsiteX28" fmla="*/ 344598 w 540000"/>
              <a:gd name="connsiteY28" fmla="*/ 195402 h 540000"/>
              <a:gd name="connsiteX29" fmla="*/ 344239 w 540000"/>
              <a:gd name="connsiteY29" fmla="*/ 343047 h 540000"/>
              <a:gd name="connsiteX30" fmla="*/ 223446 w 540000"/>
              <a:gd name="connsiteY30" fmla="*/ 362802 h 540000"/>
              <a:gd name="connsiteX31" fmla="*/ 213996 w 540000"/>
              <a:gd name="connsiteY31" fmla="*/ 358108 h 540000"/>
              <a:gd name="connsiteX32" fmla="*/ 172536 w 540000"/>
              <a:gd name="connsiteY32" fmla="*/ 367948 h 540000"/>
              <a:gd name="connsiteX33" fmla="*/ 172536 w 540000"/>
              <a:gd name="connsiteY33" fmla="*/ 367411 h 540000"/>
              <a:gd name="connsiteX34" fmla="*/ 181174 w 540000"/>
              <a:gd name="connsiteY34" fmla="*/ 325561 h 540000"/>
              <a:gd name="connsiteX35" fmla="*/ 176554 w 540000"/>
              <a:gd name="connsiteY35" fmla="*/ 316469 h 540000"/>
              <a:gd name="connsiteX36" fmla="*/ 195802 w 540000"/>
              <a:gd name="connsiteY36" fmla="*/ 195254 h 540000"/>
              <a:gd name="connsiteX37" fmla="*/ 269858 w 540000"/>
              <a:gd name="connsiteY37" fmla="*/ 164343 h 540000"/>
              <a:gd name="connsiteX38" fmla="*/ 260398 w 540000"/>
              <a:gd name="connsiteY38" fmla="*/ 135231 h 540000"/>
              <a:gd name="connsiteX39" fmla="*/ 209176 w 540000"/>
              <a:gd name="connsiteY39" fmla="*/ 149555 h 540000"/>
              <a:gd name="connsiteX40" fmla="*/ 150768 w 540000"/>
              <a:gd name="connsiteY40" fmla="*/ 329738 h 540000"/>
              <a:gd name="connsiteX41" fmla="*/ 136561 w 540000"/>
              <a:gd name="connsiteY41" fmla="*/ 398725 h 540000"/>
              <a:gd name="connsiteX42" fmla="*/ 137373 w 540000"/>
              <a:gd name="connsiteY42" fmla="*/ 402743 h 540000"/>
              <a:gd name="connsiteX43" fmla="*/ 142847 w 540000"/>
              <a:gd name="connsiteY43" fmla="*/ 404873 h 540000"/>
              <a:gd name="connsiteX44" fmla="*/ 210347 w 540000"/>
              <a:gd name="connsiteY44" fmla="*/ 388811 h 540000"/>
              <a:gd name="connsiteX45" fmla="*/ 265570 w 540000"/>
              <a:gd name="connsiteY45" fmla="*/ 402711 h 540000"/>
              <a:gd name="connsiteX46" fmla="*/ 391612 w 540000"/>
              <a:gd name="connsiteY46" fmla="*/ 324944 h 540000"/>
              <a:gd name="connsiteX47" fmla="*/ 403827 w 540000"/>
              <a:gd name="connsiteY47" fmla="*/ 273175 h 540000"/>
              <a:gd name="connsiteX48" fmla="*/ 403924 w 540000"/>
              <a:gd name="connsiteY48" fmla="*/ 273175 h 540000"/>
              <a:gd name="connsiteX49" fmla="*/ 389359 w 540000"/>
              <a:gd name="connsiteY49" fmla="*/ 207963 h 540000"/>
              <a:gd name="connsiteX50" fmla="*/ 260398 w 540000"/>
              <a:gd name="connsiteY50" fmla="*/ 135231 h 540000"/>
              <a:gd name="connsiteX51" fmla="*/ 270000 w 540000"/>
              <a:gd name="connsiteY51" fmla="*/ 0 h 540000"/>
              <a:gd name="connsiteX52" fmla="*/ 540000 w 540000"/>
              <a:gd name="connsiteY52" fmla="*/ 270000 h 540000"/>
              <a:gd name="connsiteX53" fmla="*/ 270000 w 540000"/>
              <a:gd name="connsiteY53" fmla="*/ 540000 h 540000"/>
              <a:gd name="connsiteX54" fmla="*/ 0 w 540000"/>
              <a:gd name="connsiteY54" fmla="*/ 270000 h 540000"/>
              <a:gd name="connsiteX55" fmla="*/ 270000 w 540000"/>
              <a:gd name="connsiteY5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40000" h="540000">
                <a:moveTo>
                  <a:pt x="403829" y="273164"/>
                </a:moveTo>
                <a:lnTo>
                  <a:pt x="403827" y="273175"/>
                </a:lnTo>
                <a:lnTo>
                  <a:pt x="403819" y="273175"/>
                </a:lnTo>
                <a:close/>
                <a:moveTo>
                  <a:pt x="219491" y="206866"/>
                </a:moveTo>
                <a:cubicBezTo>
                  <a:pt x="212245" y="212983"/>
                  <a:pt x="203649" y="222286"/>
                  <a:pt x="202616" y="232590"/>
                </a:cubicBezTo>
                <a:cubicBezTo>
                  <a:pt x="200875" y="250741"/>
                  <a:pt x="208691" y="273659"/>
                  <a:pt x="238137" y="301155"/>
                </a:cubicBezTo>
                <a:lnTo>
                  <a:pt x="238559" y="301545"/>
                </a:lnTo>
                <a:cubicBezTo>
                  <a:pt x="272415" y="332848"/>
                  <a:pt x="299457" y="337152"/>
                  <a:pt x="317218" y="332848"/>
                </a:cubicBezTo>
                <a:cubicBezTo>
                  <a:pt x="327280" y="330391"/>
                  <a:pt x="335337" y="320625"/>
                  <a:pt x="340421" y="312630"/>
                </a:cubicBezTo>
                <a:lnTo>
                  <a:pt x="340410" y="312641"/>
                </a:lnTo>
                <a:lnTo>
                  <a:pt x="340484" y="312430"/>
                </a:lnTo>
                <a:cubicBezTo>
                  <a:pt x="340969" y="311670"/>
                  <a:pt x="341349" y="310837"/>
                  <a:pt x="341602" y="309972"/>
                </a:cubicBezTo>
                <a:cubicBezTo>
                  <a:pt x="343110" y="304825"/>
                  <a:pt x="340157" y="299447"/>
                  <a:pt x="335021" y="297938"/>
                </a:cubicBezTo>
                <a:lnTo>
                  <a:pt x="309086" y="290482"/>
                </a:lnTo>
                <a:cubicBezTo>
                  <a:pt x="305532" y="289532"/>
                  <a:pt x="301746" y="290693"/>
                  <a:pt x="299320" y="293466"/>
                </a:cubicBezTo>
                <a:lnTo>
                  <a:pt x="292960" y="299900"/>
                </a:lnTo>
                <a:cubicBezTo>
                  <a:pt x="290302" y="302642"/>
                  <a:pt x="286242" y="303497"/>
                  <a:pt x="282698" y="302062"/>
                </a:cubicBezTo>
                <a:cubicBezTo>
                  <a:pt x="273185" y="297179"/>
                  <a:pt x="264452" y="290914"/>
                  <a:pt x="256763" y="283479"/>
                </a:cubicBezTo>
                <a:cubicBezTo>
                  <a:pt x="249612" y="277425"/>
                  <a:pt x="243305" y="270432"/>
                  <a:pt x="238042" y="262691"/>
                </a:cubicBezTo>
                <a:cubicBezTo>
                  <a:pt x="236144" y="259368"/>
                  <a:pt x="236439" y="255223"/>
                  <a:pt x="238791" y="252207"/>
                </a:cubicBezTo>
                <a:lnTo>
                  <a:pt x="244328" y="245098"/>
                </a:lnTo>
                <a:cubicBezTo>
                  <a:pt x="246501" y="242293"/>
                  <a:pt x="246955" y="238528"/>
                  <a:pt x="245499" y="235290"/>
                </a:cubicBezTo>
                <a:lnTo>
                  <a:pt x="234594" y="210420"/>
                </a:lnTo>
                <a:cubicBezTo>
                  <a:pt x="234214" y="209524"/>
                  <a:pt x="233697" y="208691"/>
                  <a:pt x="233064" y="207952"/>
                </a:cubicBezTo>
                <a:cubicBezTo>
                  <a:pt x="229616" y="203902"/>
                  <a:pt x="223541" y="203417"/>
                  <a:pt x="219491" y="206866"/>
                </a:cubicBezTo>
                <a:close/>
                <a:moveTo>
                  <a:pt x="269858" y="164343"/>
                </a:moveTo>
                <a:cubicBezTo>
                  <a:pt x="296689" y="164270"/>
                  <a:pt x="323546" y="174435"/>
                  <a:pt x="344070" y="194853"/>
                </a:cubicBezTo>
                <a:lnTo>
                  <a:pt x="344608" y="195391"/>
                </a:lnTo>
                <a:lnTo>
                  <a:pt x="344598" y="195402"/>
                </a:lnTo>
                <a:cubicBezTo>
                  <a:pt x="384992" y="236387"/>
                  <a:pt x="384834" y="302263"/>
                  <a:pt x="344239" y="343047"/>
                </a:cubicBezTo>
                <a:cubicBezTo>
                  <a:pt x="312387" y="374867"/>
                  <a:pt x="263777" y="382820"/>
                  <a:pt x="223446" y="362802"/>
                </a:cubicBezTo>
                <a:lnTo>
                  <a:pt x="213996" y="358108"/>
                </a:lnTo>
                <a:lnTo>
                  <a:pt x="172536" y="367948"/>
                </a:lnTo>
                <a:lnTo>
                  <a:pt x="172536" y="367411"/>
                </a:lnTo>
                <a:lnTo>
                  <a:pt x="181174" y="325561"/>
                </a:lnTo>
                <a:lnTo>
                  <a:pt x="176554" y="316469"/>
                </a:lnTo>
                <a:cubicBezTo>
                  <a:pt x="156178" y="276138"/>
                  <a:pt x="163940" y="227285"/>
                  <a:pt x="195802" y="195254"/>
                </a:cubicBezTo>
                <a:cubicBezTo>
                  <a:pt x="216221" y="174725"/>
                  <a:pt x="243026" y="164415"/>
                  <a:pt x="269858" y="164343"/>
                </a:cubicBezTo>
                <a:close/>
                <a:moveTo>
                  <a:pt x="260398" y="135231"/>
                </a:moveTo>
                <a:cubicBezTo>
                  <a:pt x="243044" y="136479"/>
                  <a:pt x="225648" y="141149"/>
                  <a:pt x="209176" y="149555"/>
                </a:cubicBezTo>
                <a:cubicBezTo>
                  <a:pt x="143290" y="183178"/>
                  <a:pt x="117144" y="263851"/>
                  <a:pt x="150768" y="329738"/>
                </a:cubicBezTo>
                <a:lnTo>
                  <a:pt x="136561" y="398725"/>
                </a:lnTo>
                <a:cubicBezTo>
                  <a:pt x="136255" y="400117"/>
                  <a:pt x="136550" y="401572"/>
                  <a:pt x="137373" y="402743"/>
                </a:cubicBezTo>
                <a:cubicBezTo>
                  <a:pt x="138586" y="404504"/>
                  <a:pt x="140759" y="405348"/>
                  <a:pt x="142847" y="404873"/>
                </a:cubicBezTo>
                <a:lnTo>
                  <a:pt x="210347" y="388811"/>
                </a:lnTo>
                <a:cubicBezTo>
                  <a:pt x="227549" y="397343"/>
                  <a:pt x="246375" y="402089"/>
                  <a:pt x="265570" y="402711"/>
                </a:cubicBezTo>
                <a:cubicBezTo>
                  <a:pt x="321037" y="404515"/>
                  <a:pt x="369722" y="372343"/>
                  <a:pt x="391612" y="324944"/>
                </a:cubicBezTo>
                <a:lnTo>
                  <a:pt x="403827" y="273175"/>
                </a:lnTo>
                <a:lnTo>
                  <a:pt x="403924" y="273175"/>
                </a:lnTo>
                <a:cubicBezTo>
                  <a:pt x="404663" y="250552"/>
                  <a:pt x="399642" y="228118"/>
                  <a:pt x="389359" y="207963"/>
                </a:cubicBezTo>
                <a:cubicBezTo>
                  <a:pt x="364142" y="158549"/>
                  <a:pt x="312459" y="131488"/>
                  <a:pt x="260398" y="135231"/>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3FF5AC2E-79BB-B257-87C1-26849C9EEC35}"/>
              </a:ext>
            </a:extLst>
          </p:cNvPr>
          <p:cNvSpPr/>
          <p:nvPr/>
        </p:nvSpPr>
        <p:spPr>
          <a:xfrm>
            <a:off x="2550315" y="5087826"/>
            <a:ext cx="540000" cy="540000"/>
          </a:xfrm>
          <a:custGeom>
            <a:avLst/>
            <a:gdLst>
              <a:gd name="connsiteX0" fmla="*/ 159927 w 540000"/>
              <a:gd name="connsiteY0" fmla="*/ 148967 h 540000"/>
              <a:gd name="connsiteX1" fmla="*/ 197792 w 540000"/>
              <a:gd name="connsiteY1" fmla="*/ 148967 h 540000"/>
              <a:gd name="connsiteX2" fmla="*/ 372098 w 540000"/>
              <a:gd name="connsiteY2" fmla="*/ 393134 h 540000"/>
              <a:gd name="connsiteX3" fmla="*/ 334225 w 540000"/>
              <a:gd name="connsiteY3" fmla="*/ 393134 h 540000"/>
              <a:gd name="connsiteX4" fmla="*/ 126385 w 540000"/>
              <a:gd name="connsiteY4" fmla="*/ 130766 h 540000"/>
              <a:gd name="connsiteX5" fmla="*/ 235488 w 540000"/>
              <a:gd name="connsiteY5" fmla="*/ 286257 h 540000"/>
              <a:gd name="connsiteX6" fmla="*/ 126385 w 540000"/>
              <a:gd name="connsiteY6" fmla="*/ 410441 h 540000"/>
              <a:gd name="connsiteX7" fmla="*/ 151032 w 540000"/>
              <a:gd name="connsiteY7" fmla="*/ 410441 h 540000"/>
              <a:gd name="connsiteX8" fmla="*/ 246415 w 540000"/>
              <a:gd name="connsiteY8" fmla="*/ 301840 h 540000"/>
              <a:gd name="connsiteX9" fmla="*/ 322609 w 540000"/>
              <a:gd name="connsiteY9" fmla="*/ 410441 h 540000"/>
              <a:gd name="connsiteX10" fmla="*/ 405827 w 540000"/>
              <a:gd name="connsiteY10" fmla="*/ 410441 h 540000"/>
              <a:gd name="connsiteX11" fmla="*/ 292718 w 540000"/>
              <a:gd name="connsiteY11" fmla="*/ 249203 h 540000"/>
              <a:gd name="connsiteX12" fmla="*/ 396764 w 540000"/>
              <a:gd name="connsiteY12" fmla="*/ 130766 h 540000"/>
              <a:gd name="connsiteX13" fmla="*/ 372117 w 540000"/>
              <a:gd name="connsiteY13" fmla="*/ 130766 h 540000"/>
              <a:gd name="connsiteX14" fmla="*/ 281736 w 540000"/>
              <a:gd name="connsiteY14" fmla="*/ 233582 h 540000"/>
              <a:gd name="connsiteX15" fmla="*/ 209603 w 540000"/>
              <a:gd name="connsiteY15" fmla="*/ 130766 h 540000"/>
              <a:gd name="connsiteX16" fmla="*/ 270000 w 540000"/>
              <a:gd name="connsiteY16" fmla="*/ 0 h 540000"/>
              <a:gd name="connsiteX17" fmla="*/ 540000 w 540000"/>
              <a:gd name="connsiteY17" fmla="*/ 270000 h 540000"/>
              <a:gd name="connsiteX18" fmla="*/ 270000 w 540000"/>
              <a:gd name="connsiteY18" fmla="*/ 540000 h 540000"/>
              <a:gd name="connsiteX19" fmla="*/ 0 w 540000"/>
              <a:gd name="connsiteY19" fmla="*/ 270000 h 540000"/>
              <a:gd name="connsiteX20" fmla="*/ 270000 w 540000"/>
              <a:gd name="connsiteY2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0000" h="540000">
                <a:moveTo>
                  <a:pt x="159927" y="148967"/>
                </a:moveTo>
                <a:lnTo>
                  <a:pt x="197792" y="148967"/>
                </a:lnTo>
                <a:lnTo>
                  <a:pt x="372098" y="393134"/>
                </a:lnTo>
                <a:lnTo>
                  <a:pt x="334225" y="393134"/>
                </a:lnTo>
                <a:close/>
                <a:moveTo>
                  <a:pt x="126385" y="130766"/>
                </a:moveTo>
                <a:lnTo>
                  <a:pt x="235488" y="286257"/>
                </a:lnTo>
                <a:lnTo>
                  <a:pt x="126385" y="410441"/>
                </a:lnTo>
                <a:lnTo>
                  <a:pt x="151032" y="410441"/>
                </a:lnTo>
                <a:lnTo>
                  <a:pt x="246415" y="301840"/>
                </a:lnTo>
                <a:lnTo>
                  <a:pt x="322609" y="410441"/>
                </a:lnTo>
                <a:lnTo>
                  <a:pt x="405827" y="410441"/>
                </a:lnTo>
                <a:lnTo>
                  <a:pt x="292718" y="249203"/>
                </a:lnTo>
                <a:lnTo>
                  <a:pt x="396764" y="130766"/>
                </a:lnTo>
                <a:lnTo>
                  <a:pt x="372117" y="130766"/>
                </a:lnTo>
                <a:lnTo>
                  <a:pt x="281736" y="233582"/>
                </a:lnTo>
                <a:lnTo>
                  <a:pt x="209603" y="130766"/>
                </a:ln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wrap="square" rtlCol="0" anchor="ctr">
            <a:noAutofit/>
          </a:bodyPr>
          <a:lstStyle/>
          <a:p>
            <a:endParaRPr lang="en-GB"/>
          </a:p>
        </p:txBody>
      </p:sp>
      <p:sp>
        <p:nvSpPr>
          <p:cNvPr id="221" name="Freeform 220">
            <a:extLst>
              <a:ext uri="{FF2B5EF4-FFF2-40B4-BE49-F238E27FC236}">
                <a16:creationId xmlns:a16="http://schemas.microsoft.com/office/drawing/2014/main" id="{851C052D-64A0-9E19-6DAC-99840A54CFF1}"/>
              </a:ext>
            </a:extLst>
          </p:cNvPr>
          <p:cNvSpPr/>
          <p:nvPr/>
        </p:nvSpPr>
        <p:spPr>
          <a:xfrm>
            <a:off x="1822496" y="5087826"/>
            <a:ext cx="540000" cy="540000"/>
          </a:xfrm>
          <a:custGeom>
            <a:avLst/>
            <a:gdLst>
              <a:gd name="connsiteX0" fmla="*/ 269999 w 540000"/>
              <a:gd name="connsiteY0" fmla="*/ 227337 h 540000"/>
              <a:gd name="connsiteX1" fmla="*/ 312661 w 540000"/>
              <a:gd name="connsiteY1" fmla="*/ 269999 h 540000"/>
              <a:gd name="connsiteX2" fmla="*/ 269999 w 540000"/>
              <a:gd name="connsiteY2" fmla="*/ 312661 h 540000"/>
              <a:gd name="connsiteX3" fmla="*/ 227337 w 540000"/>
              <a:gd name="connsiteY3" fmla="*/ 269999 h 540000"/>
              <a:gd name="connsiteX4" fmla="*/ 269999 w 540000"/>
              <a:gd name="connsiteY4" fmla="*/ 227337 h 540000"/>
              <a:gd name="connsiteX5" fmla="*/ 269926 w 540000"/>
              <a:gd name="connsiteY5" fmla="*/ 200148 h 540000"/>
              <a:gd name="connsiteX6" fmla="*/ 200116 w 540000"/>
              <a:gd name="connsiteY6" fmla="*/ 270031 h 540000"/>
              <a:gd name="connsiteX7" fmla="*/ 270000 w 540000"/>
              <a:gd name="connsiteY7" fmla="*/ 339841 h 540000"/>
              <a:gd name="connsiteX8" fmla="*/ 270000 w 540000"/>
              <a:gd name="connsiteY8" fmla="*/ 339831 h 540000"/>
              <a:gd name="connsiteX9" fmla="*/ 339810 w 540000"/>
              <a:gd name="connsiteY9" fmla="*/ 269989 h 540000"/>
              <a:gd name="connsiteX10" fmla="*/ 339810 w 540000"/>
              <a:gd name="connsiteY10" fmla="*/ 269958 h 540000"/>
              <a:gd name="connsiteX11" fmla="*/ 269926 w 540000"/>
              <a:gd name="connsiteY11" fmla="*/ 200148 h 540000"/>
              <a:gd name="connsiteX12" fmla="*/ 340168 w 540000"/>
              <a:gd name="connsiteY12" fmla="*/ 182883 h 540000"/>
              <a:gd name="connsiteX13" fmla="*/ 322935 w 540000"/>
              <a:gd name="connsiteY13" fmla="*/ 200179 h 540000"/>
              <a:gd name="connsiteX14" fmla="*/ 340232 w 540000"/>
              <a:gd name="connsiteY14" fmla="*/ 217413 h 540000"/>
              <a:gd name="connsiteX15" fmla="*/ 340232 w 540000"/>
              <a:gd name="connsiteY15" fmla="*/ 217424 h 540000"/>
              <a:gd name="connsiteX16" fmla="*/ 357465 w 540000"/>
              <a:gd name="connsiteY16" fmla="*/ 200190 h 540000"/>
              <a:gd name="connsiteX17" fmla="*/ 357465 w 540000"/>
              <a:gd name="connsiteY17" fmla="*/ 200116 h 540000"/>
              <a:gd name="connsiteX18" fmla="*/ 340168 w 540000"/>
              <a:gd name="connsiteY18" fmla="*/ 182883 h 540000"/>
              <a:gd name="connsiteX19" fmla="*/ 215430 w 540000"/>
              <a:gd name="connsiteY19" fmla="*/ 162179 h 540000"/>
              <a:gd name="connsiteX20" fmla="*/ 324569 w 540000"/>
              <a:gd name="connsiteY20" fmla="*/ 162179 h 540000"/>
              <a:gd name="connsiteX21" fmla="*/ 377863 w 540000"/>
              <a:gd name="connsiteY21" fmla="*/ 215430 h 540000"/>
              <a:gd name="connsiteX22" fmla="*/ 377863 w 540000"/>
              <a:gd name="connsiteY22" fmla="*/ 324569 h 540000"/>
              <a:gd name="connsiteX23" fmla="*/ 324569 w 540000"/>
              <a:gd name="connsiteY23" fmla="*/ 377863 h 540000"/>
              <a:gd name="connsiteX24" fmla="*/ 215430 w 540000"/>
              <a:gd name="connsiteY24" fmla="*/ 377863 h 540000"/>
              <a:gd name="connsiteX25" fmla="*/ 162137 w 540000"/>
              <a:gd name="connsiteY25" fmla="*/ 324569 h 540000"/>
              <a:gd name="connsiteX26" fmla="*/ 162137 w 540000"/>
              <a:gd name="connsiteY26" fmla="*/ 215472 h 540000"/>
              <a:gd name="connsiteX27" fmla="*/ 215430 w 540000"/>
              <a:gd name="connsiteY27" fmla="*/ 162179 h 540000"/>
              <a:gd name="connsiteX28" fmla="*/ 215430 w 540000"/>
              <a:gd name="connsiteY28" fmla="*/ 135000 h 540000"/>
              <a:gd name="connsiteX29" fmla="*/ 135000 w 540000"/>
              <a:gd name="connsiteY29" fmla="*/ 215430 h 540000"/>
              <a:gd name="connsiteX30" fmla="*/ 135000 w 540000"/>
              <a:gd name="connsiteY30" fmla="*/ 324570 h 540000"/>
              <a:gd name="connsiteX31" fmla="*/ 215430 w 540000"/>
              <a:gd name="connsiteY31" fmla="*/ 405000 h 540000"/>
              <a:gd name="connsiteX32" fmla="*/ 324570 w 540000"/>
              <a:gd name="connsiteY32" fmla="*/ 405000 h 540000"/>
              <a:gd name="connsiteX33" fmla="*/ 405000 w 540000"/>
              <a:gd name="connsiteY33" fmla="*/ 324570 h 540000"/>
              <a:gd name="connsiteX34" fmla="*/ 405000 w 540000"/>
              <a:gd name="connsiteY34" fmla="*/ 215430 h 540000"/>
              <a:gd name="connsiteX35" fmla="*/ 324570 w 540000"/>
              <a:gd name="connsiteY35" fmla="*/ 135000 h 540000"/>
              <a:gd name="connsiteX36" fmla="*/ 270000 w 540000"/>
              <a:gd name="connsiteY36" fmla="*/ 0 h 540000"/>
              <a:gd name="connsiteX37" fmla="*/ 540000 w 540000"/>
              <a:gd name="connsiteY37" fmla="*/ 270000 h 540000"/>
              <a:gd name="connsiteX38" fmla="*/ 270000 w 540000"/>
              <a:gd name="connsiteY38" fmla="*/ 540000 h 540000"/>
              <a:gd name="connsiteX39" fmla="*/ 0 w 540000"/>
              <a:gd name="connsiteY39" fmla="*/ 270000 h 540000"/>
              <a:gd name="connsiteX40" fmla="*/ 270000 w 540000"/>
              <a:gd name="connsiteY40"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40000" h="540000">
                <a:moveTo>
                  <a:pt x="269999" y="227337"/>
                </a:moveTo>
                <a:cubicBezTo>
                  <a:pt x="293561" y="227337"/>
                  <a:pt x="312661" y="246437"/>
                  <a:pt x="312661" y="269999"/>
                </a:cubicBezTo>
                <a:cubicBezTo>
                  <a:pt x="312661" y="293561"/>
                  <a:pt x="293561" y="312661"/>
                  <a:pt x="269999" y="312661"/>
                </a:cubicBezTo>
                <a:cubicBezTo>
                  <a:pt x="246437" y="312661"/>
                  <a:pt x="227337" y="293561"/>
                  <a:pt x="227337" y="269999"/>
                </a:cubicBezTo>
                <a:cubicBezTo>
                  <a:pt x="227337" y="246437"/>
                  <a:pt x="246437" y="227337"/>
                  <a:pt x="269999" y="227337"/>
                </a:cubicBezTo>
                <a:close/>
                <a:moveTo>
                  <a:pt x="269926" y="200148"/>
                </a:moveTo>
                <a:cubicBezTo>
                  <a:pt x="231356" y="200169"/>
                  <a:pt x="200095" y="231461"/>
                  <a:pt x="200116" y="270031"/>
                </a:cubicBezTo>
                <a:cubicBezTo>
                  <a:pt x="200137" y="308601"/>
                  <a:pt x="231430" y="339862"/>
                  <a:pt x="270000" y="339841"/>
                </a:cubicBezTo>
                <a:lnTo>
                  <a:pt x="270000" y="339831"/>
                </a:lnTo>
                <a:cubicBezTo>
                  <a:pt x="308549" y="339778"/>
                  <a:pt x="339767" y="308538"/>
                  <a:pt x="339810" y="269989"/>
                </a:cubicBezTo>
                <a:lnTo>
                  <a:pt x="339810" y="269958"/>
                </a:lnTo>
                <a:cubicBezTo>
                  <a:pt x="339789" y="231388"/>
                  <a:pt x="308496" y="200127"/>
                  <a:pt x="269926" y="200148"/>
                </a:cubicBezTo>
                <a:close/>
                <a:moveTo>
                  <a:pt x="340168" y="182883"/>
                </a:moveTo>
                <a:cubicBezTo>
                  <a:pt x="330634" y="182893"/>
                  <a:pt x="322924" y="190645"/>
                  <a:pt x="322935" y="200179"/>
                </a:cubicBezTo>
                <a:cubicBezTo>
                  <a:pt x="322945" y="209714"/>
                  <a:pt x="330697" y="217434"/>
                  <a:pt x="340232" y="217413"/>
                </a:cubicBezTo>
                <a:lnTo>
                  <a:pt x="340232" y="217424"/>
                </a:lnTo>
                <a:cubicBezTo>
                  <a:pt x="349745" y="217402"/>
                  <a:pt x="357444" y="209693"/>
                  <a:pt x="357465" y="200190"/>
                </a:cubicBezTo>
                <a:cubicBezTo>
                  <a:pt x="357465" y="200158"/>
                  <a:pt x="357465" y="200137"/>
                  <a:pt x="357465" y="200116"/>
                </a:cubicBezTo>
                <a:cubicBezTo>
                  <a:pt x="357455" y="190582"/>
                  <a:pt x="349703" y="182861"/>
                  <a:pt x="340168" y="182883"/>
                </a:cubicBezTo>
                <a:close/>
                <a:moveTo>
                  <a:pt x="215430" y="162179"/>
                </a:moveTo>
                <a:lnTo>
                  <a:pt x="324569" y="162179"/>
                </a:lnTo>
                <a:cubicBezTo>
                  <a:pt x="353995" y="162179"/>
                  <a:pt x="377842" y="186015"/>
                  <a:pt x="377863" y="215430"/>
                </a:cubicBezTo>
                <a:lnTo>
                  <a:pt x="377863" y="324569"/>
                </a:lnTo>
                <a:cubicBezTo>
                  <a:pt x="377863" y="354006"/>
                  <a:pt x="353995" y="377863"/>
                  <a:pt x="324569" y="377863"/>
                </a:cubicBezTo>
                <a:lnTo>
                  <a:pt x="215430" y="377863"/>
                </a:lnTo>
                <a:cubicBezTo>
                  <a:pt x="185994" y="377863"/>
                  <a:pt x="162137" y="353995"/>
                  <a:pt x="162137" y="324569"/>
                </a:cubicBezTo>
                <a:lnTo>
                  <a:pt x="162137" y="215472"/>
                </a:lnTo>
                <a:cubicBezTo>
                  <a:pt x="162137" y="186036"/>
                  <a:pt x="186005" y="162179"/>
                  <a:pt x="215430" y="162179"/>
                </a:cubicBezTo>
                <a:close/>
                <a:moveTo>
                  <a:pt x="215430" y="135000"/>
                </a:moveTo>
                <a:cubicBezTo>
                  <a:pt x="171039" y="135053"/>
                  <a:pt x="135063" y="171039"/>
                  <a:pt x="135000" y="215430"/>
                </a:cubicBezTo>
                <a:lnTo>
                  <a:pt x="135000" y="324570"/>
                </a:lnTo>
                <a:cubicBezTo>
                  <a:pt x="135053" y="368961"/>
                  <a:pt x="171039" y="404937"/>
                  <a:pt x="215430" y="405000"/>
                </a:cubicBezTo>
                <a:lnTo>
                  <a:pt x="324570" y="405000"/>
                </a:lnTo>
                <a:cubicBezTo>
                  <a:pt x="368972" y="404958"/>
                  <a:pt x="404958" y="368972"/>
                  <a:pt x="405000" y="324570"/>
                </a:cubicBezTo>
                <a:lnTo>
                  <a:pt x="405000" y="215430"/>
                </a:lnTo>
                <a:cubicBezTo>
                  <a:pt x="404947" y="171039"/>
                  <a:pt x="368961" y="135063"/>
                  <a:pt x="324570" y="135000"/>
                </a:cubicBezTo>
                <a:close/>
                <a:moveTo>
                  <a:pt x="270000" y="0"/>
                </a:moveTo>
                <a:cubicBezTo>
                  <a:pt x="419112" y="0"/>
                  <a:pt x="540000" y="120888"/>
                  <a:pt x="540000" y="270000"/>
                </a:cubicBezTo>
                <a:cubicBezTo>
                  <a:pt x="540000" y="419112"/>
                  <a:pt x="419112" y="540000"/>
                  <a:pt x="270000" y="540000"/>
                </a:cubicBezTo>
                <a:cubicBezTo>
                  <a:pt x="120888" y="540000"/>
                  <a:pt x="0" y="419112"/>
                  <a:pt x="0" y="270000"/>
                </a:cubicBezTo>
                <a:cubicBezTo>
                  <a:pt x="0" y="120888"/>
                  <a:pt x="120888" y="0"/>
                  <a:pt x="270000" y="0"/>
                </a:cubicBez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sp>
        <p:nvSpPr>
          <p:cNvPr id="222" name="Graphic 35">
            <a:extLst>
              <a:ext uri="{FF2B5EF4-FFF2-40B4-BE49-F238E27FC236}">
                <a16:creationId xmlns:a16="http://schemas.microsoft.com/office/drawing/2014/main" id="{D94C0144-0741-6B56-A5B8-43A6A0915CA3}"/>
              </a:ext>
            </a:extLst>
          </p:cNvPr>
          <p:cNvSpPr/>
          <p:nvPr/>
        </p:nvSpPr>
        <p:spPr>
          <a:xfrm>
            <a:off x="1094677" y="5087826"/>
            <a:ext cx="540000" cy="540000"/>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338428 w 540000"/>
              <a:gd name="connsiteY5" fmla="*/ 244424 h 540000"/>
              <a:gd name="connsiteX6" fmla="*/ 333956 w 540000"/>
              <a:gd name="connsiteY6" fmla="*/ 282045 h 540000"/>
              <a:gd name="connsiteX7" fmla="*/ 326848 w 540000"/>
              <a:gd name="connsiteY7" fmla="*/ 288373 h 540000"/>
              <a:gd name="connsiteX8" fmla="*/ 287772 w 540000"/>
              <a:gd name="connsiteY8" fmla="*/ 288373 h 540000"/>
              <a:gd name="connsiteX9" fmla="*/ 287772 w 540000"/>
              <a:gd name="connsiteY9" fmla="*/ 399927 h 540000"/>
              <a:gd name="connsiteX10" fmla="*/ 282793 w 540000"/>
              <a:gd name="connsiteY10" fmla="*/ 405011 h 540000"/>
              <a:gd name="connsiteX11" fmla="*/ 243000 w 540000"/>
              <a:gd name="connsiteY11" fmla="*/ 405011 h 540000"/>
              <a:gd name="connsiteX12" fmla="*/ 238022 w 540000"/>
              <a:gd name="connsiteY12" fmla="*/ 399895 h 540000"/>
              <a:gd name="connsiteX13" fmla="*/ 238022 w 540000"/>
              <a:gd name="connsiteY13" fmla="*/ 399895 h 540000"/>
              <a:gd name="connsiteX14" fmla="*/ 238233 w 540000"/>
              <a:gd name="connsiteY14" fmla="*/ 288383 h 540000"/>
              <a:gd name="connsiteX15" fmla="*/ 208638 w 540000"/>
              <a:gd name="connsiteY15" fmla="*/ 288383 h 540000"/>
              <a:gd name="connsiteX16" fmla="*/ 201530 w 540000"/>
              <a:gd name="connsiteY16" fmla="*/ 281275 h 540000"/>
              <a:gd name="connsiteX17" fmla="*/ 201530 w 540000"/>
              <a:gd name="connsiteY17" fmla="*/ 243686 h 540000"/>
              <a:gd name="connsiteX18" fmla="*/ 208638 w 540000"/>
              <a:gd name="connsiteY18" fmla="*/ 236577 h 540000"/>
              <a:gd name="connsiteX19" fmla="*/ 238022 w 540000"/>
              <a:gd name="connsiteY19" fmla="*/ 236577 h 540000"/>
              <a:gd name="connsiteX20" fmla="*/ 238022 w 540000"/>
              <a:gd name="connsiteY20" fmla="*/ 200127 h 540000"/>
              <a:gd name="connsiteX21" fmla="*/ 299837 w 540000"/>
              <a:gd name="connsiteY21" fmla="*/ 135011 h 540000"/>
              <a:gd name="connsiteX22" fmla="*/ 329927 w 540000"/>
              <a:gd name="connsiteY22" fmla="*/ 135011 h 540000"/>
              <a:gd name="connsiteX23" fmla="*/ 337036 w 540000"/>
              <a:gd name="connsiteY23" fmla="*/ 142119 h 540000"/>
              <a:gd name="connsiteX24" fmla="*/ 337036 w 540000"/>
              <a:gd name="connsiteY24" fmla="*/ 173770 h 540000"/>
              <a:gd name="connsiteX25" fmla="*/ 329927 w 540000"/>
              <a:gd name="connsiteY25" fmla="*/ 180879 h 540000"/>
              <a:gd name="connsiteX26" fmla="*/ 311491 w 540000"/>
              <a:gd name="connsiteY26" fmla="*/ 180879 h 540000"/>
              <a:gd name="connsiteX27" fmla="*/ 287761 w 540000"/>
              <a:gd name="connsiteY27" fmla="*/ 205042 h 540000"/>
              <a:gd name="connsiteX28" fmla="*/ 287761 w 540000"/>
              <a:gd name="connsiteY28" fmla="*/ 236482 h 540000"/>
              <a:gd name="connsiteX29" fmla="*/ 331530 w 540000"/>
              <a:gd name="connsiteY29" fmla="*/ 236482 h 540000"/>
              <a:gd name="connsiteX30" fmla="*/ 338470 w 540000"/>
              <a:gd name="connsiteY30" fmla="*/ 243749 h 540000"/>
              <a:gd name="connsiteX31" fmla="*/ 338418 w 540000"/>
              <a:gd name="connsiteY31" fmla="*/ 244445 h 540000"/>
              <a:gd name="connsiteX32" fmla="*/ 338418 w 540000"/>
              <a:gd name="connsiteY32" fmla="*/ 244445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000" h="540000">
                <a:moveTo>
                  <a:pt x="270000" y="0"/>
                </a:moveTo>
                <a:cubicBezTo>
                  <a:pt x="120888" y="0"/>
                  <a:pt x="0" y="120888"/>
                  <a:pt x="0" y="270000"/>
                </a:cubicBezTo>
                <a:cubicBezTo>
                  <a:pt x="0" y="419112"/>
                  <a:pt x="120888" y="540000"/>
                  <a:pt x="270000" y="540000"/>
                </a:cubicBezTo>
                <a:cubicBezTo>
                  <a:pt x="419112" y="540000"/>
                  <a:pt x="540000" y="419112"/>
                  <a:pt x="540000" y="270000"/>
                </a:cubicBezTo>
                <a:cubicBezTo>
                  <a:pt x="540000" y="120888"/>
                  <a:pt x="419112" y="0"/>
                  <a:pt x="270000" y="0"/>
                </a:cubicBezTo>
                <a:close/>
                <a:moveTo>
                  <a:pt x="338428" y="244424"/>
                </a:moveTo>
                <a:lnTo>
                  <a:pt x="333956" y="282045"/>
                </a:lnTo>
                <a:cubicBezTo>
                  <a:pt x="333555" y="285662"/>
                  <a:pt x="330486" y="288394"/>
                  <a:pt x="326848" y="288373"/>
                </a:cubicBezTo>
                <a:lnTo>
                  <a:pt x="287772" y="288373"/>
                </a:lnTo>
                <a:lnTo>
                  <a:pt x="287772" y="399927"/>
                </a:lnTo>
                <a:cubicBezTo>
                  <a:pt x="287793" y="402701"/>
                  <a:pt x="285567" y="404968"/>
                  <a:pt x="282793" y="405011"/>
                </a:cubicBezTo>
                <a:lnTo>
                  <a:pt x="243000" y="405011"/>
                </a:lnTo>
                <a:cubicBezTo>
                  <a:pt x="240216" y="404968"/>
                  <a:pt x="237990" y="402680"/>
                  <a:pt x="238022" y="399895"/>
                </a:cubicBezTo>
                <a:cubicBezTo>
                  <a:pt x="238022" y="399895"/>
                  <a:pt x="238022" y="399895"/>
                  <a:pt x="238022" y="399895"/>
                </a:cubicBezTo>
                <a:lnTo>
                  <a:pt x="238233" y="288383"/>
                </a:lnTo>
                <a:lnTo>
                  <a:pt x="208638" y="288383"/>
                </a:lnTo>
                <a:cubicBezTo>
                  <a:pt x="204715" y="288383"/>
                  <a:pt x="201530" y="285198"/>
                  <a:pt x="201530" y="281275"/>
                </a:cubicBezTo>
                <a:lnTo>
                  <a:pt x="201530" y="243686"/>
                </a:lnTo>
                <a:cubicBezTo>
                  <a:pt x="201530" y="239762"/>
                  <a:pt x="204715" y="236577"/>
                  <a:pt x="208638" y="236577"/>
                </a:cubicBezTo>
                <a:lnTo>
                  <a:pt x="238022" y="236577"/>
                </a:lnTo>
                <a:lnTo>
                  <a:pt x="238022" y="200127"/>
                </a:lnTo>
                <a:cubicBezTo>
                  <a:pt x="238022" y="157961"/>
                  <a:pt x="263134" y="135011"/>
                  <a:pt x="299837" y="135011"/>
                </a:cubicBezTo>
                <a:lnTo>
                  <a:pt x="329927" y="135011"/>
                </a:lnTo>
                <a:cubicBezTo>
                  <a:pt x="333851" y="135011"/>
                  <a:pt x="337036" y="138196"/>
                  <a:pt x="337036" y="142119"/>
                </a:cubicBezTo>
                <a:lnTo>
                  <a:pt x="337036" y="173770"/>
                </a:lnTo>
                <a:cubicBezTo>
                  <a:pt x="337036" y="177694"/>
                  <a:pt x="333851" y="180879"/>
                  <a:pt x="329927" y="180879"/>
                </a:cubicBezTo>
                <a:lnTo>
                  <a:pt x="311491" y="180879"/>
                </a:lnTo>
                <a:cubicBezTo>
                  <a:pt x="291526" y="181195"/>
                  <a:pt x="287761" y="190751"/>
                  <a:pt x="287761" y="205042"/>
                </a:cubicBezTo>
                <a:lnTo>
                  <a:pt x="287761" y="236482"/>
                </a:lnTo>
                <a:lnTo>
                  <a:pt x="331530" y="236482"/>
                </a:lnTo>
                <a:cubicBezTo>
                  <a:pt x="335454" y="236566"/>
                  <a:pt x="338565" y="239825"/>
                  <a:pt x="338470" y="243749"/>
                </a:cubicBezTo>
                <a:cubicBezTo>
                  <a:pt x="338470" y="243981"/>
                  <a:pt x="338449" y="244213"/>
                  <a:pt x="338418" y="244445"/>
                </a:cubicBezTo>
                <a:lnTo>
                  <a:pt x="338418" y="244445"/>
                </a:lnTo>
                <a:close/>
              </a:path>
            </a:pathLst>
          </a:custGeom>
          <a:gradFill>
            <a:gsLst>
              <a:gs pos="0">
                <a:schemeClr val="accent3"/>
              </a:gs>
              <a:gs pos="100000">
                <a:schemeClr val="accent5"/>
              </a:gs>
            </a:gsLst>
            <a:lin ang="2700000" scaled="0"/>
          </a:gradFill>
          <a:ln w="1042" cap="flat">
            <a:noFill/>
            <a:prstDash val="solid"/>
            <a:miter/>
          </a:ln>
        </p:spPr>
        <p:txBody>
          <a:bodyPr rtlCol="0" anchor="ctr"/>
          <a:lstStyle/>
          <a:p>
            <a:endParaRPr lang="en-GB"/>
          </a:p>
        </p:txBody>
      </p:sp>
      <p:grpSp>
        <p:nvGrpSpPr>
          <p:cNvPr id="35" name="Group 34">
            <a:extLst>
              <a:ext uri="{FF2B5EF4-FFF2-40B4-BE49-F238E27FC236}">
                <a16:creationId xmlns:a16="http://schemas.microsoft.com/office/drawing/2014/main" id="{DD56D836-227F-37AC-9DF1-3598A7A8C83B}"/>
              </a:ext>
            </a:extLst>
          </p:cNvPr>
          <p:cNvGrpSpPr/>
          <p:nvPr/>
        </p:nvGrpSpPr>
        <p:grpSpPr>
          <a:xfrm>
            <a:off x="3047549" y="3532485"/>
            <a:ext cx="712224" cy="712224"/>
            <a:chOff x="3047549" y="3532485"/>
            <a:chExt cx="712224" cy="712224"/>
          </a:xfrm>
        </p:grpSpPr>
        <p:sp>
          <p:nvSpPr>
            <p:cNvPr id="537" name="Oval 536">
              <a:extLst>
                <a:ext uri="{FF2B5EF4-FFF2-40B4-BE49-F238E27FC236}">
                  <a16:creationId xmlns:a16="http://schemas.microsoft.com/office/drawing/2014/main" id="{D61955EA-D1D4-E26C-BE3E-F53292DDF061}"/>
                </a:ext>
              </a:extLst>
            </p:cNvPr>
            <p:cNvSpPr/>
            <p:nvPr/>
          </p:nvSpPr>
          <p:spPr>
            <a:xfrm>
              <a:off x="3047549"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aphic 3">
              <a:extLst>
                <a:ext uri="{FF2B5EF4-FFF2-40B4-BE49-F238E27FC236}">
                  <a16:creationId xmlns:a16="http://schemas.microsoft.com/office/drawing/2014/main" id="{32D0E8CD-EBBC-0FC0-D887-112B72FF920A}"/>
                </a:ext>
              </a:extLst>
            </p:cNvPr>
            <p:cNvGrpSpPr/>
            <p:nvPr/>
          </p:nvGrpSpPr>
          <p:grpSpPr>
            <a:xfrm>
              <a:off x="3255026" y="3748563"/>
              <a:ext cx="297270" cy="280068"/>
              <a:chOff x="614614" y="685203"/>
              <a:chExt cx="454637" cy="428329"/>
            </a:xfrm>
            <a:noFill/>
          </p:grpSpPr>
          <p:sp>
            <p:nvSpPr>
              <p:cNvPr id="224" name="Freeform 223">
                <a:extLst>
                  <a:ext uri="{FF2B5EF4-FFF2-40B4-BE49-F238E27FC236}">
                    <a16:creationId xmlns:a16="http://schemas.microsoft.com/office/drawing/2014/main" id="{6BB1E357-A221-AA43-AFAD-EFCBF7A30B66}"/>
                  </a:ext>
                </a:extLst>
              </p:cNvPr>
              <p:cNvSpPr/>
              <p:nvPr/>
            </p:nvSpPr>
            <p:spPr>
              <a:xfrm>
                <a:off x="614614" y="685203"/>
                <a:ext cx="454637" cy="351150"/>
              </a:xfrm>
              <a:custGeom>
                <a:avLst/>
                <a:gdLst>
                  <a:gd name="connsiteX0" fmla="*/ 454637 w 454637"/>
                  <a:gd name="connsiteY0" fmla="*/ 96468 h 351150"/>
                  <a:gd name="connsiteX1" fmla="*/ 454637 w 454637"/>
                  <a:gd name="connsiteY1" fmla="*/ 254682 h 351150"/>
                  <a:gd name="connsiteX2" fmla="*/ 358318 w 454637"/>
                  <a:gd name="connsiteY2" fmla="*/ 351151 h 351150"/>
                  <a:gd name="connsiteX3" fmla="*/ 96305 w 454637"/>
                  <a:gd name="connsiteY3" fmla="*/ 351151 h 351150"/>
                  <a:gd name="connsiteX4" fmla="*/ 0 w 454637"/>
                  <a:gd name="connsiteY4" fmla="*/ 254697 h 351150"/>
                  <a:gd name="connsiteX5" fmla="*/ 0 w 454637"/>
                  <a:gd name="connsiteY5" fmla="*/ 96468 h 351150"/>
                  <a:gd name="connsiteX6" fmla="*/ 96320 w 454637"/>
                  <a:gd name="connsiteY6" fmla="*/ 0 h 351150"/>
                  <a:gd name="connsiteX7" fmla="*/ 358318 w 454637"/>
                  <a:gd name="connsiteY7" fmla="*/ 0 h 351150"/>
                  <a:gd name="connsiteX8" fmla="*/ 454637 w 454637"/>
                  <a:gd name="connsiteY8" fmla="*/ 96468 h 35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37" h="351150">
                    <a:moveTo>
                      <a:pt x="454637" y="96468"/>
                    </a:moveTo>
                    <a:lnTo>
                      <a:pt x="454637" y="254682"/>
                    </a:lnTo>
                    <a:cubicBezTo>
                      <a:pt x="454637" y="307963"/>
                      <a:pt x="411516" y="351151"/>
                      <a:pt x="358318" y="351151"/>
                    </a:cubicBezTo>
                    <a:lnTo>
                      <a:pt x="96305" y="351151"/>
                    </a:lnTo>
                    <a:cubicBezTo>
                      <a:pt x="43121" y="351151"/>
                      <a:pt x="0" y="307970"/>
                      <a:pt x="0" y="254697"/>
                    </a:cubicBezTo>
                    <a:lnTo>
                      <a:pt x="0" y="96468"/>
                    </a:lnTo>
                    <a:cubicBezTo>
                      <a:pt x="0" y="43187"/>
                      <a:pt x="43121" y="0"/>
                      <a:pt x="96320" y="0"/>
                    </a:cubicBezTo>
                    <a:lnTo>
                      <a:pt x="358318" y="0"/>
                    </a:lnTo>
                    <a:cubicBezTo>
                      <a:pt x="411516" y="0"/>
                      <a:pt x="454637" y="43187"/>
                      <a:pt x="454637" y="96468"/>
                    </a:cubicBezTo>
                    <a:close/>
                  </a:path>
                </a:pathLst>
              </a:custGeom>
              <a:noFill/>
              <a:ln w="19050" cap="rnd">
                <a:solidFill>
                  <a:schemeClr val="bg1"/>
                </a:solidFill>
                <a:prstDash val="solid"/>
                <a:round/>
              </a:ln>
            </p:spPr>
            <p:txBody>
              <a:bodyPr rtlCol="0" anchor="ctr"/>
              <a:lstStyle/>
              <a:p>
                <a:endParaRPr lang="en-GB"/>
              </a:p>
            </p:txBody>
          </p:sp>
          <p:sp>
            <p:nvSpPr>
              <p:cNvPr id="225" name="Freeform 224">
                <a:extLst>
                  <a:ext uri="{FF2B5EF4-FFF2-40B4-BE49-F238E27FC236}">
                    <a16:creationId xmlns:a16="http://schemas.microsoft.com/office/drawing/2014/main" id="{B3E0829B-3AC5-1AE7-3634-A61E552DA25D}"/>
                  </a:ext>
                </a:extLst>
              </p:cNvPr>
              <p:cNvSpPr/>
              <p:nvPr/>
            </p:nvSpPr>
            <p:spPr>
              <a:xfrm>
                <a:off x="749467" y="1113532"/>
                <a:ext cx="184938" cy="723"/>
              </a:xfrm>
              <a:custGeom>
                <a:avLst/>
                <a:gdLst>
                  <a:gd name="connsiteX0" fmla="*/ 184938 w 184938"/>
                  <a:gd name="connsiteY0" fmla="*/ 0 h 723"/>
                  <a:gd name="connsiteX1" fmla="*/ 0 w 184938"/>
                  <a:gd name="connsiteY1" fmla="*/ 0 h 723"/>
                </a:gdLst>
                <a:ahLst/>
                <a:cxnLst>
                  <a:cxn ang="0">
                    <a:pos x="connsiteX0" y="connsiteY0"/>
                  </a:cxn>
                  <a:cxn ang="0">
                    <a:pos x="connsiteX1" y="connsiteY1"/>
                  </a:cxn>
                </a:cxnLst>
                <a:rect l="l" t="t" r="r" b="b"/>
                <a:pathLst>
                  <a:path w="184938" h="723">
                    <a:moveTo>
                      <a:pt x="184938" y="0"/>
                    </a:moveTo>
                    <a:lnTo>
                      <a:pt x="0" y="0"/>
                    </a:lnTo>
                  </a:path>
                </a:pathLst>
              </a:custGeom>
              <a:noFill/>
              <a:ln w="19050" cap="rnd">
                <a:solidFill>
                  <a:schemeClr val="bg1"/>
                </a:solidFill>
                <a:prstDash val="solid"/>
                <a:round/>
              </a:ln>
            </p:spPr>
            <p:txBody>
              <a:bodyPr rtlCol="0" anchor="ctr"/>
              <a:lstStyle/>
              <a:p>
                <a:endParaRPr lang="en-GB"/>
              </a:p>
            </p:txBody>
          </p:sp>
          <p:sp>
            <p:nvSpPr>
              <p:cNvPr id="226" name="Freeform 225">
                <a:extLst>
                  <a:ext uri="{FF2B5EF4-FFF2-40B4-BE49-F238E27FC236}">
                    <a16:creationId xmlns:a16="http://schemas.microsoft.com/office/drawing/2014/main" id="{CC88695C-1C25-A543-5610-3CE0D63DBA46}"/>
                  </a:ext>
                </a:extLst>
              </p:cNvPr>
              <p:cNvSpPr/>
              <p:nvPr/>
            </p:nvSpPr>
            <p:spPr>
              <a:xfrm>
                <a:off x="924544" y="778581"/>
                <a:ext cx="33939" cy="164132"/>
              </a:xfrm>
              <a:custGeom>
                <a:avLst/>
                <a:gdLst>
                  <a:gd name="connsiteX0" fmla="*/ 0 w 33939"/>
                  <a:gd name="connsiteY0" fmla="*/ 164133 h 164132"/>
                  <a:gd name="connsiteX1" fmla="*/ 0 w 33939"/>
                  <a:gd name="connsiteY1" fmla="*/ 0 h 164132"/>
                </a:gdLst>
                <a:ahLst/>
                <a:cxnLst>
                  <a:cxn ang="0">
                    <a:pos x="connsiteX0" y="connsiteY0"/>
                  </a:cxn>
                  <a:cxn ang="0">
                    <a:pos x="connsiteX1" y="connsiteY1"/>
                  </a:cxn>
                </a:cxnLst>
                <a:rect l="l" t="t" r="r" b="b"/>
                <a:pathLst>
                  <a:path w="33939" h="164132">
                    <a:moveTo>
                      <a:pt x="0" y="164133"/>
                    </a:moveTo>
                    <a:cubicBezTo>
                      <a:pt x="45252" y="118811"/>
                      <a:pt x="45252" y="45322"/>
                      <a:pt x="0" y="0"/>
                    </a:cubicBezTo>
                  </a:path>
                </a:pathLst>
              </a:custGeom>
              <a:noFill/>
              <a:ln w="19050" cap="rnd">
                <a:solidFill>
                  <a:schemeClr val="bg1"/>
                </a:solidFill>
                <a:prstDash val="solid"/>
                <a:round/>
              </a:ln>
            </p:spPr>
            <p:txBody>
              <a:bodyPr rtlCol="0" anchor="ctr"/>
              <a:lstStyle/>
              <a:p>
                <a:endParaRPr lang="en-GB"/>
              </a:p>
            </p:txBody>
          </p:sp>
          <p:sp>
            <p:nvSpPr>
              <p:cNvPr id="227" name="Freeform 226">
                <a:extLst>
                  <a:ext uri="{FF2B5EF4-FFF2-40B4-BE49-F238E27FC236}">
                    <a16:creationId xmlns:a16="http://schemas.microsoft.com/office/drawing/2014/main" id="{96057DAE-C96D-5D13-43C2-43AE3F56F0BF}"/>
                  </a:ext>
                </a:extLst>
              </p:cNvPr>
              <p:cNvSpPr/>
              <p:nvPr/>
            </p:nvSpPr>
            <p:spPr>
              <a:xfrm>
                <a:off x="725389" y="778581"/>
                <a:ext cx="33939" cy="164132"/>
              </a:xfrm>
              <a:custGeom>
                <a:avLst/>
                <a:gdLst>
                  <a:gd name="connsiteX0" fmla="*/ 33939 w 33939"/>
                  <a:gd name="connsiteY0" fmla="*/ 0 h 164132"/>
                  <a:gd name="connsiteX1" fmla="*/ 33939 w 33939"/>
                  <a:gd name="connsiteY1" fmla="*/ 164133 h 164132"/>
                </a:gdLst>
                <a:ahLst/>
                <a:cxnLst>
                  <a:cxn ang="0">
                    <a:pos x="connsiteX0" y="connsiteY0"/>
                  </a:cxn>
                  <a:cxn ang="0">
                    <a:pos x="connsiteX1" y="connsiteY1"/>
                  </a:cxn>
                </a:cxnLst>
                <a:rect l="l" t="t" r="r" b="b"/>
                <a:pathLst>
                  <a:path w="33939" h="164132">
                    <a:moveTo>
                      <a:pt x="33939" y="0"/>
                    </a:moveTo>
                    <a:cubicBezTo>
                      <a:pt x="-11313" y="45322"/>
                      <a:pt x="-11313" y="118811"/>
                      <a:pt x="33939" y="164133"/>
                    </a:cubicBezTo>
                  </a:path>
                </a:pathLst>
              </a:custGeom>
              <a:noFill/>
              <a:ln w="19050" cap="rnd">
                <a:solidFill>
                  <a:schemeClr val="bg1"/>
                </a:solidFill>
                <a:prstDash val="solid"/>
                <a:round/>
              </a:ln>
            </p:spPr>
            <p:txBody>
              <a:bodyPr rtlCol="0" anchor="ctr"/>
              <a:lstStyle/>
              <a:p>
                <a:endParaRPr lang="en-GB"/>
              </a:p>
            </p:txBody>
          </p:sp>
          <p:sp>
            <p:nvSpPr>
              <p:cNvPr id="228" name="Freeform 227">
                <a:extLst>
                  <a:ext uri="{FF2B5EF4-FFF2-40B4-BE49-F238E27FC236}">
                    <a16:creationId xmlns:a16="http://schemas.microsoft.com/office/drawing/2014/main" id="{ACDA90C5-693D-4D7E-287D-ECEF4B7D55AA}"/>
                  </a:ext>
                </a:extLst>
              </p:cNvPr>
              <p:cNvSpPr/>
              <p:nvPr/>
            </p:nvSpPr>
            <p:spPr>
              <a:xfrm>
                <a:off x="803402" y="821226"/>
                <a:ext cx="77052" cy="77171"/>
              </a:xfrm>
              <a:custGeom>
                <a:avLst/>
                <a:gdLst>
                  <a:gd name="connsiteX0" fmla="*/ 0 w 77052"/>
                  <a:gd name="connsiteY0" fmla="*/ 38586 h 77171"/>
                  <a:gd name="connsiteX1" fmla="*/ 38526 w 77052"/>
                  <a:gd name="connsiteY1" fmla="*/ 77172 h 77171"/>
                  <a:gd name="connsiteX2" fmla="*/ 77053 w 77052"/>
                  <a:gd name="connsiteY2" fmla="*/ 38586 h 77171"/>
                  <a:gd name="connsiteX3" fmla="*/ 38526 w 77052"/>
                  <a:gd name="connsiteY3" fmla="*/ 0 h 77171"/>
                  <a:gd name="connsiteX4" fmla="*/ 0 w 77052"/>
                  <a:gd name="connsiteY4" fmla="*/ 38586 h 7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77171">
                    <a:moveTo>
                      <a:pt x="0" y="38586"/>
                    </a:moveTo>
                    <a:cubicBezTo>
                      <a:pt x="0" y="59901"/>
                      <a:pt x="17251" y="77172"/>
                      <a:pt x="38526" y="77172"/>
                    </a:cubicBezTo>
                    <a:cubicBezTo>
                      <a:pt x="59801" y="77172"/>
                      <a:pt x="77053" y="59894"/>
                      <a:pt x="77053" y="38586"/>
                    </a:cubicBezTo>
                    <a:cubicBezTo>
                      <a:pt x="77053" y="17278"/>
                      <a:pt x="59801" y="0"/>
                      <a:pt x="38526" y="0"/>
                    </a:cubicBezTo>
                    <a:cubicBezTo>
                      <a:pt x="17251" y="0"/>
                      <a:pt x="0" y="17278"/>
                      <a:pt x="0" y="38586"/>
                    </a:cubicBezTo>
                    <a:close/>
                  </a:path>
                </a:pathLst>
              </a:custGeom>
              <a:noFill/>
              <a:ln w="19050" cap="rnd">
                <a:solidFill>
                  <a:schemeClr val="bg1"/>
                </a:solidFill>
                <a:prstDash val="solid"/>
                <a:round/>
              </a:ln>
            </p:spPr>
            <p:txBody>
              <a:bodyPr rtlCol="0" anchor="ctr"/>
              <a:lstStyle/>
              <a:p>
                <a:endParaRPr lang="en-GB"/>
              </a:p>
            </p:txBody>
          </p:sp>
        </p:grpSp>
      </p:grpSp>
      <p:grpSp>
        <p:nvGrpSpPr>
          <p:cNvPr id="10" name="Group 9">
            <a:extLst>
              <a:ext uri="{FF2B5EF4-FFF2-40B4-BE49-F238E27FC236}">
                <a16:creationId xmlns:a16="http://schemas.microsoft.com/office/drawing/2014/main" id="{03ACD830-51BC-D0D8-E0BC-3CE84FD57A8E}"/>
              </a:ext>
            </a:extLst>
          </p:cNvPr>
          <p:cNvGrpSpPr/>
          <p:nvPr/>
        </p:nvGrpSpPr>
        <p:grpSpPr>
          <a:xfrm>
            <a:off x="4849233" y="1352550"/>
            <a:ext cx="712224" cy="712224"/>
            <a:chOff x="4849233" y="1352550"/>
            <a:chExt cx="712224" cy="712224"/>
          </a:xfrm>
        </p:grpSpPr>
        <p:sp>
          <p:nvSpPr>
            <p:cNvPr id="483" name="Oval 482">
              <a:extLst>
                <a:ext uri="{FF2B5EF4-FFF2-40B4-BE49-F238E27FC236}">
                  <a16:creationId xmlns:a16="http://schemas.microsoft.com/office/drawing/2014/main" id="{5BEB5ACA-E521-4CA5-245B-CCD73F6A7871}"/>
                </a:ext>
              </a:extLst>
            </p:cNvPr>
            <p:cNvSpPr/>
            <p:nvPr/>
          </p:nvSpPr>
          <p:spPr>
            <a:xfrm>
              <a:off x="484923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aphic 13">
              <a:extLst>
                <a:ext uri="{FF2B5EF4-FFF2-40B4-BE49-F238E27FC236}">
                  <a16:creationId xmlns:a16="http://schemas.microsoft.com/office/drawing/2014/main" id="{675CCAA4-268A-E915-8C15-E6799B3049C3}"/>
                </a:ext>
              </a:extLst>
            </p:cNvPr>
            <p:cNvGrpSpPr>
              <a:grpSpLocks noChangeAspect="1"/>
            </p:cNvGrpSpPr>
            <p:nvPr/>
          </p:nvGrpSpPr>
          <p:grpSpPr>
            <a:xfrm>
              <a:off x="5052341" y="1555583"/>
              <a:ext cx="306008" cy="306158"/>
              <a:chOff x="3036717" y="366861"/>
              <a:chExt cx="6115391" cy="6118386"/>
            </a:xfrm>
            <a:noFill/>
          </p:grpSpPr>
          <p:sp>
            <p:nvSpPr>
              <p:cNvPr id="230" name="Freeform 229">
                <a:extLst>
                  <a:ext uri="{FF2B5EF4-FFF2-40B4-BE49-F238E27FC236}">
                    <a16:creationId xmlns:a16="http://schemas.microsoft.com/office/drawing/2014/main" id="{0F41FFC1-1590-CF8E-CAE2-03A856935C4D}"/>
                  </a:ext>
                </a:extLst>
              </p:cNvPr>
              <p:cNvSpPr/>
              <p:nvPr/>
            </p:nvSpPr>
            <p:spPr>
              <a:xfrm flipV="1">
                <a:off x="3814404" y="1126946"/>
                <a:ext cx="4582335" cy="9520"/>
              </a:xfrm>
              <a:custGeom>
                <a:avLst/>
                <a:gdLst>
                  <a:gd name="connsiteX0" fmla="*/ 162 w 4582335"/>
                  <a:gd name="connsiteY0" fmla="*/ 100 h 9520"/>
                  <a:gd name="connsiteX1" fmla="*/ 4582498 w 4582335"/>
                  <a:gd name="connsiteY1" fmla="*/ 100 h 9520"/>
                </a:gdLst>
                <a:ahLst/>
                <a:cxnLst>
                  <a:cxn ang="0">
                    <a:pos x="connsiteX0" y="connsiteY0"/>
                  </a:cxn>
                  <a:cxn ang="0">
                    <a:pos x="connsiteX1" y="connsiteY1"/>
                  </a:cxn>
                </a:cxnLst>
                <a:rect l="l" t="t" r="r" b="b"/>
                <a:pathLst>
                  <a:path w="4582335" h="9520">
                    <a:moveTo>
                      <a:pt x="162" y="100"/>
                    </a:moveTo>
                    <a:lnTo>
                      <a:pt x="4582498" y="100"/>
                    </a:lnTo>
                  </a:path>
                </a:pathLst>
              </a:custGeom>
              <a:noFill/>
              <a:ln w="19050" cap="rnd">
                <a:solidFill>
                  <a:schemeClr val="bg1"/>
                </a:solidFill>
                <a:prstDash val="solid"/>
                <a:round/>
              </a:ln>
            </p:spPr>
            <p:txBody>
              <a:bodyPr rtlCol="0" anchor="ctr"/>
              <a:lstStyle/>
              <a:p>
                <a:endParaRPr lang="en-GB"/>
              </a:p>
            </p:txBody>
          </p:sp>
          <p:sp>
            <p:nvSpPr>
              <p:cNvPr id="231" name="Freeform 230">
                <a:extLst>
                  <a:ext uri="{FF2B5EF4-FFF2-40B4-BE49-F238E27FC236}">
                    <a16:creationId xmlns:a16="http://schemas.microsoft.com/office/drawing/2014/main" id="{926E80F9-47B8-5626-6FC1-51DADF5B06AE}"/>
                  </a:ext>
                </a:extLst>
              </p:cNvPr>
              <p:cNvSpPr/>
              <p:nvPr/>
            </p:nvSpPr>
            <p:spPr>
              <a:xfrm flipV="1">
                <a:off x="3036717" y="366861"/>
                <a:ext cx="6115391" cy="3831344"/>
              </a:xfrm>
              <a:custGeom>
                <a:avLst/>
                <a:gdLst>
                  <a:gd name="connsiteX0" fmla="*/ 6115477 w 6115391"/>
                  <a:gd name="connsiteY0" fmla="*/ -125 h 3831344"/>
                  <a:gd name="connsiteX1" fmla="*/ 85 w 6115391"/>
                  <a:gd name="connsiteY1" fmla="*/ -125 h 3831344"/>
                  <a:gd name="connsiteX2" fmla="*/ 85 w 6115391"/>
                  <a:gd name="connsiteY2" fmla="*/ 3831220 h 3831344"/>
                  <a:gd name="connsiteX3" fmla="*/ 6115477 w 6115391"/>
                  <a:gd name="connsiteY3" fmla="*/ 3831220 h 3831344"/>
                </a:gdLst>
                <a:ahLst/>
                <a:cxnLst>
                  <a:cxn ang="0">
                    <a:pos x="connsiteX0" y="connsiteY0"/>
                  </a:cxn>
                  <a:cxn ang="0">
                    <a:pos x="connsiteX1" y="connsiteY1"/>
                  </a:cxn>
                  <a:cxn ang="0">
                    <a:pos x="connsiteX2" y="connsiteY2"/>
                  </a:cxn>
                  <a:cxn ang="0">
                    <a:pos x="connsiteX3" y="connsiteY3"/>
                  </a:cxn>
                </a:cxnLst>
                <a:rect l="l" t="t" r="r" b="b"/>
                <a:pathLst>
                  <a:path w="6115391" h="3831344">
                    <a:moveTo>
                      <a:pt x="6115477" y="-125"/>
                    </a:moveTo>
                    <a:lnTo>
                      <a:pt x="85" y="-125"/>
                    </a:lnTo>
                    <a:lnTo>
                      <a:pt x="85" y="3831220"/>
                    </a:lnTo>
                    <a:lnTo>
                      <a:pt x="6115477" y="3831220"/>
                    </a:lnTo>
                    <a:close/>
                  </a:path>
                </a:pathLst>
              </a:custGeom>
              <a:noFill/>
              <a:ln w="19050" cap="rnd">
                <a:solidFill>
                  <a:schemeClr val="bg1"/>
                </a:solidFill>
                <a:prstDash val="solid"/>
                <a:round/>
              </a:ln>
            </p:spPr>
            <p:txBody>
              <a:bodyPr rtlCol="0" anchor="ctr"/>
              <a:lstStyle/>
              <a:p>
                <a:endParaRPr lang="en-GB"/>
              </a:p>
            </p:txBody>
          </p:sp>
          <p:sp>
            <p:nvSpPr>
              <p:cNvPr id="232" name="Freeform 231">
                <a:extLst>
                  <a:ext uri="{FF2B5EF4-FFF2-40B4-BE49-F238E27FC236}">
                    <a16:creationId xmlns:a16="http://schemas.microsoft.com/office/drawing/2014/main" id="{83BF1B7B-8941-F9C6-2291-9CB101A686A4}"/>
                  </a:ext>
                </a:extLst>
              </p:cNvPr>
              <p:cNvSpPr/>
              <p:nvPr/>
            </p:nvSpPr>
            <p:spPr>
              <a:xfrm flipV="1">
                <a:off x="6575102" y="4908856"/>
                <a:ext cx="1963578" cy="9520"/>
              </a:xfrm>
              <a:custGeom>
                <a:avLst/>
                <a:gdLst>
                  <a:gd name="connsiteX0" fmla="*/ 418 w 1963578"/>
                  <a:gd name="connsiteY0" fmla="*/ 497 h 9520"/>
                  <a:gd name="connsiteX1" fmla="*/ 1963996 w 1963578"/>
                  <a:gd name="connsiteY1" fmla="*/ 497 h 9520"/>
                </a:gdLst>
                <a:ahLst/>
                <a:cxnLst>
                  <a:cxn ang="0">
                    <a:pos x="connsiteX0" y="connsiteY0"/>
                  </a:cxn>
                  <a:cxn ang="0">
                    <a:pos x="connsiteX1" y="connsiteY1"/>
                  </a:cxn>
                </a:cxnLst>
                <a:rect l="l" t="t" r="r" b="b"/>
                <a:pathLst>
                  <a:path w="1963578" h="9520">
                    <a:moveTo>
                      <a:pt x="418" y="497"/>
                    </a:moveTo>
                    <a:lnTo>
                      <a:pt x="1963996" y="497"/>
                    </a:lnTo>
                  </a:path>
                </a:pathLst>
              </a:custGeom>
              <a:noFill/>
              <a:ln w="19050" cap="rnd">
                <a:solidFill>
                  <a:schemeClr val="bg1"/>
                </a:solidFill>
                <a:prstDash val="solid"/>
                <a:round/>
              </a:ln>
            </p:spPr>
            <p:txBody>
              <a:bodyPr rtlCol="0" anchor="ctr"/>
              <a:lstStyle/>
              <a:p>
                <a:endParaRPr lang="en-GB"/>
              </a:p>
            </p:txBody>
          </p:sp>
          <p:sp>
            <p:nvSpPr>
              <p:cNvPr id="233" name="Freeform 232">
                <a:extLst>
                  <a:ext uri="{FF2B5EF4-FFF2-40B4-BE49-F238E27FC236}">
                    <a16:creationId xmlns:a16="http://schemas.microsoft.com/office/drawing/2014/main" id="{B7DF25E5-666C-0A73-055C-2D7ECDB9A08E}"/>
                  </a:ext>
                </a:extLst>
              </p:cNvPr>
              <p:cNvSpPr/>
              <p:nvPr/>
            </p:nvSpPr>
            <p:spPr>
              <a:xfrm flipV="1">
                <a:off x="3650146" y="4908856"/>
                <a:ext cx="1968059" cy="9520"/>
              </a:xfrm>
              <a:custGeom>
                <a:avLst/>
                <a:gdLst>
                  <a:gd name="connsiteX0" fmla="*/ 110 w 1968059"/>
                  <a:gd name="connsiteY0" fmla="*/ 497 h 9520"/>
                  <a:gd name="connsiteX1" fmla="*/ 1968170 w 1968059"/>
                  <a:gd name="connsiteY1" fmla="*/ 497 h 9520"/>
                </a:gdLst>
                <a:ahLst/>
                <a:cxnLst>
                  <a:cxn ang="0">
                    <a:pos x="connsiteX0" y="connsiteY0"/>
                  </a:cxn>
                  <a:cxn ang="0">
                    <a:pos x="connsiteX1" y="connsiteY1"/>
                  </a:cxn>
                </a:cxnLst>
                <a:rect l="l" t="t" r="r" b="b"/>
                <a:pathLst>
                  <a:path w="1968059" h="9520">
                    <a:moveTo>
                      <a:pt x="110" y="497"/>
                    </a:moveTo>
                    <a:lnTo>
                      <a:pt x="1968170" y="497"/>
                    </a:lnTo>
                  </a:path>
                </a:pathLst>
              </a:custGeom>
              <a:noFill/>
              <a:ln w="19050" cap="rnd">
                <a:solidFill>
                  <a:schemeClr val="bg1"/>
                </a:solidFill>
                <a:prstDash val="solid"/>
                <a:round/>
              </a:ln>
            </p:spPr>
            <p:txBody>
              <a:bodyPr rtlCol="0" anchor="ctr"/>
              <a:lstStyle/>
              <a:p>
                <a:endParaRPr lang="en-GB"/>
              </a:p>
            </p:txBody>
          </p:sp>
          <p:sp>
            <p:nvSpPr>
              <p:cNvPr id="234" name="Freeform 233">
                <a:extLst>
                  <a:ext uri="{FF2B5EF4-FFF2-40B4-BE49-F238E27FC236}">
                    <a16:creationId xmlns:a16="http://schemas.microsoft.com/office/drawing/2014/main" id="{8ED114D1-20AF-79B5-FF1C-BAE9092ECDAD}"/>
                  </a:ext>
                </a:extLst>
              </p:cNvPr>
              <p:cNvSpPr/>
              <p:nvPr/>
            </p:nvSpPr>
            <p:spPr>
              <a:xfrm flipV="1">
                <a:off x="4114431" y="4198201"/>
                <a:ext cx="9520" cy="710649"/>
              </a:xfrm>
              <a:custGeom>
                <a:avLst/>
                <a:gdLst>
                  <a:gd name="connsiteX0" fmla="*/ 133 w 9520"/>
                  <a:gd name="connsiteY0" fmla="*/ 711137 h 710649"/>
                  <a:gd name="connsiteX1" fmla="*/ 133 w 9520"/>
                  <a:gd name="connsiteY1" fmla="*/ 488 h 710649"/>
                </a:gdLst>
                <a:ahLst/>
                <a:cxnLst>
                  <a:cxn ang="0">
                    <a:pos x="connsiteX0" y="connsiteY0"/>
                  </a:cxn>
                  <a:cxn ang="0">
                    <a:pos x="connsiteX1" y="connsiteY1"/>
                  </a:cxn>
                </a:cxnLst>
                <a:rect l="l" t="t" r="r" b="b"/>
                <a:pathLst>
                  <a:path w="9520" h="710649">
                    <a:moveTo>
                      <a:pt x="133" y="711137"/>
                    </a:moveTo>
                    <a:lnTo>
                      <a:pt x="133" y="488"/>
                    </a:lnTo>
                  </a:path>
                </a:pathLst>
              </a:custGeom>
              <a:noFill/>
              <a:ln w="19050" cap="rnd">
                <a:solidFill>
                  <a:schemeClr val="bg1"/>
                </a:solidFill>
                <a:prstDash val="solid"/>
                <a:round/>
              </a:ln>
            </p:spPr>
            <p:txBody>
              <a:bodyPr rtlCol="0" anchor="ctr"/>
              <a:lstStyle/>
              <a:p>
                <a:endParaRPr lang="en-GB"/>
              </a:p>
            </p:txBody>
          </p:sp>
          <p:sp>
            <p:nvSpPr>
              <p:cNvPr id="235" name="Freeform 234">
                <a:extLst>
                  <a:ext uri="{FF2B5EF4-FFF2-40B4-BE49-F238E27FC236}">
                    <a16:creationId xmlns:a16="http://schemas.microsoft.com/office/drawing/2014/main" id="{CFBC41B2-ED5B-6846-9A26-67A8BBE6D471}"/>
                  </a:ext>
                </a:extLst>
              </p:cNvPr>
              <p:cNvSpPr/>
              <p:nvPr/>
            </p:nvSpPr>
            <p:spPr>
              <a:xfrm flipV="1">
                <a:off x="8171440" y="4198201"/>
                <a:ext cx="9520" cy="710649"/>
              </a:xfrm>
              <a:custGeom>
                <a:avLst/>
                <a:gdLst>
                  <a:gd name="connsiteX0" fmla="*/ 560 w 9520"/>
                  <a:gd name="connsiteY0" fmla="*/ 711137 h 710649"/>
                  <a:gd name="connsiteX1" fmla="*/ 560 w 9520"/>
                  <a:gd name="connsiteY1" fmla="*/ 488 h 710649"/>
                </a:gdLst>
                <a:ahLst/>
                <a:cxnLst>
                  <a:cxn ang="0">
                    <a:pos x="connsiteX0" y="connsiteY0"/>
                  </a:cxn>
                  <a:cxn ang="0">
                    <a:pos x="connsiteX1" y="connsiteY1"/>
                  </a:cxn>
                </a:cxnLst>
                <a:rect l="l" t="t" r="r" b="b"/>
                <a:pathLst>
                  <a:path w="9520" h="710649">
                    <a:moveTo>
                      <a:pt x="560" y="711137"/>
                    </a:moveTo>
                    <a:lnTo>
                      <a:pt x="560" y="488"/>
                    </a:lnTo>
                  </a:path>
                </a:pathLst>
              </a:custGeom>
              <a:noFill/>
              <a:ln w="19050" cap="rnd">
                <a:solidFill>
                  <a:schemeClr val="bg1"/>
                </a:solidFill>
                <a:prstDash val="solid"/>
                <a:round/>
              </a:ln>
            </p:spPr>
            <p:txBody>
              <a:bodyPr rtlCol="0" anchor="ctr"/>
              <a:lstStyle/>
              <a:p>
                <a:endParaRPr lang="en-GB"/>
              </a:p>
            </p:txBody>
          </p:sp>
          <p:grpSp>
            <p:nvGrpSpPr>
              <p:cNvPr id="236" name="Graphic 13">
                <a:extLst>
                  <a:ext uri="{FF2B5EF4-FFF2-40B4-BE49-F238E27FC236}">
                    <a16:creationId xmlns:a16="http://schemas.microsoft.com/office/drawing/2014/main" id="{B3B0AB93-FC9C-5230-AEB5-8E000717F579}"/>
                  </a:ext>
                </a:extLst>
              </p:cNvPr>
              <p:cNvGrpSpPr/>
              <p:nvPr/>
            </p:nvGrpSpPr>
            <p:grpSpPr>
              <a:xfrm>
                <a:off x="4211853" y="376635"/>
                <a:ext cx="3775754" cy="6108612"/>
                <a:chOff x="4211853" y="376635"/>
                <a:chExt cx="3775754" cy="6108612"/>
              </a:xfrm>
              <a:noFill/>
            </p:grpSpPr>
            <p:sp>
              <p:nvSpPr>
                <p:cNvPr id="237" name="Freeform 236">
                  <a:extLst>
                    <a:ext uri="{FF2B5EF4-FFF2-40B4-BE49-F238E27FC236}">
                      <a16:creationId xmlns:a16="http://schemas.microsoft.com/office/drawing/2014/main" id="{4E4FB535-2659-FBB5-8102-7768A8AD446B}"/>
                    </a:ext>
                  </a:extLst>
                </p:cNvPr>
                <p:cNvSpPr/>
                <p:nvPr/>
              </p:nvSpPr>
              <p:spPr>
                <a:xfrm flipV="1">
                  <a:off x="7987608" y="376635"/>
                  <a:ext cx="9520" cy="750216"/>
                </a:xfrm>
                <a:custGeom>
                  <a:avLst/>
                  <a:gdLst>
                    <a:gd name="connsiteX0" fmla="*/ 540 w 9520"/>
                    <a:gd name="connsiteY0" fmla="*/ 750306 h 750216"/>
                    <a:gd name="connsiteX1" fmla="*/ 540 w 9520"/>
                    <a:gd name="connsiteY1" fmla="*/ 90 h 750216"/>
                  </a:gdLst>
                  <a:ahLst/>
                  <a:cxnLst>
                    <a:cxn ang="0">
                      <a:pos x="connsiteX0" y="connsiteY0"/>
                    </a:cxn>
                    <a:cxn ang="0">
                      <a:pos x="connsiteX1" y="connsiteY1"/>
                    </a:cxn>
                  </a:cxnLst>
                  <a:rect l="l" t="t" r="r" b="b"/>
                  <a:pathLst>
                    <a:path w="9520" h="750216">
                      <a:moveTo>
                        <a:pt x="540" y="750306"/>
                      </a:moveTo>
                      <a:lnTo>
                        <a:pt x="540" y="90"/>
                      </a:lnTo>
                    </a:path>
                  </a:pathLst>
                </a:custGeom>
                <a:noFill/>
                <a:ln w="19050" cap="rnd">
                  <a:solidFill>
                    <a:schemeClr val="bg1"/>
                  </a:solidFill>
                  <a:prstDash val="solid"/>
                  <a:round/>
                </a:ln>
              </p:spPr>
              <p:txBody>
                <a:bodyPr rtlCol="0" anchor="ctr"/>
                <a:lstStyle/>
                <a:p>
                  <a:endParaRPr lang="en-GB"/>
                </a:p>
              </p:txBody>
            </p:sp>
            <p:sp>
              <p:nvSpPr>
                <p:cNvPr id="238" name="Freeform 237">
                  <a:extLst>
                    <a:ext uri="{FF2B5EF4-FFF2-40B4-BE49-F238E27FC236}">
                      <a16:creationId xmlns:a16="http://schemas.microsoft.com/office/drawing/2014/main" id="{AA398FF6-54F6-78EB-2238-F4DAC0B709DC}"/>
                    </a:ext>
                  </a:extLst>
                </p:cNvPr>
                <p:cNvSpPr/>
                <p:nvPr/>
              </p:nvSpPr>
              <p:spPr>
                <a:xfrm flipV="1">
                  <a:off x="6094410" y="376635"/>
                  <a:ext cx="9520" cy="750216"/>
                </a:xfrm>
                <a:custGeom>
                  <a:avLst/>
                  <a:gdLst>
                    <a:gd name="connsiteX0" fmla="*/ 341 w 9520"/>
                    <a:gd name="connsiteY0" fmla="*/ 750306 h 750216"/>
                    <a:gd name="connsiteX1" fmla="*/ 341 w 9520"/>
                    <a:gd name="connsiteY1" fmla="*/ 90 h 750216"/>
                  </a:gdLst>
                  <a:ahLst/>
                  <a:cxnLst>
                    <a:cxn ang="0">
                      <a:pos x="connsiteX0" y="connsiteY0"/>
                    </a:cxn>
                    <a:cxn ang="0">
                      <a:pos x="connsiteX1" y="connsiteY1"/>
                    </a:cxn>
                  </a:cxnLst>
                  <a:rect l="l" t="t" r="r" b="b"/>
                  <a:pathLst>
                    <a:path w="9520" h="750216">
                      <a:moveTo>
                        <a:pt x="341" y="750306"/>
                      </a:moveTo>
                      <a:lnTo>
                        <a:pt x="341" y="90"/>
                      </a:lnTo>
                    </a:path>
                  </a:pathLst>
                </a:custGeom>
                <a:noFill/>
                <a:ln w="19050" cap="rnd">
                  <a:solidFill>
                    <a:schemeClr val="bg1"/>
                  </a:solidFill>
                  <a:prstDash val="solid"/>
                  <a:round/>
                </a:ln>
              </p:spPr>
              <p:txBody>
                <a:bodyPr rtlCol="0" anchor="ctr"/>
                <a:lstStyle/>
                <a:p>
                  <a:endParaRPr lang="en-GB"/>
                </a:p>
              </p:txBody>
            </p:sp>
            <p:sp>
              <p:nvSpPr>
                <p:cNvPr id="239" name="Freeform 238">
                  <a:extLst>
                    <a:ext uri="{FF2B5EF4-FFF2-40B4-BE49-F238E27FC236}">
                      <a16:creationId xmlns:a16="http://schemas.microsoft.com/office/drawing/2014/main" id="{73035773-87BE-0238-AA51-0C6F2A167FBB}"/>
                    </a:ext>
                  </a:extLst>
                </p:cNvPr>
                <p:cNvSpPr/>
                <p:nvPr/>
              </p:nvSpPr>
              <p:spPr>
                <a:xfrm flipV="1">
                  <a:off x="4211853" y="376635"/>
                  <a:ext cx="9520" cy="750216"/>
                </a:xfrm>
                <a:custGeom>
                  <a:avLst/>
                  <a:gdLst>
                    <a:gd name="connsiteX0" fmla="*/ 144 w 9520"/>
                    <a:gd name="connsiteY0" fmla="*/ 750306 h 750216"/>
                    <a:gd name="connsiteX1" fmla="*/ 144 w 9520"/>
                    <a:gd name="connsiteY1" fmla="*/ 90 h 750216"/>
                  </a:gdLst>
                  <a:ahLst/>
                  <a:cxnLst>
                    <a:cxn ang="0">
                      <a:pos x="connsiteX0" y="connsiteY0"/>
                    </a:cxn>
                    <a:cxn ang="0">
                      <a:pos x="connsiteX1" y="connsiteY1"/>
                    </a:cxn>
                  </a:cxnLst>
                  <a:rect l="l" t="t" r="r" b="b"/>
                  <a:pathLst>
                    <a:path w="9520" h="750216">
                      <a:moveTo>
                        <a:pt x="144" y="750306"/>
                      </a:moveTo>
                      <a:lnTo>
                        <a:pt x="144" y="90"/>
                      </a:lnTo>
                    </a:path>
                  </a:pathLst>
                </a:custGeom>
                <a:noFill/>
                <a:ln w="19050" cap="rnd">
                  <a:solidFill>
                    <a:schemeClr val="bg1"/>
                  </a:solidFill>
                  <a:prstDash val="solid"/>
                  <a:round/>
                </a:ln>
              </p:spPr>
              <p:txBody>
                <a:bodyPr rtlCol="0" anchor="ctr"/>
                <a:lstStyle/>
                <a:p>
                  <a:endParaRPr lang="en-GB"/>
                </a:p>
              </p:txBody>
            </p:sp>
            <p:sp>
              <p:nvSpPr>
                <p:cNvPr id="240" name="Freeform 239">
                  <a:extLst>
                    <a:ext uri="{FF2B5EF4-FFF2-40B4-BE49-F238E27FC236}">
                      <a16:creationId xmlns:a16="http://schemas.microsoft.com/office/drawing/2014/main" id="{0467A70B-CA7F-9586-3ADB-DF07B1E915DF}"/>
                    </a:ext>
                  </a:extLst>
                </p:cNvPr>
                <p:cNvSpPr/>
                <p:nvPr/>
              </p:nvSpPr>
              <p:spPr>
                <a:xfrm flipV="1">
                  <a:off x="5620261" y="4197825"/>
                  <a:ext cx="948303" cy="2287423"/>
                </a:xfrm>
                <a:custGeom>
                  <a:avLst/>
                  <a:gdLst>
                    <a:gd name="connsiteX0" fmla="*/ 948388 w 948303"/>
                    <a:gd name="connsiteY0" fmla="*/ 437 h 2287423"/>
                    <a:gd name="connsiteX1" fmla="*/ 85 w 948303"/>
                    <a:gd name="connsiteY1" fmla="*/ 437 h 2287423"/>
                    <a:gd name="connsiteX2" fmla="*/ 85 w 948303"/>
                    <a:gd name="connsiteY2" fmla="*/ 2287860 h 2287423"/>
                    <a:gd name="connsiteX3" fmla="*/ 948388 w 948303"/>
                    <a:gd name="connsiteY3" fmla="*/ 2287860 h 2287423"/>
                  </a:gdLst>
                  <a:ahLst/>
                  <a:cxnLst>
                    <a:cxn ang="0">
                      <a:pos x="connsiteX0" y="connsiteY0"/>
                    </a:cxn>
                    <a:cxn ang="0">
                      <a:pos x="connsiteX1" y="connsiteY1"/>
                    </a:cxn>
                    <a:cxn ang="0">
                      <a:pos x="connsiteX2" y="connsiteY2"/>
                    </a:cxn>
                    <a:cxn ang="0">
                      <a:pos x="connsiteX3" y="connsiteY3"/>
                    </a:cxn>
                  </a:cxnLst>
                  <a:rect l="l" t="t" r="r" b="b"/>
                  <a:pathLst>
                    <a:path w="948303" h="2287423">
                      <a:moveTo>
                        <a:pt x="948388" y="437"/>
                      </a:moveTo>
                      <a:lnTo>
                        <a:pt x="85" y="437"/>
                      </a:lnTo>
                      <a:lnTo>
                        <a:pt x="85" y="2287860"/>
                      </a:lnTo>
                      <a:lnTo>
                        <a:pt x="948388" y="2287860"/>
                      </a:lnTo>
                      <a:close/>
                    </a:path>
                  </a:pathLst>
                </a:custGeom>
                <a:noFill/>
                <a:ln w="19050" cap="rnd">
                  <a:solidFill>
                    <a:schemeClr val="bg1"/>
                  </a:solidFill>
                  <a:prstDash val="solid"/>
                  <a:round/>
                </a:ln>
              </p:spPr>
              <p:txBody>
                <a:bodyPr rtlCol="0" anchor="ctr"/>
                <a:lstStyle/>
                <a:p>
                  <a:endParaRPr lang="en-GB"/>
                </a:p>
              </p:txBody>
            </p:sp>
          </p:grpSp>
        </p:grpSp>
      </p:grpSp>
      <p:grpSp>
        <p:nvGrpSpPr>
          <p:cNvPr id="12" name="Group 11">
            <a:extLst>
              <a:ext uri="{FF2B5EF4-FFF2-40B4-BE49-F238E27FC236}">
                <a16:creationId xmlns:a16="http://schemas.microsoft.com/office/drawing/2014/main" id="{B8B82E55-3BE6-FECD-9519-0147ADDF45D2}"/>
              </a:ext>
            </a:extLst>
          </p:cNvPr>
          <p:cNvGrpSpPr/>
          <p:nvPr/>
        </p:nvGrpSpPr>
        <p:grpSpPr>
          <a:xfrm>
            <a:off x="5740243" y="1352550"/>
            <a:ext cx="712224" cy="712224"/>
            <a:chOff x="5740243" y="1352550"/>
            <a:chExt cx="712224" cy="712224"/>
          </a:xfrm>
        </p:grpSpPr>
        <p:sp>
          <p:nvSpPr>
            <p:cNvPr id="484" name="Oval 483">
              <a:extLst>
                <a:ext uri="{FF2B5EF4-FFF2-40B4-BE49-F238E27FC236}">
                  <a16:creationId xmlns:a16="http://schemas.microsoft.com/office/drawing/2014/main" id="{BF8A62C1-90D0-3290-1B18-DCAE29681028}"/>
                </a:ext>
              </a:extLst>
            </p:cNvPr>
            <p:cNvSpPr/>
            <p:nvPr/>
          </p:nvSpPr>
          <p:spPr>
            <a:xfrm>
              <a:off x="574024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aphic 39">
              <a:extLst>
                <a:ext uri="{FF2B5EF4-FFF2-40B4-BE49-F238E27FC236}">
                  <a16:creationId xmlns:a16="http://schemas.microsoft.com/office/drawing/2014/main" id="{724F027F-3551-4C1C-465E-A4F8EF8C1C65}"/>
                </a:ext>
              </a:extLst>
            </p:cNvPr>
            <p:cNvGrpSpPr/>
            <p:nvPr/>
          </p:nvGrpSpPr>
          <p:grpSpPr>
            <a:xfrm>
              <a:off x="6010795" y="1564512"/>
              <a:ext cx="171121" cy="288301"/>
              <a:chOff x="3760916" y="1004310"/>
              <a:chExt cx="261708" cy="440919"/>
            </a:xfrm>
            <a:noFill/>
          </p:grpSpPr>
          <p:sp>
            <p:nvSpPr>
              <p:cNvPr id="242" name="Freeform 241">
                <a:extLst>
                  <a:ext uri="{FF2B5EF4-FFF2-40B4-BE49-F238E27FC236}">
                    <a16:creationId xmlns:a16="http://schemas.microsoft.com/office/drawing/2014/main" id="{457BB05C-D52C-AE44-CB27-DFA7B3E87CD7}"/>
                  </a:ext>
                </a:extLst>
              </p:cNvPr>
              <p:cNvSpPr/>
              <p:nvPr/>
            </p:nvSpPr>
            <p:spPr>
              <a:xfrm rot="5400000">
                <a:off x="3701931" y="1063295"/>
                <a:ext cx="379677" cy="261708"/>
              </a:xfrm>
              <a:custGeom>
                <a:avLst/>
                <a:gdLst>
                  <a:gd name="connsiteX0" fmla="*/ 0 w 379677"/>
                  <a:gd name="connsiteY0" fmla="*/ 0 h 261708"/>
                  <a:gd name="connsiteX1" fmla="*/ 379678 w 379677"/>
                  <a:gd name="connsiteY1" fmla="*/ 0 h 261708"/>
                  <a:gd name="connsiteX2" fmla="*/ 379678 w 379677"/>
                  <a:gd name="connsiteY2" fmla="*/ 261709 h 261708"/>
                  <a:gd name="connsiteX3" fmla="*/ 0 w 379677"/>
                  <a:gd name="connsiteY3" fmla="*/ 261709 h 261708"/>
                </a:gdLst>
                <a:ahLst/>
                <a:cxnLst>
                  <a:cxn ang="0">
                    <a:pos x="connsiteX0" y="connsiteY0"/>
                  </a:cxn>
                  <a:cxn ang="0">
                    <a:pos x="connsiteX1" y="connsiteY1"/>
                  </a:cxn>
                  <a:cxn ang="0">
                    <a:pos x="connsiteX2" y="connsiteY2"/>
                  </a:cxn>
                  <a:cxn ang="0">
                    <a:pos x="connsiteX3" y="connsiteY3"/>
                  </a:cxn>
                </a:cxnLst>
                <a:rect l="l" t="t" r="r" b="b"/>
                <a:pathLst>
                  <a:path w="379677" h="261708">
                    <a:moveTo>
                      <a:pt x="0" y="0"/>
                    </a:moveTo>
                    <a:lnTo>
                      <a:pt x="379678" y="0"/>
                    </a:lnTo>
                    <a:lnTo>
                      <a:pt x="379678" y="261709"/>
                    </a:lnTo>
                    <a:lnTo>
                      <a:pt x="0" y="261709"/>
                    </a:lnTo>
                    <a:close/>
                  </a:path>
                </a:pathLst>
              </a:custGeom>
              <a:noFill/>
              <a:ln w="19050" cap="flat">
                <a:solidFill>
                  <a:schemeClr val="bg1"/>
                </a:solidFill>
                <a:prstDash val="solid"/>
                <a:miter/>
              </a:ln>
            </p:spPr>
            <p:txBody>
              <a:bodyPr rtlCol="0" anchor="ctr"/>
              <a:lstStyle/>
              <a:p>
                <a:endParaRPr lang="en-GB"/>
              </a:p>
            </p:txBody>
          </p:sp>
          <p:sp>
            <p:nvSpPr>
              <p:cNvPr id="243" name="Freeform 242">
                <a:extLst>
                  <a:ext uri="{FF2B5EF4-FFF2-40B4-BE49-F238E27FC236}">
                    <a16:creationId xmlns:a16="http://schemas.microsoft.com/office/drawing/2014/main" id="{93354802-1A36-9D62-4F5F-A19BE090D170}"/>
                  </a:ext>
                </a:extLst>
              </p:cNvPr>
              <p:cNvSpPr/>
              <p:nvPr/>
            </p:nvSpPr>
            <p:spPr>
              <a:xfrm>
                <a:off x="3812875" y="1445230"/>
                <a:ext cx="157790" cy="914"/>
              </a:xfrm>
              <a:custGeom>
                <a:avLst/>
                <a:gdLst>
                  <a:gd name="connsiteX0" fmla="*/ 0 w 157790"/>
                  <a:gd name="connsiteY0" fmla="*/ 0 h 914"/>
                  <a:gd name="connsiteX1" fmla="*/ 157791 w 157790"/>
                  <a:gd name="connsiteY1" fmla="*/ 0 h 914"/>
                </a:gdLst>
                <a:ahLst/>
                <a:cxnLst>
                  <a:cxn ang="0">
                    <a:pos x="connsiteX0" y="connsiteY0"/>
                  </a:cxn>
                  <a:cxn ang="0">
                    <a:pos x="connsiteX1" y="connsiteY1"/>
                  </a:cxn>
                </a:cxnLst>
                <a:rect l="l" t="t" r="r" b="b"/>
                <a:pathLst>
                  <a:path w="157790" h="914">
                    <a:moveTo>
                      <a:pt x="0" y="0"/>
                    </a:moveTo>
                    <a:lnTo>
                      <a:pt x="157791" y="0"/>
                    </a:lnTo>
                  </a:path>
                </a:pathLst>
              </a:custGeom>
              <a:ln w="19050" cap="flat">
                <a:solidFill>
                  <a:schemeClr val="bg1"/>
                </a:solidFill>
                <a:prstDash val="solid"/>
                <a:miter/>
              </a:ln>
            </p:spPr>
            <p:txBody>
              <a:bodyPr rtlCol="0" anchor="ctr"/>
              <a:lstStyle/>
              <a:p>
                <a:endParaRPr lang="en-GB"/>
              </a:p>
            </p:txBody>
          </p:sp>
          <p:grpSp>
            <p:nvGrpSpPr>
              <p:cNvPr id="244" name="Graphic 39">
                <a:extLst>
                  <a:ext uri="{FF2B5EF4-FFF2-40B4-BE49-F238E27FC236}">
                    <a16:creationId xmlns:a16="http://schemas.microsoft.com/office/drawing/2014/main" id="{2E25ECDC-C88C-1670-DE0E-8DF938B00063}"/>
                  </a:ext>
                </a:extLst>
              </p:cNvPr>
              <p:cNvGrpSpPr/>
              <p:nvPr/>
            </p:nvGrpSpPr>
            <p:grpSpPr>
              <a:xfrm>
                <a:off x="3850860" y="1383988"/>
                <a:ext cx="81821" cy="61242"/>
                <a:chOff x="3850860" y="1383988"/>
                <a:chExt cx="81821" cy="61242"/>
              </a:xfrm>
            </p:grpSpPr>
            <p:sp>
              <p:nvSpPr>
                <p:cNvPr id="251" name="Freeform 250">
                  <a:extLst>
                    <a:ext uri="{FF2B5EF4-FFF2-40B4-BE49-F238E27FC236}">
                      <a16:creationId xmlns:a16="http://schemas.microsoft.com/office/drawing/2014/main" id="{0496A7F5-7588-F07C-DFD3-A8BED7E2E132}"/>
                    </a:ext>
                  </a:extLst>
                </p:cNvPr>
                <p:cNvSpPr/>
                <p:nvPr/>
              </p:nvSpPr>
              <p:spPr>
                <a:xfrm>
                  <a:off x="3850860" y="1383988"/>
                  <a:ext cx="914" cy="61242"/>
                </a:xfrm>
                <a:custGeom>
                  <a:avLst/>
                  <a:gdLst>
                    <a:gd name="connsiteX0" fmla="*/ 0 w 914"/>
                    <a:gd name="connsiteY0" fmla="*/ 61242 h 61242"/>
                    <a:gd name="connsiteX1" fmla="*/ 0 w 914"/>
                    <a:gd name="connsiteY1" fmla="*/ 0 h 61242"/>
                  </a:gdLst>
                  <a:ahLst/>
                  <a:cxnLst>
                    <a:cxn ang="0">
                      <a:pos x="connsiteX0" y="connsiteY0"/>
                    </a:cxn>
                    <a:cxn ang="0">
                      <a:pos x="connsiteX1" y="connsiteY1"/>
                    </a:cxn>
                  </a:cxnLst>
                  <a:rect l="l" t="t" r="r" b="b"/>
                  <a:pathLst>
                    <a:path w="914" h="61242">
                      <a:moveTo>
                        <a:pt x="0" y="61242"/>
                      </a:moveTo>
                      <a:lnTo>
                        <a:pt x="0" y="0"/>
                      </a:lnTo>
                    </a:path>
                  </a:pathLst>
                </a:custGeom>
                <a:ln w="19050" cap="flat">
                  <a:solidFill>
                    <a:schemeClr val="bg1"/>
                  </a:solidFill>
                  <a:prstDash val="solid"/>
                  <a:miter/>
                </a:ln>
              </p:spPr>
              <p:txBody>
                <a:bodyPr rtlCol="0" anchor="ctr"/>
                <a:lstStyle/>
                <a:p>
                  <a:endParaRPr lang="en-GB"/>
                </a:p>
              </p:txBody>
            </p:sp>
            <p:sp>
              <p:nvSpPr>
                <p:cNvPr id="252" name="Freeform 251">
                  <a:extLst>
                    <a:ext uri="{FF2B5EF4-FFF2-40B4-BE49-F238E27FC236}">
                      <a16:creationId xmlns:a16="http://schemas.microsoft.com/office/drawing/2014/main" id="{2CFB45D9-254B-1FA8-9C29-0BF0E360005B}"/>
                    </a:ext>
                  </a:extLst>
                </p:cNvPr>
                <p:cNvSpPr/>
                <p:nvPr/>
              </p:nvSpPr>
              <p:spPr>
                <a:xfrm>
                  <a:off x="3932681" y="1383988"/>
                  <a:ext cx="914" cy="61242"/>
                </a:xfrm>
                <a:custGeom>
                  <a:avLst/>
                  <a:gdLst>
                    <a:gd name="connsiteX0" fmla="*/ 0 w 914"/>
                    <a:gd name="connsiteY0" fmla="*/ 61242 h 61242"/>
                    <a:gd name="connsiteX1" fmla="*/ 0 w 914"/>
                    <a:gd name="connsiteY1" fmla="*/ 0 h 61242"/>
                  </a:gdLst>
                  <a:ahLst/>
                  <a:cxnLst>
                    <a:cxn ang="0">
                      <a:pos x="connsiteX0" y="connsiteY0"/>
                    </a:cxn>
                    <a:cxn ang="0">
                      <a:pos x="connsiteX1" y="connsiteY1"/>
                    </a:cxn>
                  </a:cxnLst>
                  <a:rect l="l" t="t" r="r" b="b"/>
                  <a:pathLst>
                    <a:path w="914" h="61242">
                      <a:moveTo>
                        <a:pt x="0" y="61242"/>
                      </a:moveTo>
                      <a:lnTo>
                        <a:pt x="0" y="0"/>
                      </a:lnTo>
                    </a:path>
                  </a:pathLst>
                </a:custGeom>
                <a:ln w="19050" cap="flat">
                  <a:solidFill>
                    <a:schemeClr val="bg1"/>
                  </a:solidFill>
                  <a:prstDash val="solid"/>
                  <a:miter/>
                </a:ln>
              </p:spPr>
              <p:txBody>
                <a:bodyPr rtlCol="0" anchor="ctr"/>
                <a:lstStyle/>
                <a:p>
                  <a:endParaRPr lang="en-GB"/>
                </a:p>
              </p:txBody>
            </p:sp>
          </p:grpSp>
          <p:grpSp>
            <p:nvGrpSpPr>
              <p:cNvPr id="245" name="Graphic 39">
                <a:extLst>
                  <a:ext uri="{FF2B5EF4-FFF2-40B4-BE49-F238E27FC236}">
                    <a16:creationId xmlns:a16="http://schemas.microsoft.com/office/drawing/2014/main" id="{9A7488E4-FF5D-7410-B143-F812706C368A}"/>
                  </a:ext>
                </a:extLst>
              </p:cNvPr>
              <p:cNvGrpSpPr/>
              <p:nvPr/>
            </p:nvGrpSpPr>
            <p:grpSpPr>
              <a:xfrm>
                <a:off x="3821573" y="1090012"/>
                <a:ext cx="138566" cy="160002"/>
                <a:chOff x="3821573" y="1090012"/>
                <a:chExt cx="138566" cy="160002"/>
              </a:xfrm>
              <a:noFill/>
            </p:grpSpPr>
            <p:grpSp>
              <p:nvGrpSpPr>
                <p:cNvPr id="247" name="Graphic 39">
                  <a:extLst>
                    <a:ext uri="{FF2B5EF4-FFF2-40B4-BE49-F238E27FC236}">
                      <a16:creationId xmlns:a16="http://schemas.microsoft.com/office/drawing/2014/main" id="{C727E619-A36C-A931-BDC4-3293EF1C451D}"/>
                    </a:ext>
                  </a:extLst>
                </p:cNvPr>
                <p:cNvGrpSpPr/>
                <p:nvPr/>
              </p:nvGrpSpPr>
              <p:grpSpPr>
                <a:xfrm>
                  <a:off x="3821573" y="1090012"/>
                  <a:ext cx="138566" cy="160002"/>
                  <a:chOff x="3821573" y="1090012"/>
                  <a:chExt cx="138566" cy="160002"/>
                </a:xfrm>
                <a:noFill/>
              </p:grpSpPr>
              <p:sp>
                <p:nvSpPr>
                  <p:cNvPr id="249" name="Freeform 248">
                    <a:extLst>
                      <a:ext uri="{FF2B5EF4-FFF2-40B4-BE49-F238E27FC236}">
                        <a16:creationId xmlns:a16="http://schemas.microsoft.com/office/drawing/2014/main" id="{F1B1E94D-60C4-CF02-EA21-3D7F04520584}"/>
                      </a:ext>
                    </a:extLst>
                  </p:cNvPr>
                  <p:cNvSpPr/>
                  <p:nvPr/>
                </p:nvSpPr>
                <p:spPr>
                  <a:xfrm>
                    <a:off x="3821573" y="1090012"/>
                    <a:ext cx="138566" cy="160002"/>
                  </a:xfrm>
                  <a:custGeom>
                    <a:avLst/>
                    <a:gdLst>
                      <a:gd name="connsiteX0" fmla="*/ 138566 w 138566"/>
                      <a:gd name="connsiteY0" fmla="*/ 120002 h 160002"/>
                      <a:gd name="connsiteX1" fmla="*/ 138566 w 138566"/>
                      <a:gd name="connsiteY1" fmla="*/ 40000 h 160002"/>
                      <a:gd name="connsiteX2" fmla="*/ 69283 w 138566"/>
                      <a:gd name="connsiteY2" fmla="*/ 0 h 160002"/>
                      <a:gd name="connsiteX3" fmla="*/ 0 w 138566"/>
                      <a:gd name="connsiteY3" fmla="*/ 40000 h 160002"/>
                      <a:gd name="connsiteX4" fmla="*/ 0 w 138566"/>
                      <a:gd name="connsiteY4" fmla="*/ 120002 h 160002"/>
                      <a:gd name="connsiteX5" fmla="*/ 69283 w 138566"/>
                      <a:gd name="connsiteY5" fmla="*/ 160002 h 16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66" h="160002">
                        <a:moveTo>
                          <a:pt x="138566" y="120002"/>
                        </a:moveTo>
                        <a:lnTo>
                          <a:pt x="138566" y="40000"/>
                        </a:lnTo>
                        <a:lnTo>
                          <a:pt x="69283" y="0"/>
                        </a:lnTo>
                        <a:lnTo>
                          <a:pt x="0" y="40000"/>
                        </a:lnTo>
                        <a:lnTo>
                          <a:pt x="0" y="120002"/>
                        </a:lnTo>
                        <a:lnTo>
                          <a:pt x="69283" y="160002"/>
                        </a:lnTo>
                        <a:close/>
                      </a:path>
                    </a:pathLst>
                  </a:custGeom>
                  <a:noFill/>
                  <a:ln w="19050" cap="flat">
                    <a:solidFill>
                      <a:schemeClr val="bg1"/>
                    </a:solidFill>
                    <a:prstDash val="solid"/>
                    <a:miter/>
                  </a:ln>
                </p:spPr>
                <p:txBody>
                  <a:bodyPr rtlCol="0" anchor="ctr"/>
                  <a:lstStyle/>
                  <a:p>
                    <a:endParaRPr lang="en-GB"/>
                  </a:p>
                </p:txBody>
              </p:sp>
              <p:sp>
                <p:nvSpPr>
                  <p:cNvPr id="250" name="Freeform 249">
                    <a:extLst>
                      <a:ext uri="{FF2B5EF4-FFF2-40B4-BE49-F238E27FC236}">
                        <a16:creationId xmlns:a16="http://schemas.microsoft.com/office/drawing/2014/main" id="{823E757D-CE8C-C9AE-1A86-0A6E735B9F41}"/>
                      </a:ext>
                    </a:extLst>
                  </p:cNvPr>
                  <p:cNvSpPr/>
                  <p:nvPr/>
                </p:nvSpPr>
                <p:spPr>
                  <a:xfrm>
                    <a:off x="3821573" y="1130012"/>
                    <a:ext cx="138566" cy="40001"/>
                  </a:xfrm>
                  <a:custGeom>
                    <a:avLst/>
                    <a:gdLst>
                      <a:gd name="connsiteX0" fmla="*/ 0 w 138566"/>
                      <a:gd name="connsiteY0" fmla="*/ 0 h 40001"/>
                      <a:gd name="connsiteX1" fmla="*/ 69283 w 138566"/>
                      <a:gd name="connsiteY1" fmla="*/ 40001 h 40001"/>
                      <a:gd name="connsiteX2" fmla="*/ 138566 w 138566"/>
                      <a:gd name="connsiteY2" fmla="*/ 0 h 40001"/>
                    </a:gdLst>
                    <a:ahLst/>
                    <a:cxnLst>
                      <a:cxn ang="0">
                        <a:pos x="connsiteX0" y="connsiteY0"/>
                      </a:cxn>
                      <a:cxn ang="0">
                        <a:pos x="connsiteX1" y="connsiteY1"/>
                      </a:cxn>
                      <a:cxn ang="0">
                        <a:pos x="connsiteX2" y="connsiteY2"/>
                      </a:cxn>
                    </a:cxnLst>
                    <a:rect l="l" t="t" r="r" b="b"/>
                    <a:pathLst>
                      <a:path w="138566" h="40001">
                        <a:moveTo>
                          <a:pt x="0" y="0"/>
                        </a:moveTo>
                        <a:lnTo>
                          <a:pt x="69283" y="40001"/>
                        </a:lnTo>
                        <a:lnTo>
                          <a:pt x="138566" y="0"/>
                        </a:lnTo>
                      </a:path>
                    </a:pathLst>
                  </a:custGeom>
                  <a:noFill/>
                  <a:ln w="19050" cap="flat">
                    <a:solidFill>
                      <a:schemeClr val="bg1"/>
                    </a:solidFill>
                    <a:prstDash val="solid"/>
                    <a:miter/>
                  </a:ln>
                </p:spPr>
                <p:txBody>
                  <a:bodyPr rtlCol="0" anchor="ctr"/>
                  <a:lstStyle/>
                  <a:p>
                    <a:endParaRPr lang="en-GB"/>
                  </a:p>
                </p:txBody>
              </p:sp>
            </p:grpSp>
            <p:sp>
              <p:nvSpPr>
                <p:cNvPr id="248" name="Freeform 247">
                  <a:extLst>
                    <a:ext uri="{FF2B5EF4-FFF2-40B4-BE49-F238E27FC236}">
                      <a16:creationId xmlns:a16="http://schemas.microsoft.com/office/drawing/2014/main" id="{DE3DC436-CB9F-F425-3045-42CEC5FD526B}"/>
                    </a:ext>
                  </a:extLst>
                </p:cNvPr>
                <p:cNvSpPr/>
                <p:nvPr/>
              </p:nvSpPr>
              <p:spPr>
                <a:xfrm>
                  <a:off x="3890856" y="1170014"/>
                  <a:ext cx="914" cy="80000"/>
                </a:xfrm>
                <a:custGeom>
                  <a:avLst/>
                  <a:gdLst>
                    <a:gd name="connsiteX0" fmla="*/ 0 w 914"/>
                    <a:gd name="connsiteY0" fmla="*/ 0 h 80000"/>
                    <a:gd name="connsiteX1" fmla="*/ 0 w 914"/>
                    <a:gd name="connsiteY1" fmla="*/ 80001 h 80000"/>
                  </a:gdLst>
                  <a:ahLst/>
                  <a:cxnLst>
                    <a:cxn ang="0">
                      <a:pos x="connsiteX0" y="connsiteY0"/>
                    </a:cxn>
                    <a:cxn ang="0">
                      <a:pos x="connsiteX1" y="connsiteY1"/>
                    </a:cxn>
                  </a:cxnLst>
                  <a:rect l="l" t="t" r="r" b="b"/>
                  <a:pathLst>
                    <a:path w="914" h="80000">
                      <a:moveTo>
                        <a:pt x="0" y="0"/>
                      </a:moveTo>
                      <a:lnTo>
                        <a:pt x="0" y="80001"/>
                      </a:lnTo>
                    </a:path>
                  </a:pathLst>
                </a:custGeom>
                <a:ln w="19050" cap="flat">
                  <a:solidFill>
                    <a:schemeClr val="bg1"/>
                  </a:solidFill>
                  <a:prstDash val="solid"/>
                  <a:miter/>
                </a:ln>
              </p:spPr>
              <p:txBody>
                <a:bodyPr rtlCol="0" anchor="ctr"/>
                <a:lstStyle/>
                <a:p>
                  <a:endParaRPr lang="en-GB"/>
                </a:p>
              </p:txBody>
            </p:sp>
          </p:grpSp>
          <p:sp>
            <p:nvSpPr>
              <p:cNvPr id="246" name="Freeform 245">
                <a:extLst>
                  <a:ext uri="{FF2B5EF4-FFF2-40B4-BE49-F238E27FC236}">
                    <a16:creationId xmlns:a16="http://schemas.microsoft.com/office/drawing/2014/main" id="{78EF2856-4F0C-7341-46AE-1B3EEF625231}"/>
                  </a:ext>
                </a:extLst>
              </p:cNvPr>
              <p:cNvSpPr/>
              <p:nvPr/>
            </p:nvSpPr>
            <p:spPr>
              <a:xfrm>
                <a:off x="3760916" y="1321747"/>
                <a:ext cx="261708" cy="914"/>
              </a:xfrm>
              <a:custGeom>
                <a:avLst/>
                <a:gdLst>
                  <a:gd name="connsiteX0" fmla="*/ 0 w 261708"/>
                  <a:gd name="connsiteY0" fmla="*/ 0 h 914"/>
                  <a:gd name="connsiteX1" fmla="*/ 261709 w 261708"/>
                  <a:gd name="connsiteY1" fmla="*/ 0 h 914"/>
                </a:gdLst>
                <a:ahLst/>
                <a:cxnLst>
                  <a:cxn ang="0">
                    <a:pos x="connsiteX0" y="connsiteY0"/>
                  </a:cxn>
                  <a:cxn ang="0">
                    <a:pos x="connsiteX1" y="connsiteY1"/>
                  </a:cxn>
                </a:cxnLst>
                <a:rect l="l" t="t" r="r" b="b"/>
                <a:pathLst>
                  <a:path w="261708" h="914">
                    <a:moveTo>
                      <a:pt x="0" y="0"/>
                    </a:moveTo>
                    <a:lnTo>
                      <a:pt x="261709" y="0"/>
                    </a:lnTo>
                  </a:path>
                </a:pathLst>
              </a:custGeom>
              <a:ln w="19050" cap="flat">
                <a:solidFill>
                  <a:schemeClr val="bg1"/>
                </a:solidFill>
                <a:prstDash val="solid"/>
                <a:miter/>
              </a:ln>
            </p:spPr>
            <p:txBody>
              <a:bodyPr rtlCol="0" anchor="ctr"/>
              <a:lstStyle/>
              <a:p>
                <a:endParaRPr lang="en-GB"/>
              </a:p>
            </p:txBody>
          </p:sp>
        </p:grpSp>
      </p:grpSp>
      <p:grpSp>
        <p:nvGrpSpPr>
          <p:cNvPr id="31" name="Group 30">
            <a:extLst>
              <a:ext uri="{FF2B5EF4-FFF2-40B4-BE49-F238E27FC236}">
                <a16:creationId xmlns:a16="http://schemas.microsoft.com/office/drawing/2014/main" id="{0848054C-AC9A-9118-2EA6-F82CC96B6562}"/>
              </a:ext>
            </a:extLst>
          </p:cNvPr>
          <p:cNvGrpSpPr/>
          <p:nvPr/>
        </p:nvGrpSpPr>
        <p:grpSpPr>
          <a:xfrm>
            <a:off x="357188" y="2466383"/>
            <a:ext cx="712224" cy="712224"/>
            <a:chOff x="357188" y="2466383"/>
            <a:chExt cx="712224" cy="712224"/>
          </a:xfrm>
        </p:grpSpPr>
        <p:sp>
          <p:nvSpPr>
            <p:cNvPr id="491" name="Oval 490">
              <a:extLst>
                <a:ext uri="{FF2B5EF4-FFF2-40B4-BE49-F238E27FC236}">
                  <a16:creationId xmlns:a16="http://schemas.microsoft.com/office/drawing/2014/main" id="{AD211A99-7CF9-E44C-D3FD-E9EBCA9CDA2A}"/>
                </a:ext>
              </a:extLst>
            </p:cNvPr>
            <p:cNvSpPr/>
            <p:nvPr/>
          </p:nvSpPr>
          <p:spPr>
            <a:xfrm>
              <a:off x="357188"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aphic 161">
              <a:extLst>
                <a:ext uri="{FF2B5EF4-FFF2-40B4-BE49-F238E27FC236}">
                  <a16:creationId xmlns:a16="http://schemas.microsoft.com/office/drawing/2014/main" id="{8CEF1749-97BF-6CA9-990F-9C3D6222A7BB}"/>
                </a:ext>
              </a:extLst>
            </p:cNvPr>
            <p:cNvGrpSpPr/>
            <p:nvPr/>
          </p:nvGrpSpPr>
          <p:grpSpPr>
            <a:xfrm>
              <a:off x="569332" y="2697422"/>
              <a:ext cx="287937" cy="250146"/>
              <a:chOff x="2858504" y="220403"/>
              <a:chExt cx="440362" cy="382566"/>
            </a:xfrm>
            <a:noFill/>
          </p:grpSpPr>
          <p:sp>
            <p:nvSpPr>
              <p:cNvPr id="262" name="Freeform 261">
                <a:extLst>
                  <a:ext uri="{FF2B5EF4-FFF2-40B4-BE49-F238E27FC236}">
                    <a16:creationId xmlns:a16="http://schemas.microsoft.com/office/drawing/2014/main" id="{6AA3AB5F-C982-5C15-74B8-2E9AA20B49F4}"/>
                  </a:ext>
                </a:extLst>
              </p:cNvPr>
              <p:cNvSpPr/>
              <p:nvPr/>
            </p:nvSpPr>
            <p:spPr>
              <a:xfrm flipV="1">
                <a:off x="2858504" y="220403"/>
                <a:ext cx="309740" cy="276273"/>
              </a:xfrm>
              <a:custGeom>
                <a:avLst/>
                <a:gdLst>
                  <a:gd name="connsiteX0" fmla="*/ 77 w 309740"/>
                  <a:gd name="connsiteY0" fmla="*/ 237449 h 276273"/>
                  <a:gd name="connsiteX1" fmla="*/ 77 w 309740"/>
                  <a:gd name="connsiteY1" fmla="*/ 372 h 276273"/>
                  <a:gd name="connsiteX2" fmla="*/ 75423 w 309740"/>
                  <a:gd name="connsiteY2" fmla="*/ 54122 h 276273"/>
                  <a:gd name="connsiteX3" fmla="*/ 104908 w 309740"/>
                  <a:gd name="connsiteY3" fmla="*/ 63560 h 276273"/>
                  <a:gd name="connsiteX4" fmla="*/ 270621 w 309740"/>
                  <a:gd name="connsiteY4" fmla="*/ 63560 h 276273"/>
                  <a:gd name="connsiteX5" fmla="*/ 309817 w 309740"/>
                  <a:gd name="connsiteY5" fmla="*/ 102756 h 276273"/>
                  <a:gd name="connsiteX6" fmla="*/ 309817 w 309740"/>
                  <a:gd name="connsiteY6" fmla="*/ 276645 h 276273"/>
                  <a:gd name="connsiteX7" fmla="*/ 39272 w 309740"/>
                  <a:gd name="connsiteY7" fmla="*/ 276645 h 276273"/>
                  <a:gd name="connsiteX8" fmla="*/ 77 w 309740"/>
                  <a:gd name="connsiteY8" fmla="*/ 237449 h 2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40" h="276273">
                    <a:moveTo>
                      <a:pt x="77" y="237449"/>
                    </a:moveTo>
                    <a:lnTo>
                      <a:pt x="77" y="372"/>
                    </a:lnTo>
                    <a:lnTo>
                      <a:pt x="75423" y="54122"/>
                    </a:lnTo>
                    <a:cubicBezTo>
                      <a:pt x="84029" y="60261"/>
                      <a:pt x="94337" y="63560"/>
                      <a:pt x="104908" y="63560"/>
                    </a:cubicBezTo>
                    <a:lnTo>
                      <a:pt x="270621" y="63560"/>
                    </a:lnTo>
                    <a:cubicBezTo>
                      <a:pt x="292269" y="63560"/>
                      <a:pt x="309817" y="81109"/>
                      <a:pt x="309817" y="102756"/>
                    </a:cubicBezTo>
                    <a:lnTo>
                      <a:pt x="309817" y="276645"/>
                    </a:lnTo>
                    <a:lnTo>
                      <a:pt x="39272" y="276645"/>
                    </a:lnTo>
                    <a:cubicBezTo>
                      <a:pt x="17625" y="276645"/>
                      <a:pt x="77" y="259097"/>
                      <a:pt x="77" y="237449"/>
                    </a:cubicBezTo>
                    <a:close/>
                  </a:path>
                </a:pathLst>
              </a:custGeom>
              <a:noFill/>
              <a:ln w="19050" cap="rnd">
                <a:solidFill>
                  <a:schemeClr val="bg1"/>
                </a:solidFill>
                <a:prstDash val="solid"/>
                <a:round/>
              </a:ln>
            </p:spPr>
            <p:txBody>
              <a:bodyPr rtlCol="0" anchor="ctr"/>
              <a:lstStyle/>
              <a:p>
                <a:endParaRPr lang="en-GB"/>
              </a:p>
            </p:txBody>
          </p:sp>
          <p:sp>
            <p:nvSpPr>
              <p:cNvPr id="263" name="Freeform 262">
                <a:extLst>
                  <a:ext uri="{FF2B5EF4-FFF2-40B4-BE49-F238E27FC236}">
                    <a16:creationId xmlns:a16="http://schemas.microsoft.com/office/drawing/2014/main" id="{B75CFE50-0E8A-6FB8-AE88-ADAB4D34CFAB}"/>
                  </a:ext>
                </a:extLst>
              </p:cNvPr>
              <p:cNvSpPr/>
              <p:nvPr/>
            </p:nvSpPr>
            <p:spPr>
              <a:xfrm flipV="1">
                <a:off x="2989122" y="326693"/>
                <a:ext cx="309743" cy="276276"/>
              </a:xfrm>
              <a:custGeom>
                <a:avLst/>
                <a:gdLst>
                  <a:gd name="connsiteX0" fmla="*/ 234464 w 309743"/>
                  <a:gd name="connsiteY0" fmla="*/ 276847 h 276276"/>
                  <a:gd name="connsiteX1" fmla="*/ 271072 w 309743"/>
                  <a:gd name="connsiteY1" fmla="*/ 276847 h 276276"/>
                  <a:gd name="connsiteX2" fmla="*/ 310267 w 309743"/>
                  <a:gd name="connsiteY2" fmla="*/ 237644 h 276276"/>
                  <a:gd name="connsiteX3" fmla="*/ 310267 w 309743"/>
                  <a:gd name="connsiteY3" fmla="*/ 570 h 276276"/>
                  <a:gd name="connsiteX4" fmla="*/ 234921 w 309743"/>
                  <a:gd name="connsiteY4" fmla="*/ 54318 h 276276"/>
                  <a:gd name="connsiteX5" fmla="*/ 205438 w 309743"/>
                  <a:gd name="connsiteY5" fmla="*/ 63756 h 276276"/>
                  <a:gd name="connsiteX6" fmla="*/ 39718 w 309743"/>
                  <a:gd name="connsiteY6" fmla="*/ 63756 h 276276"/>
                  <a:gd name="connsiteX7" fmla="*/ 523 w 309743"/>
                  <a:gd name="connsiteY7" fmla="*/ 102959 h 276276"/>
                  <a:gd name="connsiteX8" fmla="*/ 523 w 309743"/>
                  <a:gd name="connsiteY8" fmla="*/ 115237 h 27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43" h="276276">
                    <a:moveTo>
                      <a:pt x="234464" y="276847"/>
                    </a:moveTo>
                    <a:lnTo>
                      <a:pt x="271072" y="276847"/>
                    </a:lnTo>
                    <a:cubicBezTo>
                      <a:pt x="292716" y="276847"/>
                      <a:pt x="310267" y="259296"/>
                      <a:pt x="310267" y="237644"/>
                    </a:cubicBezTo>
                    <a:lnTo>
                      <a:pt x="310267" y="570"/>
                    </a:lnTo>
                    <a:lnTo>
                      <a:pt x="234921" y="54318"/>
                    </a:lnTo>
                    <a:cubicBezTo>
                      <a:pt x="226315" y="60457"/>
                      <a:pt x="216009" y="63756"/>
                      <a:pt x="205438" y="63756"/>
                    </a:cubicBezTo>
                    <a:lnTo>
                      <a:pt x="39718" y="63756"/>
                    </a:lnTo>
                    <a:cubicBezTo>
                      <a:pt x="18074" y="63756"/>
                      <a:pt x="523" y="81306"/>
                      <a:pt x="523" y="102959"/>
                    </a:cubicBezTo>
                    <a:lnTo>
                      <a:pt x="523" y="115237"/>
                    </a:lnTo>
                  </a:path>
                </a:pathLst>
              </a:custGeom>
              <a:noFill/>
              <a:ln w="19050" cap="rnd">
                <a:solidFill>
                  <a:schemeClr val="bg1"/>
                </a:solidFill>
                <a:prstDash val="solid"/>
                <a:round/>
              </a:ln>
            </p:spPr>
            <p:txBody>
              <a:bodyPr rtlCol="0" anchor="ctr"/>
              <a:lstStyle/>
              <a:p>
                <a:endParaRPr lang="en-GB"/>
              </a:p>
            </p:txBody>
          </p:sp>
          <p:sp>
            <p:nvSpPr>
              <p:cNvPr id="264" name="Freeform 263">
                <a:extLst>
                  <a:ext uri="{FF2B5EF4-FFF2-40B4-BE49-F238E27FC236}">
                    <a16:creationId xmlns:a16="http://schemas.microsoft.com/office/drawing/2014/main" id="{40B35261-A856-3371-D53B-AE0E3F5D7A70}"/>
                  </a:ext>
                </a:extLst>
              </p:cNvPr>
              <p:cNvSpPr/>
              <p:nvPr/>
            </p:nvSpPr>
            <p:spPr>
              <a:xfrm flipV="1">
                <a:off x="2943344" y="295057"/>
                <a:ext cx="158332" cy="685"/>
              </a:xfrm>
              <a:custGeom>
                <a:avLst/>
                <a:gdLst>
                  <a:gd name="connsiteX0" fmla="*/ 158679 w 158332"/>
                  <a:gd name="connsiteY0" fmla="*/ 171 h 685"/>
                  <a:gd name="connsiteX1" fmla="*/ 346 w 158332"/>
                  <a:gd name="connsiteY1" fmla="*/ 171 h 685"/>
                </a:gdLst>
                <a:ahLst/>
                <a:cxnLst>
                  <a:cxn ang="0">
                    <a:pos x="connsiteX0" y="connsiteY0"/>
                  </a:cxn>
                  <a:cxn ang="0">
                    <a:pos x="connsiteX1" y="connsiteY1"/>
                  </a:cxn>
                </a:cxnLst>
                <a:rect l="l" t="t" r="r" b="b"/>
                <a:pathLst>
                  <a:path w="158332" h="685">
                    <a:moveTo>
                      <a:pt x="158679" y="171"/>
                    </a:moveTo>
                    <a:lnTo>
                      <a:pt x="346" y="171"/>
                    </a:lnTo>
                  </a:path>
                </a:pathLst>
              </a:custGeom>
              <a:noFill/>
              <a:ln w="19050" cap="rnd">
                <a:solidFill>
                  <a:schemeClr val="bg1"/>
                </a:solidFill>
                <a:prstDash val="solid"/>
                <a:round/>
              </a:ln>
            </p:spPr>
            <p:txBody>
              <a:bodyPr rtlCol="0" anchor="ctr"/>
              <a:lstStyle/>
              <a:p>
                <a:endParaRPr lang="en-GB"/>
              </a:p>
            </p:txBody>
          </p:sp>
          <p:sp>
            <p:nvSpPr>
              <p:cNvPr id="265" name="Freeform 264">
                <a:extLst>
                  <a:ext uri="{FF2B5EF4-FFF2-40B4-BE49-F238E27FC236}">
                    <a16:creationId xmlns:a16="http://schemas.microsoft.com/office/drawing/2014/main" id="{C5480E02-43DD-0C06-07D5-73C1B9322585}"/>
                  </a:ext>
                </a:extLst>
              </p:cNvPr>
              <p:cNvSpPr/>
              <p:nvPr/>
            </p:nvSpPr>
            <p:spPr>
              <a:xfrm flipV="1">
                <a:off x="2943344" y="359010"/>
                <a:ext cx="158332" cy="685"/>
              </a:xfrm>
              <a:custGeom>
                <a:avLst/>
                <a:gdLst>
                  <a:gd name="connsiteX0" fmla="*/ 158679 w 158332"/>
                  <a:gd name="connsiteY0" fmla="*/ 264 h 685"/>
                  <a:gd name="connsiteX1" fmla="*/ 346 w 158332"/>
                  <a:gd name="connsiteY1" fmla="*/ 264 h 685"/>
                </a:gdLst>
                <a:ahLst/>
                <a:cxnLst>
                  <a:cxn ang="0">
                    <a:pos x="connsiteX0" y="connsiteY0"/>
                  </a:cxn>
                  <a:cxn ang="0">
                    <a:pos x="connsiteX1" y="connsiteY1"/>
                  </a:cxn>
                </a:cxnLst>
                <a:rect l="l" t="t" r="r" b="b"/>
                <a:pathLst>
                  <a:path w="158332" h="685">
                    <a:moveTo>
                      <a:pt x="158679" y="264"/>
                    </a:moveTo>
                    <a:lnTo>
                      <a:pt x="346" y="264"/>
                    </a:lnTo>
                  </a:path>
                </a:pathLst>
              </a:custGeom>
              <a:noFill/>
              <a:ln w="19050" cap="rnd">
                <a:solidFill>
                  <a:schemeClr val="bg1"/>
                </a:solidFill>
                <a:prstDash val="solid"/>
                <a:round/>
              </a:ln>
            </p:spPr>
            <p:txBody>
              <a:bodyPr rtlCol="0" anchor="ctr"/>
              <a:lstStyle/>
              <a:p>
                <a:endParaRPr lang="en-GB"/>
              </a:p>
            </p:txBody>
          </p:sp>
        </p:grpSp>
      </p:grpSp>
      <p:grpSp>
        <p:nvGrpSpPr>
          <p:cNvPr id="28" name="Group 27">
            <a:extLst>
              <a:ext uri="{FF2B5EF4-FFF2-40B4-BE49-F238E27FC236}">
                <a16:creationId xmlns:a16="http://schemas.microsoft.com/office/drawing/2014/main" id="{87D25C67-02A0-E0D0-911A-EB67C63D2C1A}"/>
              </a:ext>
            </a:extLst>
          </p:cNvPr>
          <p:cNvGrpSpPr/>
          <p:nvPr/>
        </p:nvGrpSpPr>
        <p:grpSpPr>
          <a:xfrm>
            <a:off x="3047549" y="2466383"/>
            <a:ext cx="712224" cy="712224"/>
            <a:chOff x="3047549" y="2466383"/>
            <a:chExt cx="712224" cy="712224"/>
          </a:xfrm>
        </p:grpSpPr>
        <p:sp>
          <p:nvSpPr>
            <p:cNvPr id="494" name="Oval 493">
              <a:extLst>
                <a:ext uri="{FF2B5EF4-FFF2-40B4-BE49-F238E27FC236}">
                  <a16:creationId xmlns:a16="http://schemas.microsoft.com/office/drawing/2014/main" id="{D6786AE0-E047-A3AB-5EA7-A2586D088010}"/>
                </a:ext>
              </a:extLst>
            </p:cNvPr>
            <p:cNvSpPr/>
            <p:nvPr/>
          </p:nvSpPr>
          <p:spPr>
            <a:xfrm>
              <a:off x="3047549"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3" name="Graphic 418">
              <a:extLst>
                <a:ext uri="{FF2B5EF4-FFF2-40B4-BE49-F238E27FC236}">
                  <a16:creationId xmlns:a16="http://schemas.microsoft.com/office/drawing/2014/main" id="{6940DD78-B179-545E-BA70-DF18BD62EC4A}"/>
                </a:ext>
              </a:extLst>
            </p:cNvPr>
            <p:cNvGrpSpPr/>
            <p:nvPr/>
          </p:nvGrpSpPr>
          <p:grpSpPr>
            <a:xfrm>
              <a:off x="3308081" y="2681514"/>
              <a:ext cx="191161" cy="281963"/>
              <a:chOff x="2932506" y="196072"/>
              <a:chExt cx="292357" cy="431227"/>
            </a:xfrm>
            <a:noFill/>
          </p:grpSpPr>
          <p:sp>
            <p:nvSpPr>
              <p:cNvPr id="334" name="Freeform 333">
                <a:extLst>
                  <a:ext uri="{FF2B5EF4-FFF2-40B4-BE49-F238E27FC236}">
                    <a16:creationId xmlns:a16="http://schemas.microsoft.com/office/drawing/2014/main" id="{3C880464-A04D-6F9F-79C8-D6A676E83058}"/>
                  </a:ext>
                </a:extLst>
              </p:cNvPr>
              <p:cNvSpPr/>
              <p:nvPr/>
            </p:nvSpPr>
            <p:spPr>
              <a:xfrm flipV="1">
                <a:off x="2932506" y="196072"/>
                <a:ext cx="292357" cy="365446"/>
              </a:xfrm>
              <a:custGeom>
                <a:avLst/>
                <a:gdLst>
                  <a:gd name="connsiteX0" fmla="*/ 29380 w 292357"/>
                  <a:gd name="connsiteY0" fmla="*/ 131878 h 365446"/>
                  <a:gd name="connsiteX1" fmla="*/ 117139 w 292357"/>
                  <a:gd name="connsiteY1" fmla="*/ 14874 h 365446"/>
                  <a:gd name="connsiteX2" fmla="*/ 146392 w 292357"/>
                  <a:gd name="connsiteY2" fmla="*/ 237 h 365446"/>
                  <a:gd name="connsiteX3" fmla="*/ 175645 w 292357"/>
                  <a:gd name="connsiteY3" fmla="*/ 14874 h 365446"/>
                  <a:gd name="connsiteX4" fmla="*/ 263404 w 292357"/>
                  <a:gd name="connsiteY4" fmla="*/ 131878 h 365446"/>
                  <a:gd name="connsiteX5" fmla="*/ 292571 w 292357"/>
                  <a:gd name="connsiteY5" fmla="*/ 219505 h 365446"/>
                  <a:gd name="connsiteX6" fmla="*/ 146392 w 292357"/>
                  <a:gd name="connsiteY6" fmla="*/ 365684 h 365446"/>
                  <a:gd name="connsiteX7" fmla="*/ 213 w 292357"/>
                  <a:gd name="connsiteY7" fmla="*/ 219505 h 365446"/>
                  <a:gd name="connsiteX8" fmla="*/ 29380 w 292357"/>
                  <a:gd name="connsiteY8" fmla="*/ 131878 h 36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357" h="365446">
                    <a:moveTo>
                      <a:pt x="29380" y="131878"/>
                    </a:moveTo>
                    <a:lnTo>
                      <a:pt x="117139" y="14874"/>
                    </a:lnTo>
                    <a:cubicBezTo>
                      <a:pt x="123805" y="5988"/>
                      <a:pt x="134427" y="237"/>
                      <a:pt x="146392" y="237"/>
                    </a:cubicBezTo>
                    <a:cubicBezTo>
                      <a:pt x="158357" y="237"/>
                      <a:pt x="168978" y="5988"/>
                      <a:pt x="175645" y="14874"/>
                    </a:cubicBezTo>
                    <a:lnTo>
                      <a:pt x="263404" y="131878"/>
                    </a:lnTo>
                    <a:cubicBezTo>
                      <a:pt x="281719" y="156295"/>
                      <a:pt x="292571" y="186633"/>
                      <a:pt x="292571" y="219505"/>
                    </a:cubicBezTo>
                    <a:cubicBezTo>
                      <a:pt x="292571" y="300237"/>
                      <a:pt x="227125" y="365684"/>
                      <a:pt x="146392" y="365684"/>
                    </a:cubicBezTo>
                    <a:cubicBezTo>
                      <a:pt x="65659" y="365684"/>
                      <a:pt x="213" y="300237"/>
                      <a:pt x="213" y="219505"/>
                    </a:cubicBezTo>
                    <a:cubicBezTo>
                      <a:pt x="213" y="186633"/>
                      <a:pt x="11065" y="156295"/>
                      <a:pt x="29380" y="131878"/>
                    </a:cubicBezTo>
                    <a:close/>
                  </a:path>
                </a:pathLst>
              </a:custGeom>
              <a:noFill/>
              <a:ln w="19050" cap="rnd">
                <a:solidFill>
                  <a:schemeClr val="bg1"/>
                </a:solidFill>
                <a:prstDash val="solid"/>
                <a:round/>
              </a:ln>
            </p:spPr>
            <p:txBody>
              <a:bodyPr rtlCol="0" anchor="ctr"/>
              <a:lstStyle/>
              <a:p>
                <a:endParaRPr lang="en-GB"/>
              </a:p>
            </p:txBody>
          </p:sp>
          <p:sp>
            <p:nvSpPr>
              <p:cNvPr id="335" name="Freeform 334">
                <a:extLst>
                  <a:ext uri="{FF2B5EF4-FFF2-40B4-BE49-F238E27FC236}">
                    <a16:creationId xmlns:a16="http://schemas.microsoft.com/office/drawing/2014/main" id="{6326B0AB-D27C-9D36-AC43-D99C64EFC321}"/>
                  </a:ext>
                </a:extLst>
              </p:cNvPr>
              <p:cNvSpPr/>
              <p:nvPr/>
            </p:nvSpPr>
            <p:spPr>
              <a:xfrm flipV="1">
                <a:off x="3042141" y="305706"/>
                <a:ext cx="73089" cy="73089"/>
              </a:xfrm>
              <a:custGeom>
                <a:avLst/>
                <a:gdLst>
                  <a:gd name="connsiteX0" fmla="*/ 73471 w 73089"/>
                  <a:gd name="connsiteY0" fmla="*/ 36785 h 73089"/>
                  <a:gd name="connsiteX1" fmla="*/ 36926 w 73089"/>
                  <a:gd name="connsiteY1" fmla="*/ 240 h 73089"/>
                  <a:gd name="connsiteX2" fmla="*/ 381 w 73089"/>
                  <a:gd name="connsiteY2" fmla="*/ 36785 h 73089"/>
                  <a:gd name="connsiteX3" fmla="*/ 36926 w 73089"/>
                  <a:gd name="connsiteY3" fmla="*/ 73329 h 73089"/>
                  <a:gd name="connsiteX4" fmla="*/ 73471 w 73089"/>
                  <a:gd name="connsiteY4" fmla="*/ 36785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73471" y="36785"/>
                    </a:moveTo>
                    <a:cubicBezTo>
                      <a:pt x="73471" y="16602"/>
                      <a:pt x="57109" y="240"/>
                      <a:pt x="36926" y="240"/>
                    </a:cubicBezTo>
                    <a:cubicBezTo>
                      <a:pt x="16743" y="240"/>
                      <a:pt x="381" y="16602"/>
                      <a:pt x="381" y="36785"/>
                    </a:cubicBezTo>
                    <a:cubicBezTo>
                      <a:pt x="381" y="56967"/>
                      <a:pt x="16743" y="73329"/>
                      <a:pt x="36926" y="73329"/>
                    </a:cubicBezTo>
                    <a:cubicBezTo>
                      <a:pt x="57109" y="73329"/>
                      <a:pt x="73471" y="56967"/>
                      <a:pt x="73471" y="36785"/>
                    </a:cubicBezTo>
                    <a:close/>
                  </a:path>
                </a:pathLst>
              </a:custGeom>
              <a:noFill/>
              <a:ln w="19050" cap="rnd">
                <a:solidFill>
                  <a:schemeClr val="bg1"/>
                </a:solidFill>
                <a:prstDash val="solid"/>
                <a:round/>
              </a:ln>
            </p:spPr>
            <p:txBody>
              <a:bodyPr rtlCol="0" anchor="ctr"/>
              <a:lstStyle/>
              <a:p>
                <a:endParaRPr lang="en-GB"/>
              </a:p>
            </p:txBody>
          </p:sp>
          <p:sp>
            <p:nvSpPr>
              <p:cNvPr id="336" name="Freeform 335">
                <a:extLst>
                  <a:ext uri="{FF2B5EF4-FFF2-40B4-BE49-F238E27FC236}">
                    <a16:creationId xmlns:a16="http://schemas.microsoft.com/office/drawing/2014/main" id="{07C37964-F7DE-2134-C78C-37A509BEA007}"/>
                  </a:ext>
                </a:extLst>
              </p:cNvPr>
              <p:cNvSpPr/>
              <p:nvPr/>
            </p:nvSpPr>
            <p:spPr>
              <a:xfrm flipV="1">
                <a:off x="3005596" y="627299"/>
                <a:ext cx="146178" cy="685"/>
              </a:xfrm>
              <a:custGeom>
                <a:avLst/>
                <a:gdLst>
                  <a:gd name="connsiteX0" fmla="*/ 261 w 146178"/>
                  <a:gd name="connsiteY0" fmla="*/ 656 h 685"/>
                  <a:gd name="connsiteX1" fmla="*/ 146440 w 146178"/>
                  <a:gd name="connsiteY1" fmla="*/ 656 h 685"/>
                </a:gdLst>
                <a:ahLst/>
                <a:cxnLst>
                  <a:cxn ang="0">
                    <a:pos x="connsiteX0" y="connsiteY0"/>
                  </a:cxn>
                  <a:cxn ang="0">
                    <a:pos x="connsiteX1" y="connsiteY1"/>
                  </a:cxn>
                </a:cxnLst>
                <a:rect l="l" t="t" r="r" b="b"/>
                <a:pathLst>
                  <a:path w="146178" h="685">
                    <a:moveTo>
                      <a:pt x="261" y="656"/>
                    </a:moveTo>
                    <a:lnTo>
                      <a:pt x="146440" y="656"/>
                    </a:lnTo>
                  </a:path>
                </a:pathLst>
              </a:custGeom>
              <a:noFill/>
              <a:ln w="19050" cap="rnd">
                <a:solidFill>
                  <a:schemeClr val="bg1"/>
                </a:solidFill>
                <a:prstDash val="solid"/>
                <a:round/>
              </a:ln>
            </p:spPr>
            <p:txBody>
              <a:bodyPr rtlCol="0" anchor="ctr"/>
              <a:lstStyle/>
              <a:p>
                <a:endParaRPr lang="en-GB"/>
              </a:p>
            </p:txBody>
          </p:sp>
        </p:grpSp>
      </p:grpSp>
      <p:grpSp>
        <p:nvGrpSpPr>
          <p:cNvPr id="34" name="Group 33">
            <a:extLst>
              <a:ext uri="{FF2B5EF4-FFF2-40B4-BE49-F238E27FC236}">
                <a16:creationId xmlns:a16="http://schemas.microsoft.com/office/drawing/2014/main" id="{C8B7EE0B-879F-90B3-1038-592FD1259D29}"/>
              </a:ext>
            </a:extLst>
          </p:cNvPr>
          <p:cNvGrpSpPr/>
          <p:nvPr/>
        </p:nvGrpSpPr>
        <p:grpSpPr>
          <a:xfrm>
            <a:off x="2146707" y="3532485"/>
            <a:ext cx="712224" cy="712224"/>
            <a:chOff x="2146707" y="3532485"/>
            <a:chExt cx="712224" cy="712224"/>
          </a:xfrm>
        </p:grpSpPr>
        <p:sp>
          <p:nvSpPr>
            <p:cNvPr id="536" name="Oval 535">
              <a:extLst>
                <a:ext uri="{FF2B5EF4-FFF2-40B4-BE49-F238E27FC236}">
                  <a16:creationId xmlns:a16="http://schemas.microsoft.com/office/drawing/2014/main" id="{C164A82E-AB5B-2A4B-D067-994C771C32DE}"/>
                </a:ext>
              </a:extLst>
            </p:cNvPr>
            <p:cNvSpPr/>
            <p:nvPr/>
          </p:nvSpPr>
          <p:spPr>
            <a:xfrm>
              <a:off x="2146707"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4" name="Graphic 444">
              <a:extLst>
                <a:ext uri="{FF2B5EF4-FFF2-40B4-BE49-F238E27FC236}">
                  <a16:creationId xmlns:a16="http://schemas.microsoft.com/office/drawing/2014/main" id="{B9CB8F5C-8335-B516-C8BB-2B3CC5F0AC42}"/>
                </a:ext>
              </a:extLst>
            </p:cNvPr>
            <p:cNvGrpSpPr/>
            <p:nvPr/>
          </p:nvGrpSpPr>
          <p:grpSpPr>
            <a:xfrm>
              <a:off x="2358851" y="3744629"/>
              <a:ext cx="287937" cy="287937"/>
              <a:chOff x="2858504" y="191504"/>
              <a:chExt cx="440363" cy="440363"/>
            </a:xfrm>
            <a:noFill/>
          </p:grpSpPr>
          <p:sp>
            <p:nvSpPr>
              <p:cNvPr id="345" name="Freeform 344">
                <a:extLst>
                  <a:ext uri="{FF2B5EF4-FFF2-40B4-BE49-F238E27FC236}">
                    <a16:creationId xmlns:a16="http://schemas.microsoft.com/office/drawing/2014/main" id="{0C3950D5-450D-0E42-AC74-D96E14A42E63}"/>
                  </a:ext>
                </a:extLst>
              </p:cNvPr>
              <p:cNvSpPr/>
              <p:nvPr/>
            </p:nvSpPr>
            <p:spPr>
              <a:xfrm flipV="1">
                <a:off x="2980015" y="598063"/>
                <a:ext cx="32890" cy="33803"/>
              </a:xfrm>
              <a:custGeom>
                <a:avLst/>
                <a:gdLst>
                  <a:gd name="connsiteX0" fmla="*/ 33130 w 32890"/>
                  <a:gd name="connsiteY0" fmla="*/ 620 h 33803"/>
                  <a:gd name="connsiteX1" fmla="*/ 239 w 32890"/>
                  <a:gd name="connsiteY1" fmla="*/ 34423 h 33803"/>
                </a:gdLst>
                <a:ahLst/>
                <a:cxnLst>
                  <a:cxn ang="0">
                    <a:pos x="connsiteX0" y="connsiteY0"/>
                  </a:cxn>
                  <a:cxn ang="0">
                    <a:pos x="connsiteX1" y="connsiteY1"/>
                  </a:cxn>
                </a:cxnLst>
                <a:rect l="l" t="t" r="r" b="b"/>
                <a:pathLst>
                  <a:path w="32890" h="33803">
                    <a:moveTo>
                      <a:pt x="33130" y="620"/>
                    </a:moveTo>
                    <a:lnTo>
                      <a:pt x="239" y="34423"/>
                    </a:lnTo>
                  </a:path>
                </a:pathLst>
              </a:custGeom>
              <a:noFill/>
              <a:ln w="19050" cap="rnd">
                <a:solidFill>
                  <a:schemeClr val="bg1"/>
                </a:solidFill>
                <a:prstDash val="solid"/>
                <a:round/>
              </a:ln>
            </p:spPr>
            <p:txBody>
              <a:bodyPr rtlCol="0" anchor="ctr"/>
              <a:lstStyle/>
              <a:p>
                <a:endParaRPr lang="en-GB"/>
              </a:p>
            </p:txBody>
          </p:sp>
          <p:sp>
            <p:nvSpPr>
              <p:cNvPr id="346" name="Freeform 345">
                <a:extLst>
                  <a:ext uri="{FF2B5EF4-FFF2-40B4-BE49-F238E27FC236}">
                    <a16:creationId xmlns:a16="http://schemas.microsoft.com/office/drawing/2014/main" id="{96A747BE-A829-7095-EE20-19596B5542AA}"/>
                  </a:ext>
                </a:extLst>
              </p:cNvPr>
              <p:cNvSpPr/>
              <p:nvPr/>
            </p:nvSpPr>
            <p:spPr>
              <a:xfrm flipV="1">
                <a:off x="2858504" y="470156"/>
                <a:ext cx="161710" cy="161710"/>
              </a:xfrm>
              <a:custGeom>
                <a:avLst/>
                <a:gdLst>
                  <a:gd name="connsiteX0" fmla="*/ 18234 w 161710"/>
                  <a:gd name="connsiteY0" fmla="*/ 18641 h 161710"/>
                  <a:gd name="connsiteX1" fmla="*/ 106855 w 161710"/>
                  <a:gd name="connsiteY1" fmla="*/ 18641 h 161710"/>
                  <a:gd name="connsiteX2" fmla="*/ 161780 w 161710"/>
                  <a:gd name="connsiteY2" fmla="*/ 74479 h 161710"/>
                  <a:gd name="connsiteX3" fmla="*/ 74073 w 161710"/>
                  <a:gd name="connsiteY3" fmla="*/ 162186 h 161710"/>
                  <a:gd name="connsiteX4" fmla="*/ 18234 w 161710"/>
                  <a:gd name="connsiteY4" fmla="*/ 107262 h 161710"/>
                  <a:gd name="connsiteX5" fmla="*/ 18234 w 161710"/>
                  <a:gd name="connsiteY5" fmla="*/ 18641 h 1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10" h="161710">
                    <a:moveTo>
                      <a:pt x="18234" y="18641"/>
                    </a:moveTo>
                    <a:cubicBezTo>
                      <a:pt x="42387" y="-5512"/>
                      <a:pt x="82568" y="-5646"/>
                      <a:pt x="106855" y="18641"/>
                    </a:cubicBezTo>
                    <a:lnTo>
                      <a:pt x="161780" y="74479"/>
                    </a:lnTo>
                    <a:lnTo>
                      <a:pt x="74073" y="162186"/>
                    </a:lnTo>
                    <a:lnTo>
                      <a:pt x="18234" y="107262"/>
                    </a:lnTo>
                    <a:cubicBezTo>
                      <a:pt x="-5986" y="83042"/>
                      <a:pt x="-5986" y="42861"/>
                      <a:pt x="18234" y="18641"/>
                    </a:cubicBezTo>
                    <a:close/>
                  </a:path>
                </a:pathLst>
              </a:custGeom>
              <a:noFill/>
              <a:ln w="19050" cap="rnd">
                <a:solidFill>
                  <a:schemeClr val="bg1"/>
                </a:solidFill>
                <a:prstDash val="solid"/>
                <a:round/>
              </a:ln>
            </p:spPr>
            <p:txBody>
              <a:bodyPr rtlCol="0" anchor="ctr"/>
              <a:lstStyle/>
              <a:p>
                <a:endParaRPr lang="en-GB"/>
              </a:p>
            </p:txBody>
          </p:sp>
          <p:sp>
            <p:nvSpPr>
              <p:cNvPr id="347" name="Freeform 346">
                <a:extLst>
                  <a:ext uri="{FF2B5EF4-FFF2-40B4-BE49-F238E27FC236}">
                    <a16:creationId xmlns:a16="http://schemas.microsoft.com/office/drawing/2014/main" id="{7F46C076-AE95-2C4C-B795-DBBD0D3D9CEE}"/>
                  </a:ext>
                </a:extLst>
              </p:cNvPr>
              <p:cNvSpPr/>
              <p:nvPr/>
            </p:nvSpPr>
            <p:spPr>
              <a:xfrm flipV="1">
                <a:off x="2932507" y="360523"/>
                <a:ext cx="197341" cy="197341"/>
              </a:xfrm>
              <a:custGeom>
                <a:avLst/>
                <a:gdLst>
                  <a:gd name="connsiteX0" fmla="*/ 87967 w 197341"/>
                  <a:gd name="connsiteY0" fmla="*/ 303 h 197341"/>
                  <a:gd name="connsiteX1" fmla="*/ 197601 w 197341"/>
                  <a:gd name="connsiteY1" fmla="*/ 36847 h 197341"/>
                  <a:gd name="connsiteX2" fmla="*/ 36805 w 197341"/>
                  <a:gd name="connsiteY2" fmla="*/ 197644 h 197341"/>
                  <a:gd name="connsiteX3" fmla="*/ 260 w 197341"/>
                  <a:gd name="connsiteY3" fmla="*/ 88010 h 197341"/>
                </a:gdLst>
                <a:ahLst/>
                <a:cxnLst>
                  <a:cxn ang="0">
                    <a:pos x="connsiteX0" y="connsiteY0"/>
                  </a:cxn>
                  <a:cxn ang="0">
                    <a:pos x="connsiteX1" y="connsiteY1"/>
                  </a:cxn>
                  <a:cxn ang="0">
                    <a:pos x="connsiteX2" y="connsiteY2"/>
                  </a:cxn>
                  <a:cxn ang="0">
                    <a:pos x="connsiteX3" y="connsiteY3"/>
                  </a:cxn>
                </a:cxnLst>
                <a:rect l="l" t="t" r="r" b="b"/>
                <a:pathLst>
                  <a:path w="197341" h="197341">
                    <a:moveTo>
                      <a:pt x="87967" y="303"/>
                    </a:moveTo>
                    <a:lnTo>
                      <a:pt x="197601" y="36847"/>
                    </a:lnTo>
                    <a:lnTo>
                      <a:pt x="36805" y="197644"/>
                    </a:lnTo>
                    <a:lnTo>
                      <a:pt x="260" y="88010"/>
                    </a:lnTo>
                    <a:close/>
                  </a:path>
                </a:pathLst>
              </a:custGeom>
              <a:noFill/>
              <a:ln w="19050" cap="rnd">
                <a:solidFill>
                  <a:schemeClr val="bg1"/>
                </a:solidFill>
                <a:prstDash val="solid"/>
                <a:round/>
              </a:ln>
            </p:spPr>
            <p:txBody>
              <a:bodyPr rtlCol="0" anchor="ctr"/>
              <a:lstStyle/>
              <a:p>
                <a:endParaRPr lang="en-GB"/>
              </a:p>
            </p:txBody>
          </p:sp>
          <p:sp>
            <p:nvSpPr>
              <p:cNvPr id="348" name="Freeform 347">
                <a:extLst>
                  <a:ext uri="{FF2B5EF4-FFF2-40B4-BE49-F238E27FC236}">
                    <a16:creationId xmlns:a16="http://schemas.microsoft.com/office/drawing/2014/main" id="{6DC6AEF9-6205-7399-D4D3-2A30402E29EF}"/>
                  </a:ext>
                </a:extLst>
              </p:cNvPr>
              <p:cNvSpPr/>
              <p:nvPr/>
            </p:nvSpPr>
            <p:spPr>
              <a:xfrm flipV="1">
                <a:off x="3064067" y="191504"/>
                <a:ext cx="234799" cy="234799"/>
              </a:xfrm>
              <a:custGeom>
                <a:avLst/>
                <a:gdLst>
                  <a:gd name="connsiteX0" fmla="*/ 235419 w 234799"/>
                  <a:gd name="connsiteY0" fmla="*/ 117134 h 234799"/>
                  <a:gd name="connsiteX1" fmla="*/ 117563 w 234799"/>
                  <a:gd name="connsiteY1" fmla="*/ 191 h 234799"/>
                  <a:gd name="connsiteX2" fmla="*/ 620 w 234799"/>
                  <a:gd name="connsiteY2" fmla="*/ 117134 h 234799"/>
                  <a:gd name="connsiteX3" fmla="*/ 117563 w 234799"/>
                  <a:gd name="connsiteY3" fmla="*/ 234990 h 234799"/>
                  <a:gd name="connsiteX4" fmla="*/ 235419 w 234799"/>
                  <a:gd name="connsiteY4" fmla="*/ 117134 h 23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99" h="234799">
                    <a:moveTo>
                      <a:pt x="235419" y="117134"/>
                    </a:moveTo>
                    <a:cubicBezTo>
                      <a:pt x="235419" y="52548"/>
                      <a:pt x="182148" y="191"/>
                      <a:pt x="117563" y="191"/>
                    </a:cubicBezTo>
                    <a:cubicBezTo>
                      <a:pt x="52977" y="191"/>
                      <a:pt x="620" y="52548"/>
                      <a:pt x="620" y="117134"/>
                    </a:cubicBezTo>
                    <a:cubicBezTo>
                      <a:pt x="620" y="181719"/>
                      <a:pt x="52977" y="234990"/>
                      <a:pt x="117563" y="234990"/>
                    </a:cubicBezTo>
                    <a:cubicBezTo>
                      <a:pt x="182148" y="234990"/>
                      <a:pt x="235419" y="181719"/>
                      <a:pt x="235419" y="117134"/>
                    </a:cubicBezTo>
                    <a:close/>
                  </a:path>
                </a:pathLst>
              </a:custGeom>
              <a:noFill/>
              <a:ln w="19050" cap="rnd">
                <a:solidFill>
                  <a:schemeClr val="bg1"/>
                </a:solidFill>
                <a:prstDash val="solid"/>
                <a:round/>
              </a:ln>
            </p:spPr>
            <p:txBody>
              <a:bodyPr rtlCol="0" anchor="ctr"/>
              <a:lstStyle/>
              <a:p>
                <a:endParaRPr lang="en-GB"/>
              </a:p>
            </p:txBody>
          </p:sp>
          <p:sp>
            <p:nvSpPr>
              <p:cNvPr id="349" name="Freeform 348">
                <a:extLst>
                  <a:ext uri="{FF2B5EF4-FFF2-40B4-BE49-F238E27FC236}">
                    <a16:creationId xmlns:a16="http://schemas.microsoft.com/office/drawing/2014/main" id="{D3E3F2A7-D72E-FDAA-F19E-6303FD70CB7B}"/>
                  </a:ext>
                </a:extLst>
              </p:cNvPr>
              <p:cNvSpPr/>
              <p:nvPr/>
            </p:nvSpPr>
            <p:spPr>
              <a:xfrm flipV="1">
                <a:off x="3155456" y="260305"/>
                <a:ext cx="52368" cy="97185"/>
              </a:xfrm>
              <a:custGeom>
                <a:avLst/>
                <a:gdLst>
                  <a:gd name="connsiteX0" fmla="*/ 45945 w 52368"/>
                  <a:gd name="connsiteY0" fmla="*/ 90973 h 97185"/>
                  <a:gd name="connsiteX1" fmla="*/ 18104 w 52368"/>
                  <a:gd name="connsiteY1" fmla="*/ 95991 h 97185"/>
                  <a:gd name="connsiteX2" fmla="*/ 9285 w 52368"/>
                  <a:gd name="connsiteY2" fmla="*/ 61841 h 97185"/>
                  <a:gd name="connsiteX3" fmla="*/ 36706 w 52368"/>
                  <a:gd name="connsiteY3" fmla="*/ 48858 h 97185"/>
                  <a:gd name="connsiteX4" fmla="*/ 26084 w 52368"/>
                  <a:gd name="connsiteY4" fmla="*/ 242 h 97185"/>
                  <a:gd name="connsiteX5" fmla="*/ 513 w 52368"/>
                  <a:gd name="connsiteY5" fmla="*/ 7125 h 9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68" h="97185">
                    <a:moveTo>
                      <a:pt x="45945" y="90973"/>
                    </a:moveTo>
                    <a:cubicBezTo>
                      <a:pt x="45945" y="90973"/>
                      <a:pt x="34990" y="101078"/>
                      <a:pt x="18104" y="95991"/>
                    </a:cubicBezTo>
                    <a:cubicBezTo>
                      <a:pt x="2599" y="91320"/>
                      <a:pt x="-1252" y="70106"/>
                      <a:pt x="9285" y="61841"/>
                    </a:cubicBezTo>
                    <a:cubicBezTo>
                      <a:pt x="15335" y="57096"/>
                      <a:pt x="24438" y="53195"/>
                      <a:pt x="36706" y="48858"/>
                    </a:cubicBezTo>
                    <a:cubicBezTo>
                      <a:pt x="64165" y="39152"/>
                      <a:pt x="54015" y="429"/>
                      <a:pt x="26084" y="242"/>
                    </a:cubicBezTo>
                    <a:cubicBezTo>
                      <a:pt x="15184" y="169"/>
                      <a:pt x="10087" y="862"/>
                      <a:pt x="513" y="7125"/>
                    </a:cubicBezTo>
                  </a:path>
                </a:pathLst>
              </a:custGeom>
              <a:noFill/>
              <a:ln w="19050" cap="rnd">
                <a:solidFill>
                  <a:schemeClr val="bg1"/>
                </a:solidFill>
                <a:prstDash val="solid"/>
                <a:round/>
              </a:ln>
            </p:spPr>
            <p:txBody>
              <a:bodyPr rtlCol="0" anchor="ctr"/>
              <a:lstStyle/>
              <a:p>
                <a:endParaRPr lang="en-GB"/>
              </a:p>
            </p:txBody>
          </p:sp>
          <p:sp>
            <p:nvSpPr>
              <p:cNvPr id="350" name="Freeform 349">
                <a:extLst>
                  <a:ext uri="{FF2B5EF4-FFF2-40B4-BE49-F238E27FC236}">
                    <a16:creationId xmlns:a16="http://schemas.microsoft.com/office/drawing/2014/main" id="{68095D53-C4E8-6001-F295-3D2BFDB7D5A8}"/>
                  </a:ext>
                </a:extLst>
              </p:cNvPr>
              <p:cNvSpPr/>
              <p:nvPr/>
            </p:nvSpPr>
            <p:spPr>
              <a:xfrm flipV="1">
                <a:off x="3181029" y="357489"/>
                <a:ext cx="685" cy="14133"/>
              </a:xfrm>
              <a:custGeom>
                <a:avLst/>
                <a:gdLst>
                  <a:gd name="connsiteX0" fmla="*/ 491 w 685"/>
                  <a:gd name="connsiteY0" fmla="*/ 265 h 14133"/>
                  <a:gd name="connsiteX1" fmla="*/ 491 w 685"/>
                  <a:gd name="connsiteY1" fmla="*/ 14398 h 14133"/>
                </a:gdLst>
                <a:ahLst/>
                <a:cxnLst>
                  <a:cxn ang="0">
                    <a:pos x="connsiteX0" y="connsiteY0"/>
                  </a:cxn>
                  <a:cxn ang="0">
                    <a:pos x="connsiteX1" y="connsiteY1"/>
                  </a:cxn>
                </a:cxnLst>
                <a:rect l="l" t="t" r="r" b="b"/>
                <a:pathLst>
                  <a:path w="685" h="14133">
                    <a:moveTo>
                      <a:pt x="491" y="265"/>
                    </a:moveTo>
                    <a:lnTo>
                      <a:pt x="491" y="14398"/>
                    </a:lnTo>
                  </a:path>
                </a:pathLst>
              </a:custGeom>
              <a:noFill/>
              <a:ln w="19050" cap="rnd">
                <a:solidFill>
                  <a:schemeClr val="bg1"/>
                </a:solidFill>
                <a:prstDash val="solid"/>
                <a:round/>
              </a:ln>
            </p:spPr>
            <p:txBody>
              <a:bodyPr rtlCol="0" anchor="ctr"/>
              <a:lstStyle/>
              <a:p>
                <a:endParaRPr lang="en-GB"/>
              </a:p>
            </p:txBody>
          </p:sp>
          <p:sp>
            <p:nvSpPr>
              <p:cNvPr id="351" name="Freeform 350">
                <a:extLst>
                  <a:ext uri="{FF2B5EF4-FFF2-40B4-BE49-F238E27FC236}">
                    <a16:creationId xmlns:a16="http://schemas.microsoft.com/office/drawing/2014/main" id="{81EB2D50-D3D3-7D8B-242E-D69350A03258}"/>
                  </a:ext>
                </a:extLst>
              </p:cNvPr>
              <p:cNvSpPr/>
              <p:nvPr/>
            </p:nvSpPr>
            <p:spPr>
              <a:xfrm flipV="1">
                <a:off x="3181029" y="247234"/>
                <a:ext cx="685" cy="13110"/>
              </a:xfrm>
              <a:custGeom>
                <a:avLst/>
                <a:gdLst>
                  <a:gd name="connsiteX0" fmla="*/ 491 w 685"/>
                  <a:gd name="connsiteY0" fmla="*/ 104 h 13110"/>
                  <a:gd name="connsiteX1" fmla="*/ 491 w 685"/>
                  <a:gd name="connsiteY1" fmla="*/ 13214 h 13110"/>
                </a:gdLst>
                <a:ahLst/>
                <a:cxnLst>
                  <a:cxn ang="0">
                    <a:pos x="connsiteX0" y="connsiteY0"/>
                  </a:cxn>
                  <a:cxn ang="0">
                    <a:pos x="connsiteX1" y="connsiteY1"/>
                  </a:cxn>
                </a:cxnLst>
                <a:rect l="l" t="t" r="r" b="b"/>
                <a:pathLst>
                  <a:path w="685" h="13110">
                    <a:moveTo>
                      <a:pt x="491" y="104"/>
                    </a:moveTo>
                    <a:lnTo>
                      <a:pt x="491" y="13214"/>
                    </a:lnTo>
                  </a:path>
                </a:pathLst>
              </a:custGeom>
              <a:noFill/>
              <a:ln w="19050" cap="rnd">
                <a:solidFill>
                  <a:schemeClr val="bg1"/>
                </a:solidFill>
                <a:prstDash val="solid"/>
                <a:round/>
              </a:ln>
            </p:spPr>
            <p:txBody>
              <a:bodyPr rtlCol="0" anchor="ctr"/>
              <a:lstStyle/>
              <a:p>
                <a:endParaRPr lang="en-GB"/>
              </a:p>
            </p:txBody>
          </p:sp>
        </p:grpSp>
      </p:grpSp>
      <p:grpSp>
        <p:nvGrpSpPr>
          <p:cNvPr id="6" name="Group 5">
            <a:extLst>
              <a:ext uri="{FF2B5EF4-FFF2-40B4-BE49-F238E27FC236}">
                <a16:creationId xmlns:a16="http://schemas.microsoft.com/office/drawing/2014/main" id="{36BA24B9-1B8D-8A6D-4AC8-F674BC325129}"/>
              </a:ext>
            </a:extLst>
          </p:cNvPr>
          <p:cNvGrpSpPr/>
          <p:nvPr/>
        </p:nvGrpSpPr>
        <p:grpSpPr>
          <a:xfrm>
            <a:off x="1242833" y="1352550"/>
            <a:ext cx="712224" cy="712224"/>
            <a:chOff x="1242833" y="1352550"/>
            <a:chExt cx="712224" cy="712224"/>
          </a:xfrm>
        </p:grpSpPr>
        <p:sp>
          <p:nvSpPr>
            <p:cNvPr id="479" name="Oval 478">
              <a:extLst>
                <a:ext uri="{FF2B5EF4-FFF2-40B4-BE49-F238E27FC236}">
                  <a16:creationId xmlns:a16="http://schemas.microsoft.com/office/drawing/2014/main" id="{177C812A-8164-F263-C522-B729EDD29EFA}"/>
                </a:ext>
              </a:extLst>
            </p:cNvPr>
            <p:cNvSpPr/>
            <p:nvPr/>
          </p:nvSpPr>
          <p:spPr>
            <a:xfrm>
              <a:off x="124283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2" name="Graphic 454">
              <a:extLst>
                <a:ext uri="{FF2B5EF4-FFF2-40B4-BE49-F238E27FC236}">
                  <a16:creationId xmlns:a16="http://schemas.microsoft.com/office/drawing/2014/main" id="{F8005156-A55C-E5A2-87A0-BD5DE2A52211}"/>
                </a:ext>
              </a:extLst>
            </p:cNvPr>
            <p:cNvGrpSpPr/>
            <p:nvPr/>
          </p:nvGrpSpPr>
          <p:grpSpPr>
            <a:xfrm>
              <a:off x="1513457" y="1564694"/>
              <a:ext cx="170976" cy="287937"/>
              <a:chOff x="2947942" y="191504"/>
              <a:chExt cx="261486" cy="440363"/>
            </a:xfrm>
            <a:noFill/>
          </p:grpSpPr>
          <p:sp>
            <p:nvSpPr>
              <p:cNvPr id="353" name="Freeform 352">
                <a:extLst>
                  <a:ext uri="{FF2B5EF4-FFF2-40B4-BE49-F238E27FC236}">
                    <a16:creationId xmlns:a16="http://schemas.microsoft.com/office/drawing/2014/main" id="{E102DC7C-60BE-F52E-E770-C6CCABA48E07}"/>
                  </a:ext>
                </a:extLst>
              </p:cNvPr>
              <p:cNvSpPr/>
              <p:nvPr/>
            </p:nvSpPr>
            <p:spPr>
              <a:xfrm flipV="1">
                <a:off x="2947942" y="452798"/>
                <a:ext cx="261486" cy="95929"/>
              </a:xfrm>
              <a:custGeom>
                <a:avLst/>
                <a:gdLst>
                  <a:gd name="connsiteX0" fmla="*/ 261971 w 261486"/>
                  <a:gd name="connsiteY0" fmla="*/ 96454 h 95929"/>
                  <a:gd name="connsiteX1" fmla="*/ 131228 w 261486"/>
                  <a:gd name="connsiteY1" fmla="*/ 524 h 95929"/>
                  <a:gd name="connsiteX2" fmla="*/ 484 w 261486"/>
                  <a:gd name="connsiteY2" fmla="*/ 96454 h 95929"/>
                </a:gdLst>
                <a:ahLst/>
                <a:cxnLst>
                  <a:cxn ang="0">
                    <a:pos x="connsiteX0" y="connsiteY0"/>
                  </a:cxn>
                  <a:cxn ang="0">
                    <a:pos x="connsiteX1" y="connsiteY1"/>
                  </a:cxn>
                  <a:cxn ang="0">
                    <a:pos x="connsiteX2" y="connsiteY2"/>
                  </a:cxn>
                </a:cxnLst>
                <a:rect l="l" t="t" r="r" b="b"/>
                <a:pathLst>
                  <a:path w="261486" h="95929">
                    <a:moveTo>
                      <a:pt x="261971" y="96454"/>
                    </a:moveTo>
                    <a:cubicBezTo>
                      <a:pt x="244466" y="40914"/>
                      <a:pt x="192471" y="524"/>
                      <a:pt x="131228" y="524"/>
                    </a:cubicBezTo>
                    <a:cubicBezTo>
                      <a:pt x="69984" y="524"/>
                      <a:pt x="17989" y="40914"/>
                      <a:pt x="484" y="96454"/>
                    </a:cubicBezTo>
                  </a:path>
                </a:pathLst>
              </a:custGeom>
              <a:noFill/>
              <a:ln w="19050" cap="flat">
                <a:solidFill>
                  <a:schemeClr val="bg1"/>
                </a:solidFill>
                <a:prstDash val="solid"/>
                <a:miter/>
              </a:ln>
            </p:spPr>
            <p:txBody>
              <a:bodyPr rtlCol="0" anchor="ctr"/>
              <a:lstStyle/>
              <a:p>
                <a:endParaRPr lang="en-GB"/>
              </a:p>
            </p:txBody>
          </p:sp>
          <p:sp>
            <p:nvSpPr>
              <p:cNvPr id="354" name="Freeform 353">
                <a:extLst>
                  <a:ext uri="{FF2B5EF4-FFF2-40B4-BE49-F238E27FC236}">
                    <a16:creationId xmlns:a16="http://schemas.microsoft.com/office/drawing/2014/main" id="{57A59FA6-154E-C367-9FAB-1B29B9038AFF}"/>
                  </a:ext>
                </a:extLst>
              </p:cNvPr>
              <p:cNvSpPr/>
              <p:nvPr/>
            </p:nvSpPr>
            <p:spPr>
              <a:xfrm flipV="1">
                <a:off x="2996460" y="191504"/>
                <a:ext cx="164450" cy="302407"/>
              </a:xfrm>
              <a:custGeom>
                <a:avLst/>
                <a:gdLst>
                  <a:gd name="connsiteX0" fmla="*/ 164882 w 164450"/>
                  <a:gd name="connsiteY0" fmla="*/ 82391 h 302407"/>
                  <a:gd name="connsiteX1" fmla="*/ 82657 w 164450"/>
                  <a:gd name="connsiteY1" fmla="*/ 165 h 302407"/>
                  <a:gd name="connsiteX2" fmla="*/ 431 w 164450"/>
                  <a:gd name="connsiteY2" fmla="*/ 82391 h 302407"/>
                  <a:gd name="connsiteX3" fmla="*/ 431 w 164450"/>
                  <a:gd name="connsiteY3" fmla="*/ 219433 h 302407"/>
                  <a:gd name="connsiteX4" fmla="*/ 82657 w 164450"/>
                  <a:gd name="connsiteY4" fmla="*/ 302572 h 302407"/>
                  <a:gd name="connsiteX5" fmla="*/ 164882 w 164450"/>
                  <a:gd name="connsiteY5" fmla="*/ 219433 h 30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450" h="302407">
                    <a:moveTo>
                      <a:pt x="164882" y="82391"/>
                    </a:moveTo>
                    <a:cubicBezTo>
                      <a:pt x="164882" y="36978"/>
                      <a:pt x="128069" y="165"/>
                      <a:pt x="82657" y="165"/>
                    </a:cubicBezTo>
                    <a:cubicBezTo>
                      <a:pt x="37245" y="165"/>
                      <a:pt x="431" y="36978"/>
                      <a:pt x="431" y="82391"/>
                    </a:cubicBezTo>
                    <a:lnTo>
                      <a:pt x="431" y="219433"/>
                    </a:lnTo>
                    <a:cubicBezTo>
                      <a:pt x="431" y="264845"/>
                      <a:pt x="37245" y="302572"/>
                      <a:pt x="82657" y="302572"/>
                    </a:cubicBezTo>
                    <a:cubicBezTo>
                      <a:pt x="128069" y="302572"/>
                      <a:pt x="164882" y="264845"/>
                      <a:pt x="164882" y="219433"/>
                    </a:cubicBezTo>
                    <a:close/>
                  </a:path>
                </a:pathLst>
              </a:custGeom>
              <a:noFill/>
              <a:ln w="19050" cap="flat">
                <a:solidFill>
                  <a:schemeClr val="bg1"/>
                </a:solidFill>
                <a:prstDash val="solid"/>
                <a:miter/>
              </a:ln>
            </p:spPr>
            <p:txBody>
              <a:bodyPr rtlCol="0" anchor="ctr"/>
              <a:lstStyle/>
              <a:p>
                <a:endParaRPr lang="en-GB"/>
              </a:p>
            </p:txBody>
          </p:sp>
          <p:sp>
            <p:nvSpPr>
              <p:cNvPr id="355" name="Freeform 354">
                <a:extLst>
                  <a:ext uri="{FF2B5EF4-FFF2-40B4-BE49-F238E27FC236}">
                    <a16:creationId xmlns:a16="http://schemas.microsoft.com/office/drawing/2014/main" id="{B1FCFE23-24A1-2B97-74ED-9204DA1F2DC6}"/>
                  </a:ext>
                </a:extLst>
              </p:cNvPr>
              <p:cNvSpPr/>
              <p:nvPr/>
            </p:nvSpPr>
            <p:spPr>
              <a:xfrm flipV="1">
                <a:off x="3106094" y="329460"/>
                <a:ext cx="54816" cy="685"/>
              </a:xfrm>
              <a:custGeom>
                <a:avLst/>
                <a:gdLst>
                  <a:gd name="connsiteX0" fmla="*/ 391 w 54816"/>
                  <a:gd name="connsiteY0" fmla="*/ 221 h 685"/>
                  <a:gd name="connsiteX1" fmla="*/ 55208 w 54816"/>
                  <a:gd name="connsiteY1" fmla="*/ 221 h 685"/>
                </a:gdLst>
                <a:ahLst/>
                <a:cxnLst>
                  <a:cxn ang="0">
                    <a:pos x="connsiteX0" y="connsiteY0"/>
                  </a:cxn>
                  <a:cxn ang="0">
                    <a:pos x="connsiteX1" y="connsiteY1"/>
                  </a:cxn>
                </a:cxnLst>
                <a:rect l="l" t="t" r="r" b="b"/>
                <a:pathLst>
                  <a:path w="54816" h="685">
                    <a:moveTo>
                      <a:pt x="391" y="221"/>
                    </a:moveTo>
                    <a:lnTo>
                      <a:pt x="55208" y="221"/>
                    </a:lnTo>
                  </a:path>
                </a:pathLst>
              </a:custGeom>
              <a:noFill/>
              <a:ln w="19050" cap="flat">
                <a:solidFill>
                  <a:schemeClr val="bg1"/>
                </a:solidFill>
                <a:prstDash val="solid"/>
                <a:miter/>
              </a:ln>
            </p:spPr>
            <p:txBody>
              <a:bodyPr rtlCol="0" anchor="ctr"/>
              <a:lstStyle/>
              <a:p>
                <a:endParaRPr lang="en-GB"/>
              </a:p>
            </p:txBody>
          </p:sp>
          <p:sp>
            <p:nvSpPr>
              <p:cNvPr id="356" name="Freeform 355">
                <a:extLst>
                  <a:ext uri="{FF2B5EF4-FFF2-40B4-BE49-F238E27FC236}">
                    <a16:creationId xmlns:a16="http://schemas.microsoft.com/office/drawing/2014/main" id="{B481B9C4-9E4D-6909-7061-D3B6B1E20B35}"/>
                  </a:ext>
                </a:extLst>
              </p:cNvPr>
              <p:cNvSpPr/>
              <p:nvPr/>
            </p:nvSpPr>
            <p:spPr>
              <a:xfrm flipV="1">
                <a:off x="2996460" y="329460"/>
                <a:ext cx="54816" cy="685"/>
              </a:xfrm>
              <a:custGeom>
                <a:avLst/>
                <a:gdLst>
                  <a:gd name="connsiteX0" fmla="*/ 231 w 54816"/>
                  <a:gd name="connsiteY0" fmla="*/ 221 h 685"/>
                  <a:gd name="connsiteX1" fmla="*/ 55048 w 54816"/>
                  <a:gd name="connsiteY1" fmla="*/ 221 h 685"/>
                </a:gdLst>
                <a:ahLst/>
                <a:cxnLst>
                  <a:cxn ang="0">
                    <a:pos x="connsiteX0" y="connsiteY0"/>
                  </a:cxn>
                  <a:cxn ang="0">
                    <a:pos x="connsiteX1" y="connsiteY1"/>
                  </a:cxn>
                </a:cxnLst>
                <a:rect l="l" t="t" r="r" b="b"/>
                <a:pathLst>
                  <a:path w="54816" h="685">
                    <a:moveTo>
                      <a:pt x="231" y="221"/>
                    </a:moveTo>
                    <a:lnTo>
                      <a:pt x="55048" y="221"/>
                    </a:lnTo>
                  </a:path>
                </a:pathLst>
              </a:custGeom>
              <a:noFill/>
              <a:ln w="19050" cap="flat">
                <a:solidFill>
                  <a:schemeClr val="bg1"/>
                </a:solidFill>
                <a:prstDash val="solid"/>
                <a:miter/>
              </a:ln>
            </p:spPr>
            <p:txBody>
              <a:bodyPr rtlCol="0" anchor="ctr"/>
              <a:lstStyle/>
              <a:p>
                <a:endParaRPr lang="en-GB"/>
              </a:p>
            </p:txBody>
          </p:sp>
          <p:sp>
            <p:nvSpPr>
              <p:cNvPr id="357" name="Freeform 356">
                <a:extLst>
                  <a:ext uri="{FF2B5EF4-FFF2-40B4-BE49-F238E27FC236}">
                    <a16:creationId xmlns:a16="http://schemas.microsoft.com/office/drawing/2014/main" id="{9479860E-5BCF-80C8-9E12-2C55E6919FAD}"/>
                  </a:ext>
                </a:extLst>
              </p:cNvPr>
              <p:cNvSpPr/>
              <p:nvPr/>
            </p:nvSpPr>
            <p:spPr>
              <a:xfrm flipV="1">
                <a:off x="3106094" y="274643"/>
                <a:ext cx="54816" cy="685"/>
              </a:xfrm>
              <a:custGeom>
                <a:avLst/>
                <a:gdLst>
                  <a:gd name="connsiteX0" fmla="*/ 391 w 54816"/>
                  <a:gd name="connsiteY0" fmla="*/ 141 h 685"/>
                  <a:gd name="connsiteX1" fmla="*/ 55208 w 54816"/>
                  <a:gd name="connsiteY1" fmla="*/ 141 h 685"/>
                </a:gdLst>
                <a:ahLst/>
                <a:cxnLst>
                  <a:cxn ang="0">
                    <a:pos x="connsiteX0" y="connsiteY0"/>
                  </a:cxn>
                  <a:cxn ang="0">
                    <a:pos x="connsiteX1" y="connsiteY1"/>
                  </a:cxn>
                </a:cxnLst>
                <a:rect l="l" t="t" r="r" b="b"/>
                <a:pathLst>
                  <a:path w="54816" h="685">
                    <a:moveTo>
                      <a:pt x="391" y="141"/>
                    </a:moveTo>
                    <a:lnTo>
                      <a:pt x="55208" y="141"/>
                    </a:lnTo>
                  </a:path>
                </a:pathLst>
              </a:custGeom>
              <a:noFill/>
              <a:ln w="19050" cap="flat">
                <a:solidFill>
                  <a:schemeClr val="bg1"/>
                </a:solidFill>
                <a:prstDash val="solid"/>
                <a:miter/>
              </a:ln>
            </p:spPr>
            <p:txBody>
              <a:bodyPr rtlCol="0" anchor="ctr"/>
              <a:lstStyle/>
              <a:p>
                <a:endParaRPr lang="en-GB"/>
              </a:p>
            </p:txBody>
          </p:sp>
          <p:sp>
            <p:nvSpPr>
              <p:cNvPr id="358" name="Freeform 357">
                <a:extLst>
                  <a:ext uri="{FF2B5EF4-FFF2-40B4-BE49-F238E27FC236}">
                    <a16:creationId xmlns:a16="http://schemas.microsoft.com/office/drawing/2014/main" id="{64AB9A8A-6572-453E-2B5A-A52281B6B8F8}"/>
                  </a:ext>
                </a:extLst>
              </p:cNvPr>
              <p:cNvSpPr/>
              <p:nvPr/>
            </p:nvSpPr>
            <p:spPr>
              <a:xfrm flipV="1">
                <a:off x="2996460" y="274643"/>
                <a:ext cx="54816" cy="685"/>
              </a:xfrm>
              <a:custGeom>
                <a:avLst/>
                <a:gdLst>
                  <a:gd name="connsiteX0" fmla="*/ 231 w 54816"/>
                  <a:gd name="connsiteY0" fmla="*/ 141 h 685"/>
                  <a:gd name="connsiteX1" fmla="*/ 55048 w 54816"/>
                  <a:gd name="connsiteY1" fmla="*/ 141 h 685"/>
                </a:gdLst>
                <a:ahLst/>
                <a:cxnLst>
                  <a:cxn ang="0">
                    <a:pos x="connsiteX0" y="connsiteY0"/>
                  </a:cxn>
                  <a:cxn ang="0">
                    <a:pos x="connsiteX1" y="connsiteY1"/>
                  </a:cxn>
                </a:cxnLst>
                <a:rect l="l" t="t" r="r" b="b"/>
                <a:pathLst>
                  <a:path w="54816" h="685">
                    <a:moveTo>
                      <a:pt x="231" y="141"/>
                    </a:moveTo>
                    <a:lnTo>
                      <a:pt x="55048" y="141"/>
                    </a:lnTo>
                  </a:path>
                </a:pathLst>
              </a:custGeom>
              <a:noFill/>
              <a:ln w="19050" cap="flat">
                <a:solidFill>
                  <a:schemeClr val="bg1"/>
                </a:solidFill>
                <a:prstDash val="solid"/>
                <a:miter/>
              </a:ln>
            </p:spPr>
            <p:txBody>
              <a:bodyPr rtlCol="0" anchor="ctr"/>
              <a:lstStyle/>
              <a:p>
                <a:endParaRPr lang="en-GB"/>
              </a:p>
            </p:txBody>
          </p:sp>
          <p:sp>
            <p:nvSpPr>
              <p:cNvPr id="359" name="Freeform 358">
                <a:extLst>
                  <a:ext uri="{FF2B5EF4-FFF2-40B4-BE49-F238E27FC236}">
                    <a16:creationId xmlns:a16="http://schemas.microsoft.com/office/drawing/2014/main" id="{5C480FC1-66EC-CDA5-5859-7F31DEBCFD0C}"/>
                  </a:ext>
                </a:extLst>
              </p:cNvPr>
              <p:cNvSpPr/>
              <p:nvPr/>
            </p:nvSpPr>
            <p:spPr>
              <a:xfrm flipV="1">
                <a:off x="2996460" y="384277"/>
                <a:ext cx="164450" cy="685"/>
              </a:xfrm>
              <a:custGeom>
                <a:avLst/>
                <a:gdLst>
                  <a:gd name="connsiteX0" fmla="*/ 251 w 164450"/>
                  <a:gd name="connsiteY0" fmla="*/ 301 h 685"/>
                  <a:gd name="connsiteX1" fmla="*/ 164702 w 164450"/>
                  <a:gd name="connsiteY1" fmla="*/ 301 h 685"/>
                </a:gdLst>
                <a:ahLst/>
                <a:cxnLst>
                  <a:cxn ang="0">
                    <a:pos x="connsiteX0" y="connsiteY0"/>
                  </a:cxn>
                  <a:cxn ang="0">
                    <a:pos x="connsiteX1" y="connsiteY1"/>
                  </a:cxn>
                </a:cxnLst>
                <a:rect l="l" t="t" r="r" b="b"/>
                <a:pathLst>
                  <a:path w="164450" h="685">
                    <a:moveTo>
                      <a:pt x="251" y="301"/>
                    </a:moveTo>
                    <a:lnTo>
                      <a:pt x="164702" y="301"/>
                    </a:lnTo>
                  </a:path>
                </a:pathLst>
              </a:custGeom>
              <a:noFill/>
              <a:ln w="19050" cap="flat">
                <a:solidFill>
                  <a:schemeClr val="bg1"/>
                </a:solidFill>
                <a:prstDash val="solid"/>
                <a:miter/>
              </a:ln>
            </p:spPr>
            <p:txBody>
              <a:bodyPr rtlCol="0" anchor="ctr"/>
              <a:lstStyle/>
              <a:p>
                <a:endParaRPr lang="en-GB"/>
              </a:p>
            </p:txBody>
          </p:sp>
          <p:sp>
            <p:nvSpPr>
              <p:cNvPr id="360" name="Freeform 359">
                <a:extLst>
                  <a:ext uri="{FF2B5EF4-FFF2-40B4-BE49-F238E27FC236}">
                    <a16:creationId xmlns:a16="http://schemas.microsoft.com/office/drawing/2014/main" id="{858175CB-4178-FF63-84A4-69404898F483}"/>
                  </a:ext>
                </a:extLst>
              </p:cNvPr>
              <p:cNvSpPr/>
              <p:nvPr/>
            </p:nvSpPr>
            <p:spPr>
              <a:xfrm flipV="1">
                <a:off x="2982756" y="631867"/>
                <a:ext cx="191859" cy="685"/>
              </a:xfrm>
              <a:custGeom>
                <a:avLst/>
                <a:gdLst>
                  <a:gd name="connsiteX0" fmla="*/ 236 w 191859"/>
                  <a:gd name="connsiteY0" fmla="*/ 663 h 685"/>
                  <a:gd name="connsiteX1" fmla="*/ 192096 w 191859"/>
                  <a:gd name="connsiteY1" fmla="*/ 663 h 685"/>
                </a:gdLst>
                <a:ahLst/>
                <a:cxnLst>
                  <a:cxn ang="0">
                    <a:pos x="connsiteX0" y="connsiteY0"/>
                  </a:cxn>
                  <a:cxn ang="0">
                    <a:pos x="connsiteX1" y="connsiteY1"/>
                  </a:cxn>
                </a:cxnLst>
                <a:rect l="l" t="t" r="r" b="b"/>
                <a:pathLst>
                  <a:path w="191859" h="685">
                    <a:moveTo>
                      <a:pt x="236" y="663"/>
                    </a:moveTo>
                    <a:lnTo>
                      <a:pt x="192096" y="663"/>
                    </a:lnTo>
                  </a:path>
                </a:pathLst>
              </a:custGeom>
              <a:noFill/>
              <a:ln w="19050" cap="flat">
                <a:solidFill>
                  <a:schemeClr val="bg1"/>
                </a:solidFill>
                <a:prstDash val="solid"/>
                <a:miter/>
              </a:ln>
            </p:spPr>
            <p:txBody>
              <a:bodyPr rtlCol="0" anchor="ctr"/>
              <a:lstStyle/>
              <a:p>
                <a:endParaRPr lang="en-GB"/>
              </a:p>
            </p:txBody>
          </p:sp>
          <p:sp>
            <p:nvSpPr>
              <p:cNvPr id="361" name="Freeform 360">
                <a:extLst>
                  <a:ext uri="{FF2B5EF4-FFF2-40B4-BE49-F238E27FC236}">
                    <a16:creationId xmlns:a16="http://schemas.microsoft.com/office/drawing/2014/main" id="{801ACAF8-12A5-C3EE-F9B2-8A5451A6969C}"/>
                  </a:ext>
                </a:extLst>
              </p:cNvPr>
              <p:cNvSpPr/>
              <p:nvPr/>
            </p:nvSpPr>
            <p:spPr>
              <a:xfrm flipV="1">
                <a:off x="3078685" y="548728"/>
                <a:ext cx="685" cy="83139"/>
              </a:xfrm>
              <a:custGeom>
                <a:avLst/>
                <a:gdLst>
                  <a:gd name="connsiteX0" fmla="*/ 341 w 685"/>
                  <a:gd name="connsiteY0" fmla="*/ 557 h 83139"/>
                  <a:gd name="connsiteX1" fmla="*/ 341 w 685"/>
                  <a:gd name="connsiteY1" fmla="*/ 83696 h 83139"/>
                </a:gdLst>
                <a:ahLst/>
                <a:cxnLst>
                  <a:cxn ang="0">
                    <a:pos x="connsiteX0" y="connsiteY0"/>
                  </a:cxn>
                  <a:cxn ang="0">
                    <a:pos x="connsiteX1" y="connsiteY1"/>
                  </a:cxn>
                </a:cxnLst>
                <a:rect l="l" t="t" r="r" b="b"/>
                <a:pathLst>
                  <a:path w="685" h="83139">
                    <a:moveTo>
                      <a:pt x="341" y="557"/>
                    </a:moveTo>
                    <a:lnTo>
                      <a:pt x="341" y="83696"/>
                    </a:lnTo>
                  </a:path>
                </a:pathLst>
              </a:custGeom>
              <a:noFill/>
              <a:ln w="19050" cap="flat">
                <a:solidFill>
                  <a:schemeClr val="bg1"/>
                </a:solidFill>
                <a:prstDash val="solid"/>
                <a:miter/>
              </a:ln>
            </p:spPr>
            <p:txBody>
              <a:bodyPr rtlCol="0" anchor="ctr"/>
              <a:lstStyle/>
              <a:p>
                <a:endParaRPr lang="en-GB"/>
              </a:p>
            </p:txBody>
          </p:sp>
        </p:grpSp>
      </p:grpSp>
      <p:grpSp>
        <p:nvGrpSpPr>
          <p:cNvPr id="15" name="Group 14">
            <a:extLst>
              <a:ext uri="{FF2B5EF4-FFF2-40B4-BE49-F238E27FC236}">
                <a16:creationId xmlns:a16="http://schemas.microsoft.com/office/drawing/2014/main" id="{213618ED-2267-8E0F-A248-23C44F5CD7B5}"/>
              </a:ext>
            </a:extLst>
          </p:cNvPr>
          <p:cNvGrpSpPr/>
          <p:nvPr/>
        </p:nvGrpSpPr>
        <p:grpSpPr>
          <a:xfrm>
            <a:off x="8428023" y="1352550"/>
            <a:ext cx="712224" cy="712224"/>
            <a:chOff x="8428023" y="1352550"/>
            <a:chExt cx="712224" cy="712224"/>
          </a:xfrm>
        </p:grpSpPr>
        <p:sp>
          <p:nvSpPr>
            <p:cNvPr id="487" name="Oval 486">
              <a:extLst>
                <a:ext uri="{FF2B5EF4-FFF2-40B4-BE49-F238E27FC236}">
                  <a16:creationId xmlns:a16="http://schemas.microsoft.com/office/drawing/2014/main" id="{E213227F-0A1B-BCEF-07FA-9ECB10885B2F}"/>
                </a:ext>
              </a:extLst>
            </p:cNvPr>
            <p:cNvSpPr/>
            <p:nvPr/>
          </p:nvSpPr>
          <p:spPr>
            <a:xfrm>
              <a:off x="8428023"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 name="Graphic 512">
              <a:extLst>
                <a:ext uri="{FF2B5EF4-FFF2-40B4-BE49-F238E27FC236}">
                  <a16:creationId xmlns:a16="http://schemas.microsoft.com/office/drawing/2014/main" id="{DACDE272-BCB1-DD61-0E1C-DCF95A5C10C0}"/>
                </a:ext>
              </a:extLst>
            </p:cNvPr>
            <p:cNvGrpSpPr/>
            <p:nvPr/>
          </p:nvGrpSpPr>
          <p:grpSpPr>
            <a:xfrm>
              <a:off x="8635687" y="1574252"/>
              <a:ext cx="296897" cy="268820"/>
              <a:chOff x="2851652" y="206123"/>
              <a:chExt cx="454066" cy="411126"/>
            </a:xfrm>
            <a:noFill/>
          </p:grpSpPr>
          <p:sp>
            <p:nvSpPr>
              <p:cNvPr id="379" name="Freeform 378">
                <a:extLst>
                  <a:ext uri="{FF2B5EF4-FFF2-40B4-BE49-F238E27FC236}">
                    <a16:creationId xmlns:a16="http://schemas.microsoft.com/office/drawing/2014/main" id="{F4A5038A-2262-9B5E-7B87-8FC66F399C2C}"/>
                  </a:ext>
                </a:extLst>
              </p:cNvPr>
              <p:cNvSpPr/>
              <p:nvPr/>
            </p:nvSpPr>
            <p:spPr>
              <a:xfrm flipV="1">
                <a:off x="2982755" y="535024"/>
                <a:ext cx="41112" cy="54816"/>
              </a:xfrm>
              <a:custGeom>
                <a:avLst/>
                <a:gdLst>
                  <a:gd name="connsiteX0" fmla="*/ 41366 w 41112"/>
                  <a:gd name="connsiteY0" fmla="*/ 55408 h 54816"/>
                  <a:gd name="connsiteX1" fmla="*/ 41366 w 41112"/>
                  <a:gd name="connsiteY1" fmla="*/ 41704 h 54816"/>
                  <a:gd name="connsiteX2" fmla="*/ 254 w 41112"/>
                  <a:gd name="connsiteY2" fmla="*/ 591 h 54816"/>
                </a:gdLst>
                <a:ahLst/>
                <a:cxnLst>
                  <a:cxn ang="0">
                    <a:pos x="connsiteX0" y="connsiteY0"/>
                  </a:cxn>
                  <a:cxn ang="0">
                    <a:pos x="connsiteX1" y="connsiteY1"/>
                  </a:cxn>
                  <a:cxn ang="0">
                    <a:pos x="connsiteX2" y="connsiteY2"/>
                  </a:cxn>
                </a:cxnLst>
                <a:rect l="l" t="t" r="r" b="b"/>
                <a:pathLst>
                  <a:path w="41112" h="54816">
                    <a:moveTo>
                      <a:pt x="41366" y="55408"/>
                    </a:moveTo>
                    <a:lnTo>
                      <a:pt x="41366" y="41704"/>
                    </a:lnTo>
                    <a:cubicBezTo>
                      <a:pt x="41366" y="19092"/>
                      <a:pt x="22866" y="591"/>
                      <a:pt x="254" y="591"/>
                    </a:cubicBezTo>
                  </a:path>
                </a:pathLst>
              </a:custGeom>
              <a:noFill/>
              <a:ln w="19050" cap="rnd">
                <a:solidFill>
                  <a:schemeClr val="bg1"/>
                </a:solidFill>
                <a:prstDash val="solid"/>
                <a:round/>
              </a:ln>
            </p:spPr>
            <p:txBody>
              <a:bodyPr rtlCol="0" anchor="ctr"/>
              <a:lstStyle/>
              <a:p>
                <a:endParaRPr lang="en-GB"/>
              </a:p>
            </p:txBody>
          </p:sp>
          <p:sp>
            <p:nvSpPr>
              <p:cNvPr id="380" name="Freeform 379">
                <a:extLst>
                  <a:ext uri="{FF2B5EF4-FFF2-40B4-BE49-F238E27FC236}">
                    <a16:creationId xmlns:a16="http://schemas.microsoft.com/office/drawing/2014/main" id="{A4563749-A4CB-8814-DCFF-C4AAC935C6AF}"/>
                  </a:ext>
                </a:extLst>
              </p:cNvPr>
              <p:cNvSpPr/>
              <p:nvPr/>
            </p:nvSpPr>
            <p:spPr>
              <a:xfrm flipV="1">
                <a:off x="3133502" y="535024"/>
                <a:ext cx="41112" cy="54816"/>
              </a:xfrm>
              <a:custGeom>
                <a:avLst/>
                <a:gdLst>
                  <a:gd name="connsiteX0" fmla="*/ 429 w 41112"/>
                  <a:gd name="connsiteY0" fmla="*/ 55408 h 54816"/>
                  <a:gd name="connsiteX1" fmla="*/ 429 w 41112"/>
                  <a:gd name="connsiteY1" fmla="*/ 41704 h 54816"/>
                  <a:gd name="connsiteX2" fmla="*/ 41541 w 41112"/>
                  <a:gd name="connsiteY2" fmla="*/ 591 h 54816"/>
                </a:gdLst>
                <a:ahLst/>
                <a:cxnLst>
                  <a:cxn ang="0">
                    <a:pos x="connsiteX0" y="connsiteY0"/>
                  </a:cxn>
                  <a:cxn ang="0">
                    <a:pos x="connsiteX1" y="connsiteY1"/>
                  </a:cxn>
                  <a:cxn ang="0">
                    <a:pos x="connsiteX2" y="connsiteY2"/>
                  </a:cxn>
                </a:cxnLst>
                <a:rect l="l" t="t" r="r" b="b"/>
                <a:pathLst>
                  <a:path w="41112" h="54816">
                    <a:moveTo>
                      <a:pt x="429" y="55408"/>
                    </a:moveTo>
                    <a:lnTo>
                      <a:pt x="429" y="41704"/>
                    </a:lnTo>
                    <a:cubicBezTo>
                      <a:pt x="429" y="19092"/>
                      <a:pt x="18930" y="591"/>
                      <a:pt x="41541" y="591"/>
                    </a:cubicBezTo>
                  </a:path>
                </a:pathLst>
              </a:custGeom>
              <a:noFill/>
              <a:ln w="19050" cap="rnd">
                <a:solidFill>
                  <a:schemeClr val="bg1"/>
                </a:solidFill>
                <a:prstDash val="solid"/>
                <a:round/>
              </a:ln>
            </p:spPr>
            <p:txBody>
              <a:bodyPr rtlCol="0" anchor="ctr"/>
              <a:lstStyle/>
              <a:p>
                <a:endParaRPr lang="en-GB"/>
              </a:p>
            </p:txBody>
          </p:sp>
          <p:sp>
            <p:nvSpPr>
              <p:cNvPr id="381" name="Freeform 380">
                <a:extLst>
                  <a:ext uri="{FF2B5EF4-FFF2-40B4-BE49-F238E27FC236}">
                    <a16:creationId xmlns:a16="http://schemas.microsoft.com/office/drawing/2014/main" id="{BFD6C7CC-2C0C-2A35-EBF1-9FC742D7B713}"/>
                  </a:ext>
                </a:extLst>
              </p:cNvPr>
              <p:cNvSpPr/>
              <p:nvPr/>
            </p:nvSpPr>
            <p:spPr>
              <a:xfrm flipV="1">
                <a:off x="2851652" y="206123"/>
                <a:ext cx="454066" cy="328901"/>
              </a:xfrm>
              <a:custGeom>
                <a:avLst/>
                <a:gdLst>
                  <a:gd name="connsiteX0" fmla="*/ 427218 w 454066"/>
                  <a:gd name="connsiteY0" fmla="*/ 329362 h 328901"/>
                  <a:gd name="connsiteX1" fmla="*/ 27968 w 454066"/>
                  <a:gd name="connsiteY1" fmla="*/ 329362 h 328901"/>
                  <a:gd name="connsiteX2" fmla="*/ 560 w 454066"/>
                  <a:gd name="connsiteY2" fmla="*/ 301954 h 328901"/>
                  <a:gd name="connsiteX3" fmla="*/ 560 w 454066"/>
                  <a:gd name="connsiteY3" fmla="*/ 27870 h 328901"/>
                  <a:gd name="connsiteX4" fmla="*/ 27968 w 454066"/>
                  <a:gd name="connsiteY4" fmla="*/ 461 h 328901"/>
                  <a:gd name="connsiteX5" fmla="*/ 427218 w 454066"/>
                  <a:gd name="connsiteY5" fmla="*/ 461 h 328901"/>
                  <a:gd name="connsiteX6" fmla="*/ 454626 w 454066"/>
                  <a:gd name="connsiteY6" fmla="*/ 27870 h 328901"/>
                  <a:gd name="connsiteX7" fmla="*/ 454626 w 454066"/>
                  <a:gd name="connsiteY7" fmla="*/ 301954 h 328901"/>
                  <a:gd name="connsiteX8" fmla="*/ 427218 w 454066"/>
                  <a:gd name="connsiteY8" fmla="*/ 329362 h 3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66" h="328901">
                    <a:moveTo>
                      <a:pt x="427218" y="329362"/>
                    </a:moveTo>
                    <a:lnTo>
                      <a:pt x="27968" y="329362"/>
                    </a:lnTo>
                    <a:cubicBezTo>
                      <a:pt x="12894" y="329362"/>
                      <a:pt x="560" y="317029"/>
                      <a:pt x="560" y="301954"/>
                    </a:cubicBezTo>
                    <a:lnTo>
                      <a:pt x="560" y="27870"/>
                    </a:lnTo>
                    <a:cubicBezTo>
                      <a:pt x="560" y="12795"/>
                      <a:pt x="12894" y="461"/>
                      <a:pt x="27968" y="461"/>
                    </a:cubicBezTo>
                    <a:lnTo>
                      <a:pt x="427218" y="461"/>
                    </a:lnTo>
                    <a:cubicBezTo>
                      <a:pt x="442292" y="461"/>
                      <a:pt x="454626" y="12795"/>
                      <a:pt x="454626" y="27870"/>
                    </a:cubicBezTo>
                    <a:lnTo>
                      <a:pt x="454626" y="301954"/>
                    </a:lnTo>
                    <a:cubicBezTo>
                      <a:pt x="454626" y="317029"/>
                      <a:pt x="442292" y="329362"/>
                      <a:pt x="427218" y="329362"/>
                    </a:cubicBezTo>
                    <a:close/>
                  </a:path>
                </a:pathLst>
              </a:custGeom>
              <a:noFill/>
              <a:ln w="19050" cap="rnd">
                <a:solidFill>
                  <a:schemeClr val="bg1"/>
                </a:solidFill>
                <a:prstDash val="solid"/>
                <a:round/>
              </a:ln>
            </p:spPr>
            <p:txBody>
              <a:bodyPr rtlCol="0" anchor="ctr"/>
              <a:lstStyle/>
              <a:p>
                <a:endParaRPr lang="en-GB"/>
              </a:p>
            </p:txBody>
          </p:sp>
          <p:sp>
            <p:nvSpPr>
              <p:cNvPr id="382" name="Freeform 381">
                <a:extLst>
                  <a:ext uri="{FF2B5EF4-FFF2-40B4-BE49-F238E27FC236}">
                    <a16:creationId xmlns:a16="http://schemas.microsoft.com/office/drawing/2014/main" id="{2BF76D34-F563-1E2A-00BF-48BB7BA0BE46}"/>
                  </a:ext>
                </a:extLst>
              </p:cNvPr>
              <p:cNvSpPr/>
              <p:nvPr/>
            </p:nvSpPr>
            <p:spPr>
              <a:xfrm flipV="1">
                <a:off x="2851652" y="480207"/>
                <a:ext cx="454066" cy="685"/>
              </a:xfrm>
              <a:custGeom>
                <a:avLst/>
                <a:gdLst>
                  <a:gd name="connsiteX0" fmla="*/ 454656 w 454066"/>
                  <a:gd name="connsiteY0" fmla="*/ 441 h 685"/>
                  <a:gd name="connsiteX1" fmla="*/ 590 w 454066"/>
                  <a:gd name="connsiteY1" fmla="*/ 441 h 685"/>
                </a:gdLst>
                <a:ahLst/>
                <a:cxnLst>
                  <a:cxn ang="0">
                    <a:pos x="connsiteX0" y="connsiteY0"/>
                  </a:cxn>
                  <a:cxn ang="0">
                    <a:pos x="connsiteX1" y="connsiteY1"/>
                  </a:cxn>
                </a:cxnLst>
                <a:rect l="l" t="t" r="r" b="b"/>
                <a:pathLst>
                  <a:path w="454066" h="685">
                    <a:moveTo>
                      <a:pt x="454656" y="441"/>
                    </a:moveTo>
                    <a:lnTo>
                      <a:pt x="590" y="441"/>
                    </a:lnTo>
                  </a:path>
                </a:pathLst>
              </a:custGeom>
              <a:noFill/>
              <a:ln w="19050" cap="rnd">
                <a:solidFill>
                  <a:schemeClr val="bg1"/>
                </a:solidFill>
                <a:prstDash val="solid"/>
                <a:round/>
              </a:ln>
            </p:spPr>
            <p:txBody>
              <a:bodyPr rtlCol="0" anchor="ctr"/>
              <a:lstStyle/>
              <a:p>
                <a:endParaRPr lang="en-GB"/>
              </a:p>
            </p:txBody>
          </p:sp>
          <p:sp>
            <p:nvSpPr>
              <p:cNvPr id="383" name="Freeform 382">
                <a:extLst>
                  <a:ext uri="{FF2B5EF4-FFF2-40B4-BE49-F238E27FC236}">
                    <a16:creationId xmlns:a16="http://schemas.microsoft.com/office/drawing/2014/main" id="{86DAB6A1-0A13-64B9-2737-52B8BAA4467B}"/>
                  </a:ext>
                </a:extLst>
              </p:cNvPr>
              <p:cNvSpPr/>
              <p:nvPr/>
            </p:nvSpPr>
            <p:spPr>
              <a:xfrm flipV="1">
                <a:off x="2892764" y="589841"/>
                <a:ext cx="371840" cy="27408"/>
              </a:xfrm>
              <a:custGeom>
                <a:avLst/>
                <a:gdLst>
                  <a:gd name="connsiteX0" fmla="*/ 172543 w 371840"/>
                  <a:gd name="connsiteY0" fmla="*/ 28045 h 27408"/>
                  <a:gd name="connsiteX1" fmla="*/ 27735 w 371840"/>
                  <a:gd name="connsiteY1" fmla="*/ 28045 h 27408"/>
                  <a:gd name="connsiteX2" fmla="*/ 326 w 371840"/>
                  <a:gd name="connsiteY2" fmla="*/ 636 h 27408"/>
                  <a:gd name="connsiteX3" fmla="*/ 372167 w 371840"/>
                  <a:gd name="connsiteY3" fmla="*/ 636 h 27408"/>
                  <a:gd name="connsiteX4" fmla="*/ 344759 w 371840"/>
                  <a:gd name="connsiteY4" fmla="*/ 28045 h 27408"/>
                  <a:gd name="connsiteX5" fmla="*/ 199951 w 371840"/>
                  <a:gd name="connsiteY5" fmla="*/ 28045 h 2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840" h="27408">
                    <a:moveTo>
                      <a:pt x="172543" y="28045"/>
                    </a:moveTo>
                    <a:lnTo>
                      <a:pt x="27735" y="28045"/>
                    </a:lnTo>
                    <a:cubicBezTo>
                      <a:pt x="12660" y="28045"/>
                      <a:pt x="326" y="15711"/>
                      <a:pt x="326" y="636"/>
                    </a:cubicBezTo>
                    <a:lnTo>
                      <a:pt x="372167" y="636"/>
                    </a:lnTo>
                    <a:cubicBezTo>
                      <a:pt x="372167" y="15711"/>
                      <a:pt x="359834" y="28045"/>
                      <a:pt x="344759" y="28045"/>
                    </a:cubicBezTo>
                    <a:lnTo>
                      <a:pt x="199951" y="28045"/>
                    </a:lnTo>
                  </a:path>
                </a:pathLst>
              </a:custGeom>
              <a:noFill/>
              <a:ln w="19050" cap="rnd">
                <a:solidFill>
                  <a:schemeClr val="bg1"/>
                </a:solidFill>
                <a:prstDash val="solid"/>
                <a:round/>
              </a:ln>
            </p:spPr>
            <p:txBody>
              <a:bodyPr rtlCol="0" anchor="ctr"/>
              <a:lstStyle/>
              <a:p>
                <a:endParaRPr lang="en-GB"/>
              </a:p>
            </p:txBody>
          </p:sp>
        </p:grpSp>
      </p:grpSp>
      <p:grpSp>
        <p:nvGrpSpPr>
          <p:cNvPr id="7" name="Group 6">
            <a:extLst>
              <a:ext uri="{FF2B5EF4-FFF2-40B4-BE49-F238E27FC236}">
                <a16:creationId xmlns:a16="http://schemas.microsoft.com/office/drawing/2014/main" id="{E61FABC6-D6F4-197C-FD7E-DA9ADCBFDD85}"/>
              </a:ext>
            </a:extLst>
          </p:cNvPr>
          <p:cNvGrpSpPr/>
          <p:nvPr/>
        </p:nvGrpSpPr>
        <p:grpSpPr>
          <a:xfrm>
            <a:off x="2146707" y="1352550"/>
            <a:ext cx="712224" cy="712224"/>
            <a:chOff x="2146707" y="1352550"/>
            <a:chExt cx="712224" cy="712224"/>
          </a:xfrm>
        </p:grpSpPr>
        <p:sp>
          <p:nvSpPr>
            <p:cNvPr id="480" name="Oval 479">
              <a:extLst>
                <a:ext uri="{FF2B5EF4-FFF2-40B4-BE49-F238E27FC236}">
                  <a16:creationId xmlns:a16="http://schemas.microsoft.com/office/drawing/2014/main" id="{CBF0687A-3050-E4A3-D8CA-91699DF6CAB4}"/>
                </a:ext>
              </a:extLst>
            </p:cNvPr>
            <p:cNvSpPr/>
            <p:nvPr/>
          </p:nvSpPr>
          <p:spPr>
            <a:xfrm>
              <a:off x="2146707"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4" name="Graphic 526">
              <a:extLst>
                <a:ext uri="{FF2B5EF4-FFF2-40B4-BE49-F238E27FC236}">
                  <a16:creationId xmlns:a16="http://schemas.microsoft.com/office/drawing/2014/main" id="{791741EC-3FBD-D1BE-EE81-E4570D413836}"/>
                </a:ext>
              </a:extLst>
            </p:cNvPr>
            <p:cNvGrpSpPr/>
            <p:nvPr/>
          </p:nvGrpSpPr>
          <p:grpSpPr>
            <a:xfrm>
              <a:off x="2358851" y="1564694"/>
              <a:ext cx="287937" cy="287937"/>
              <a:chOff x="2858504" y="191504"/>
              <a:chExt cx="440363" cy="440363"/>
            </a:xfrm>
            <a:noFill/>
          </p:grpSpPr>
          <p:sp>
            <p:nvSpPr>
              <p:cNvPr id="385" name="Freeform 384">
                <a:extLst>
                  <a:ext uri="{FF2B5EF4-FFF2-40B4-BE49-F238E27FC236}">
                    <a16:creationId xmlns:a16="http://schemas.microsoft.com/office/drawing/2014/main" id="{EABFCBC7-B0EA-0B61-96FE-771C55A44FEA}"/>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8920"/>
                      <a:pt x="342367" y="341"/>
                      <a:pt x="220764" y="341"/>
                    </a:cubicBezTo>
                    <a:cubicBezTo>
                      <a:pt x="99161" y="341"/>
                      <a:pt x="582" y="98920"/>
                      <a:pt x="582" y="220523"/>
                    </a:cubicBezTo>
                    <a:cubicBezTo>
                      <a:pt x="582" y="342126"/>
                      <a:pt x="99161" y="440704"/>
                      <a:pt x="220764" y="440704"/>
                    </a:cubicBezTo>
                    <a:cubicBezTo>
                      <a:pt x="342367" y="440704"/>
                      <a:pt x="440945" y="342126"/>
                      <a:pt x="440945" y="220523"/>
                    </a:cubicBezTo>
                    <a:close/>
                  </a:path>
                </a:pathLst>
              </a:custGeom>
              <a:noFill/>
              <a:ln w="19050" cap="rnd">
                <a:solidFill>
                  <a:schemeClr val="bg1"/>
                </a:solidFill>
                <a:prstDash val="solid"/>
                <a:round/>
              </a:ln>
            </p:spPr>
            <p:txBody>
              <a:bodyPr rtlCol="0" anchor="ctr"/>
              <a:lstStyle/>
              <a:p>
                <a:endParaRPr lang="en-GB"/>
              </a:p>
            </p:txBody>
          </p:sp>
          <p:sp>
            <p:nvSpPr>
              <p:cNvPr id="386" name="Freeform 385">
                <a:extLst>
                  <a:ext uri="{FF2B5EF4-FFF2-40B4-BE49-F238E27FC236}">
                    <a16:creationId xmlns:a16="http://schemas.microsoft.com/office/drawing/2014/main" id="{74D5D14A-E722-4C84-417E-BD6364E92D85}"/>
                  </a:ext>
                </a:extLst>
              </p:cNvPr>
              <p:cNvSpPr/>
              <p:nvPr/>
            </p:nvSpPr>
            <p:spPr>
              <a:xfrm flipV="1">
                <a:off x="3014732" y="292915"/>
                <a:ext cx="164450" cy="237540"/>
              </a:xfrm>
              <a:custGeom>
                <a:avLst/>
                <a:gdLst>
                  <a:gd name="connsiteX0" fmla="*/ 278 w 164450"/>
                  <a:gd name="connsiteY0" fmla="*/ 238012 h 237540"/>
                  <a:gd name="connsiteX1" fmla="*/ 278 w 164450"/>
                  <a:gd name="connsiteY1" fmla="*/ 471 h 237540"/>
                  <a:gd name="connsiteX2" fmla="*/ 164729 w 164450"/>
                  <a:gd name="connsiteY2" fmla="*/ 119241 h 237540"/>
                </a:gdLst>
                <a:ahLst/>
                <a:cxnLst>
                  <a:cxn ang="0">
                    <a:pos x="connsiteX0" y="connsiteY0"/>
                  </a:cxn>
                  <a:cxn ang="0">
                    <a:pos x="connsiteX1" y="connsiteY1"/>
                  </a:cxn>
                  <a:cxn ang="0">
                    <a:pos x="connsiteX2" y="connsiteY2"/>
                  </a:cxn>
                </a:cxnLst>
                <a:rect l="l" t="t" r="r" b="b"/>
                <a:pathLst>
                  <a:path w="164450" h="237540">
                    <a:moveTo>
                      <a:pt x="278" y="238012"/>
                    </a:moveTo>
                    <a:lnTo>
                      <a:pt x="278" y="471"/>
                    </a:lnTo>
                    <a:lnTo>
                      <a:pt x="164729" y="119241"/>
                    </a:lnTo>
                    <a:close/>
                  </a:path>
                </a:pathLst>
              </a:custGeom>
              <a:noFill/>
              <a:ln w="19050" cap="rnd">
                <a:solidFill>
                  <a:schemeClr val="bg1"/>
                </a:solidFill>
                <a:prstDash val="solid"/>
                <a:round/>
              </a:ln>
            </p:spPr>
            <p:txBody>
              <a:bodyPr rtlCol="0" anchor="ctr"/>
              <a:lstStyle/>
              <a:p>
                <a:endParaRPr lang="en-GB"/>
              </a:p>
            </p:txBody>
          </p:sp>
        </p:grpSp>
      </p:grpSp>
      <p:grpSp>
        <p:nvGrpSpPr>
          <p:cNvPr id="5" name="Group 4">
            <a:extLst>
              <a:ext uri="{FF2B5EF4-FFF2-40B4-BE49-F238E27FC236}">
                <a16:creationId xmlns:a16="http://schemas.microsoft.com/office/drawing/2014/main" id="{0B49A7EE-2CFA-9464-DD25-C7F41CEFE64A}"/>
              </a:ext>
            </a:extLst>
          </p:cNvPr>
          <p:cNvGrpSpPr/>
          <p:nvPr/>
        </p:nvGrpSpPr>
        <p:grpSpPr>
          <a:xfrm>
            <a:off x="357188" y="1352550"/>
            <a:ext cx="712224" cy="712224"/>
            <a:chOff x="357188" y="1352550"/>
            <a:chExt cx="712224" cy="712224"/>
          </a:xfrm>
        </p:grpSpPr>
        <p:sp>
          <p:nvSpPr>
            <p:cNvPr id="478" name="Oval 477">
              <a:extLst>
                <a:ext uri="{FF2B5EF4-FFF2-40B4-BE49-F238E27FC236}">
                  <a16:creationId xmlns:a16="http://schemas.microsoft.com/office/drawing/2014/main" id="{3DF8D3A8-0C32-E393-0B44-DF3A34991D29}"/>
                </a:ext>
              </a:extLst>
            </p:cNvPr>
            <p:cNvSpPr/>
            <p:nvPr/>
          </p:nvSpPr>
          <p:spPr>
            <a:xfrm>
              <a:off x="357188"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aphic 534">
              <a:extLst>
                <a:ext uri="{FF2B5EF4-FFF2-40B4-BE49-F238E27FC236}">
                  <a16:creationId xmlns:a16="http://schemas.microsoft.com/office/drawing/2014/main" id="{BB8C9AE3-01BE-250A-FE3D-5B18EB9DA041}"/>
                </a:ext>
              </a:extLst>
            </p:cNvPr>
            <p:cNvGrpSpPr/>
            <p:nvPr/>
          </p:nvGrpSpPr>
          <p:grpSpPr>
            <a:xfrm>
              <a:off x="569331" y="1589186"/>
              <a:ext cx="287938" cy="238952"/>
              <a:chOff x="2858504" y="228962"/>
              <a:chExt cx="440363" cy="365446"/>
            </a:xfrm>
            <a:noFill/>
          </p:grpSpPr>
          <p:sp>
            <p:nvSpPr>
              <p:cNvPr id="388" name="Freeform 387">
                <a:extLst>
                  <a:ext uri="{FF2B5EF4-FFF2-40B4-BE49-F238E27FC236}">
                    <a16:creationId xmlns:a16="http://schemas.microsoft.com/office/drawing/2014/main" id="{D0C0DF88-9F02-E7AD-4F0C-E217177E87D7}"/>
                  </a:ext>
                </a:extLst>
              </p:cNvPr>
              <p:cNvSpPr/>
              <p:nvPr/>
            </p:nvSpPr>
            <p:spPr>
              <a:xfrm flipV="1">
                <a:off x="2858504" y="287433"/>
                <a:ext cx="440363" cy="87707"/>
              </a:xfrm>
              <a:custGeom>
                <a:avLst/>
                <a:gdLst>
                  <a:gd name="connsiteX0" fmla="*/ 440945 w 440363"/>
                  <a:gd name="connsiteY0" fmla="*/ 46821 h 87707"/>
                  <a:gd name="connsiteX1" fmla="*/ 440945 w 440363"/>
                  <a:gd name="connsiteY1" fmla="*/ 227 h 87707"/>
                  <a:gd name="connsiteX2" fmla="*/ 582 w 440363"/>
                  <a:gd name="connsiteY2" fmla="*/ 227 h 87707"/>
                  <a:gd name="connsiteX3" fmla="*/ 582 w 440363"/>
                  <a:gd name="connsiteY3" fmla="*/ 46821 h 87707"/>
                  <a:gd name="connsiteX4" fmla="*/ 41695 w 440363"/>
                  <a:gd name="connsiteY4" fmla="*/ 87934 h 87707"/>
                  <a:gd name="connsiteX5" fmla="*/ 399833 w 440363"/>
                  <a:gd name="connsiteY5" fmla="*/ 87934 h 87707"/>
                  <a:gd name="connsiteX6" fmla="*/ 440945 w 440363"/>
                  <a:gd name="connsiteY6" fmla="*/ 46821 h 8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363" h="87707">
                    <a:moveTo>
                      <a:pt x="440945" y="46821"/>
                    </a:moveTo>
                    <a:lnTo>
                      <a:pt x="440945" y="227"/>
                    </a:lnTo>
                    <a:lnTo>
                      <a:pt x="582" y="227"/>
                    </a:lnTo>
                    <a:lnTo>
                      <a:pt x="582" y="46821"/>
                    </a:lnTo>
                    <a:cubicBezTo>
                      <a:pt x="582" y="69528"/>
                      <a:pt x="18989" y="87934"/>
                      <a:pt x="41695" y="87934"/>
                    </a:cubicBezTo>
                    <a:lnTo>
                      <a:pt x="399833" y="87934"/>
                    </a:lnTo>
                    <a:cubicBezTo>
                      <a:pt x="422539" y="87934"/>
                      <a:pt x="440945" y="69528"/>
                      <a:pt x="440945" y="46821"/>
                    </a:cubicBezTo>
                    <a:close/>
                  </a:path>
                </a:pathLst>
              </a:custGeom>
              <a:noFill/>
              <a:ln w="19050" cap="rnd">
                <a:solidFill>
                  <a:schemeClr val="bg1"/>
                </a:solidFill>
                <a:prstDash val="solid"/>
                <a:round/>
              </a:ln>
            </p:spPr>
            <p:txBody>
              <a:bodyPr rtlCol="0" anchor="ctr"/>
              <a:lstStyle/>
              <a:p>
                <a:endParaRPr lang="en-GB"/>
              </a:p>
            </p:txBody>
          </p:sp>
          <p:sp>
            <p:nvSpPr>
              <p:cNvPr id="389" name="Freeform 388">
                <a:extLst>
                  <a:ext uri="{FF2B5EF4-FFF2-40B4-BE49-F238E27FC236}">
                    <a16:creationId xmlns:a16="http://schemas.microsoft.com/office/drawing/2014/main" id="{CF3DD90D-2CC3-00BF-82C1-16214778A74C}"/>
                  </a:ext>
                </a:extLst>
              </p:cNvPr>
              <p:cNvSpPr/>
              <p:nvPr/>
            </p:nvSpPr>
            <p:spPr>
              <a:xfrm flipV="1">
                <a:off x="2917889" y="433612"/>
                <a:ext cx="102325" cy="102325"/>
              </a:xfrm>
              <a:custGeom>
                <a:avLst/>
                <a:gdLst>
                  <a:gd name="connsiteX0" fmla="*/ 102562 w 102325"/>
                  <a:gd name="connsiteY0" fmla="*/ 51611 h 102325"/>
                  <a:gd name="connsiteX1" fmla="*/ 51400 w 102325"/>
                  <a:gd name="connsiteY1" fmla="*/ 448 h 102325"/>
                  <a:gd name="connsiteX2" fmla="*/ 237 w 102325"/>
                  <a:gd name="connsiteY2" fmla="*/ 51611 h 102325"/>
                  <a:gd name="connsiteX3" fmla="*/ 51400 w 102325"/>
                  <a:gd name="connsiteY3" fmla="*/ 102773 h 102325"/>
                  <a:gd name="connsiteX4" fmla="*/ 102562 w 102325"/>
                  <a:gd name="connsiteY4" fmla="*/ 51611 h 102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5" h="102325">
                    <a:moveTo>
                      <a:pt x="102562" y="51611"/>
                    </a:moveTo>
                    <a:cubicBezTo>
                      <a:pt x="102562" y="23354"/>
                      <a:pt x="79656" y="448"/>
                      <a:pt x="51400" y="448"/>
                    </a:cubicBezTo>
                    <a:cubicBezTo>
                      <a:pt x="23144" y="448"/>
                      <a:pt x="237" y="23354"/>
                      <a:pt x="237" y="51611"/>
                    </a:cubicBezTo>
                    <a:cubicBezTo>
                      <a:pt x="237" y="79867"/>
                      <a:pt x="23144" y="102773"/>
                      <a:pt x="51400" y="102773"/>
                    </a:cubicBezTo>
                    <a:cubicBezTo>
                      <a:pt x="79656" y="102773"/>
                      <a:pt x="102562" y="79867"/>
                      <a:pt x="102562" y="51611"/>
                    </a:cubicBezTo>
                    <a:close/>
                  </a:path>
                </a:pathLst>
              </a:custGeom>
              <a:noFill/>
              <a:ln w="19050" cap="rnd">
                <a:solidFill>
                  <a:schemeClr val="bg1"/>
                </a:solidFill>
                <a:prstDash val="solid"/>
                <a:round/>
              </a:ln>
            </p:spPr>
            <p:txBody>
              <a:bodyPr rtlCol="0" anchor="ctr"/>
              <a:lstStyle/>
              <a:p>
                <a:endParaRPr lang="en-GB"/>
              </a:p>
            </p:txBody>
          </p:sp>
          <p:sp>
            <p:nvSpPr>
              <p:cNvPr id="390" name="Freeform 389">
                <a:extLst>
                  <a:ext uri="{FF2B5EF4-FFF2-40B4-BE49-F238E27FC236}">
                    <a16:creationId xmlns:a16="http://schemas.microsoft.com/office/drawing/2014/main" id="{857E5829-CF56-5AB0-CBBC-5CD77FBBF28E}"/>
                  </a:ext>
                </a:extLst>
              </p:cNvPr>
              <p:cNvSpPr/>
              <p:nvPr/>
            </p:nvSpPr>
            <p:spPr>
              <a:xfrm flipV="1">
                <a:off x="3093303" y="448230"/>
                <a:ext cx="146178" cy="685"/>
              </a:xfrm>
              <a:custGeom>
                <a:avLst/>
                <a:gdLst>
                  <a:gd name="connsiteX0" fmla="*/ 146728 w 146178"/>
                  <a:gd name="connsiteY0" fmla="*/ 395 h 685"/>
                  <a:gd name="connsiteX1" fmla="*/ 549 w 146178"/>
                  <a:gd name="connsiteY1" fmla="*/ 395 h 685"/>
                </a:gdLst>
                <a:ahLst/>
                <a:cxnLst>
                  <a:cxn ang="0">
                    <a:pos x="connsiteX0" y="connsiteY0"/>
                  </a:cxn>
                  <a:cxn ang="0">
                    <a:pos x="connsiteX1" y="connsiteY1"/>
                  </a:cxn>
                </a:cxnLst>
                <a:rect l="l" t="t" r="r" b="b"/>
                <a:pathLst>
                  <a:path w="146178" h="685">
                    <a:moveTo>
                      <a:pt x="146728" y="395"/>
                    </a:moveTo>
                    <a:lnTo>
                      <a:pt x="549" y="395"/>
                    </a:lnTo>
                  </a:path>
                </a:pathLst>
              </a:custGeom>
              <a:noFill/>
              <a:ln w="19050" cap="rnd">
                <a:solidFill>
                  <a:schemeClr val="bg1"/>
                </a:solidFill>
                <a:prstDash val="solid"/>
                <a:round/>
              </a:ln>
            </p:spPr>
            <p:txBody>
              <a:bodyPr rtlCol="0" anchor="ctr"/>
              <a:lstStyle/>
              <a:p>
                <a:endParaRPr lang="en-GB"/>
              </a:p>
            </p:txBody>
          </p:sp>
          <p:sp>
            <p:nvSpPr>
              <p:cNvPr id="391" name="Freeform 390">
                <a:extLst>
                  <a:ext uri="{FF2B5EF4-FFF2-40B4-BE49-F238E27FC236}">
                    <a16:creationId xmlns:a16="http://schemas.microsoft.com/office/drawing/2014/main" id="{10ABBE43-DBD1-B6C9-E3F7-5E03CD5B6854}"/>
                  </a:ext>
                </a:extLst>
              </p:cNvPr>
              <p:cNvSpPr/>
              <p:nvPr/>
            </p:nvSpPr>
            <p:spPr>
              <a:xfrm flipV="1">
                <a:off x="3093303" y="521319"/>
                <a:ext cx="146178" cy="685"/>
              </a:xfrm>
              <a:custGeom>
                <a:avLst/>
                <a:gdLst>
                  <a:gd name="connsiteX0" fmla="*/ 146728 w 146178"/>
                  <a:gd name="connsiteY0" fmla="*/ 501 h 685"/>
                  <a:gd name="connsiteX1" fmla="*/ 549 w 146178"/>
                  <a:gd name="connsiteY1" fmla="*/ 501 h 685"/>
                </a:gdLst>
                <a:ahLst/>
                <a:cxnLst>
                  <a:cxn ang="0">
                    <a:pos x="connsiteX0" y="connsiteY0"/>
                  </a:cxn>
                  <a:cxn ang="0">
                    <a:pos x="connsiteX1" y="connsiteY1"/>
                  </a:cxn>
                </a:cxnLst>
                <a:rect l="l" t="t" r="r" b="b"/>
                <a:pathLst>
                  <a:path w="146178" h="685">
                    <a:moveTo>
                      <a:pt x="146728" y="501"/>
                    </a:moveTo>
                    <a:lnTo>
                      <a:pt x="549" y="501"/>
                    </a:lnTo>
                  </a:path>
                </a:pathLst>
              </a:custGeom>
              <a:noFill/>
              <a:ln w="19050" cap="rnd">
                <a:solidFill>
                  <a:schemeClr val="bg1"/>
                </a:solidFill>
                <a:prstDash val="solid"/>
                <a:round/>
              </a:ln>
            </p:spPr>
            <p:txBody>
              <a:bodyPr rtlCol="0" anchor="ctr"/>
              <a:lstStyle/>
              <a:p>
                <a:endParaRPr lang="en-GB"/>
              </a:p>
            </p:txBody>
          </p:sp>
          <p:sp>
            <p:nvSpPr>
              <p:cNvPr id="392" name="Freeform 391">
                <a:extLst>
                  <a:ext uri="{FF2B5EF4-FFF2-40B4-BE49-F238E27FC236}">
                    <a16:creationId xmlns:a16="http://schemas.microsoft.com/office/drawing/2014/main" id="{F8DD27BC-1365-ED17-CE7F-DE19C7896093}"/>
                  </a:ext>
                </a:extLst>
              </p:cNvPr>
              <p:cNvSpPr/>
              <p:nvPr/>
            </p:nvSpPr>
            <p:spPr>
              <a:xfrm flipV="1">
                <a:off x="2969051" y="345905"/>
                <a:ext cx="685" cy="29235"/>
              </a:xfrm>
              <a:custGeom>
                <a:avLst/>
                <a:gdLst>
                  <a:gd name="connsiteX0" fmla="*/ 181 w 685"/>
                  <a:gd name="connsiteY0" fmla="*/ 251 h 29235"/>
                  <a:gd name="connsiteX1" fmla="*/ 181 w 685"/>
                  <a:gd name="connsiteY1" fmla="*/ 29486 h 29235"/>
                </a:gdLst>
                <a:ahLst/>
                <a:cxnLst>
                  <a:cxn ang="0">
                    <a:pos x="connsiteX0" y="connsiteY0"/>
                  </a:cxn>
                  <a:cxn ang="0">
                    <a:pos x="connsiteX1" y="connsiteY1"/>
                  </a:cxn>
                </a:cxnLst>
                <a:rect l="l" t="t" r="r" b="b"/>
                <a:pathLst>
                  <a:path w="685" h="29235">
                    <a:moveTo>
                      <a:pt x="181" y="251"/>
                    </a:moveTo>
                    <a:lnTo>
                      <a:pt x="181" y="29486"/>
                    </a:lnTo>
                  </a:path>
                </a:pathLst>
              </a:custGeom>
              <a:noFill/>
              <a:ln w="19050" cap="rnd">
                <a:solidFill>
                  <a:schemeClr val="bg1"/>
                </a:solidFill>
                <a:prstDash val="solid"/>
                <a:round/>
              </a:ln>
            </p:spPr>
            <p:txBody>
              <a:bodyPr rtlCol="0" anchor="ctr"/>
              <a:lstStyle/>
              <a:p>
                <a:endParaRPr lang="en-GB"/>
              </a:p>
            </p:txBody>
          </p:sp>
          <p:sp>
            <p:nvSpPr>
              <p:cNvPr id="393" name="Freeform 392">
                <a:extLst>
                  <a:ext uri="{FF2B5EF4-FFF2-40B4-BE49-F238E27FC236}">
                    <a16:creationId xmlns:a16="http://schemas.microsoft.com/office/drawing/2014/main" id="{B4379937-F8F0-BD27-0CB2-0FEE5DB6E393}"/>
                  </a:ext>
                </a:extLst>
              </p:cNvPr>
              <p:cNvSpPr/>
              <p:nvPr/>
            </p:nvSpPr>
            <p:spPr>
              <a:xfrm flipV="1">
                <a:off x="3056758" y="228962"/>
                <a:ext cx="190032" cy="58471"/>
              </a:xfrm>
              <a:custGeom>
                <a:avLst/>
                <a:gdLst>
                  <a:gd name="connsiteX0" fmla="*/ 190584 w 190032"/>
                  <a:gd name="connsiteY0" fmla="*/ 85 h 58471"/>
                  <a:gd name="connsiteX1" fmla="*/ 552 w 190032"/>
                  <a:gd name="connsiteY1" fmla="*/ 58557 h 58471"/>
                </a:gdLst>
                <a:ahLst/>
                <a:cxnLst>
                  <a:cxn ang="0">
                    <a:pos x="connsiteX0" y="connsiteY0"/>
                  </a:cxn>
                  <a:cxn ang="0">
                    <a:pos x="connsiteX1" y="connsiteY1"/>
                  </a:cxn>
                </a:cxnLst>
                <a:rect l="l" t="t" r="r" b="b"/>
                <a:pathLst>
                  <a:path w="190032" h="58471">
                    <a:moveTo>
                      <a:pt x="190584" y="85"/>
                    </a:moveTo>
                    <a:lnTo>
                      <a:pt x="552" y="58557"/>
                    </a:lnTo>
                  </a:path>
                </a:pathLst>
              </a:custGeom>
              <a:noFill/>
              <a:ln w="19050" cap="rnd">
                <a:solidFill>
                  <a:schemeClr val="bg1"/>
                </a:solidFill>
                <a:prstDash val="solid"/>
                <a:round/>
              </a:ln>
            </p:spPr>
            <p:txBody>
              <a:bodyPr rtlCol="0" anchor="ctr"/>
              <a:lstStyle/>
              <a:p>
                <a:endParaRPr lang="en-GB"/>
              </a:p>
            </p:txBody>
          </p:sp>
          <p:sp>
            <p:nvSpPr>
              <p:cNvPr id="394" name="Freeform 393">
                <a:extLst>
                  <a:ext uri="{FF2B5EF4-FFF2-40B4-BE49-F238E27FC236}">
                    <a16:creationId xmlns:a16="http://schemas.microsoft.com/office/drawing/2014/main" id="{2B651F67-DE46-014D-61C2-3EED1CEE17D3}"/>
                  </a:ext>
                </a:extLst>
              </p:cNvPr>
              <p:cNvSpPr/>
              <p:nvPr/>
            </p:nvSpPr>
            <p:spPr>
              <a:xfrm flipV="1">
                <a:off x="2858504" y="287433"/>
                <a:ext cx="440363" cy="306975"/>
              </a:xfrm>
              <a:custGeom>
                <a:avLst/>
                <a:gdLst>
                  <a:gd name="connsiteX0" fmla="*/ 399788 w 440363"/>
                  <a:gd name="connsiteY0" fmla="*/ 216 h 306975"/>
                  <a:gd name="connsiteX1" fmla="*/ 41650 w 440363"/>
                  <a:gd name="connsiteY1" fmla="*/ 216 h 306975"/>
                  <a:gd name="connsiteX2" fmla="*/ 537 w 440363"/>
                  <a:gd name="connsiteY2" fmla="*/ 41329 h 306975"/>
                  <a:gd name="connsiteX3" fmla="*/ 537 w 440363"/>
                  <a:gd name="connsiteY3" fmla="*/ 266078 h 306975"/>
                  <a:gd name="connsiteX4" fmla="*/ 41650 w 440363"/>
                  <a:gd name="connsiteY4" fmla="*/ 307191 h 306975"/>
                  <a:gd name="connsiteX5" fmla="*/ 399788 w 440363"/>
                  <a:gd name="connsiteY5" fmla="*/ 307191 h 306975"/>
                  <a:gd name="connsiteX6" fmla="*/ 440900 w 440363"/>
                  <a:gd name="connsiteY6" fmla="*/ 266078 h 306975"/>
                  <a:gd name="connsiteX7" fmla="*/ 440900 w 440363"/>
                  <a:gd name="connsiteY7" fmla="*/ 41329 h 306975"/>
                  <a:gd name="connsiteX8" fmla="*/ 399788 w 440363"/>
                  <a:gd name="connsiteY8" fmla="*/ 216 h 30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363" h="306975">
                    <a:moveTo>
                      <a:pt x="399788" y="216"/>
                    </a:moveTo>
                    <a:lnTo>
                      <a:pt x="41650" y="216"/>
                    </a:lnTo>
                    <a:cubicBezTo>
                      <a:pt x="18944" y="216"/>
                      <a:pt x="537" y="18623"/>
                      <a:pt x="537" y="41329"/>
                    </a:cubicBezTo>
                    <a:lnTo>
                      <a:pt x="537" y="266078"/>
                    </a:lnTo>
                    <a:cubicBezTo>
                      <a:pt x="537" y="288784"/>
                      <a:pt x="18944" y="307191"/>
                      <a:pt x="41650" y="307191"/>
                    </a:cubicBezTo>
                    <a:lnTo>
                      <a:pt x="399788" y="307191"/>
                    </a:lnTo>
                    <a:cubicBezTo>
                      <a:pt x="422494" y="307191"/>
                      <a:pt x="440900" y="288784"/>
                      <a:pt x="440900" y="266078"/>
                    </a:cubicBezTo>
                    <a:lnTo>
                      <a:pt x="440900" y="41329"/>
                    </a:lnTo>
                    <a:cubicBezTo>
                      <a:pt x="440900" y="18623"/>
                      <a:pt x="422494" y="216"/>
                      <a:pt x="399788" y="216"/>
                    </a:cubicBezTo>
                    <a:close/>
                  </a:path>
                </a:pathLst>
              </a:custGeom>
              <a:noFill/>
              <a:ln w="19050" cap="rnd">
                <a:solidFill>
                  <a:schemeClr val="bg1"/>
                </a:solidFill>
                <a:prstDash val="solid"/>
                <a:round/>
              </a:ln>
            </p:spPr>
            <p:txBody>
              <a:bodyPr rtlCol="0" anchor="ctr"/>
              <a:lstStyle/>
              <a:p>
                <a:endParaRPr lang="en-GB"/>
              </a:p>
            </p:txBody>
          </p:sp>
        </p:grpSp>
      </p:grpSp>
      <p:grpSp>
        <p:nvGrpSpPr>
          <p:cNvPr id="9" name="Group 8">
            <a:extLst>
              <a:ext uri="{FF2B5EF4-FFF2-40B4-BE49-F238E27FC236}">
                <a16:creationId xmlns:a16="http://schemas.microsoft.com/office/drawing/2014/main" id="{FC40AB17-0D89-C46A-A4DB-1F442F3236A2}"/>
              </a:ext>
            </a:extLst>
          </p:cNvPr>
          <p:cNvGrpSpPr/>
          <p:nvPr/>
        </p:nvGrpSpPr>
        <p:grpSpPr>
          <a:xfrm>
            <a:off x="3948391" y="1352550"/>
            <a:ext cx="712224" cy="712224"/>
            <a:chOff x="3948391" y="1352550"/>
            <a:chExt cx="712224" cy="712224"/>
          </a:xfrm>
        </p:grpSpPr>
        <p:sp>
          <p:nvSpPr>
            <p:cNvPr id="482" name="Oval 481">
              <a:extLst>
                <a:ext uri="{FF2B5EF4-FFF2-40B4-BE49-F238E27FC236}">
                  <a16:creationId xmlns:a16="http://schemas.microsoft.com/office/drawing/2014/main" id="{C0B471AA-B6CD-4AB4-94D5-EE536B1429BC}"/>
                </a:ext>
              </a:extLst>
            </p:cNvPr>
            <p:cNvSpPr/>
            <p:nvPr/>
          </p:nvSpPr>
          <p:spPr>
            <a:xfrm>
              <a:off x="3948391"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5" name="Graphic 544">
              <a:extLst>
                <a:ext uri="{FF2B5EF4-FFF2-40B4-BE49-F238E27FC236}">
                  <a16:creationId xmlns:a16="http://schemas.microsoft.com/office/drawing/2014/main" id="{BF4A51A4-96CA-A5E5-0270-958DCB373AA5}"/>
                </a:ext>
              </a:extLst>
            </p:cNvPr>
            <p:cNvGrpSpPr/>
            <p:nvPr/>
          </p:nvGrpSpPr>
          <p:grpSpPr>
            <a:xfrm>
              <a:off x="4163522" y="1567681"/>
              <a:ext cx="281962" cy="281963"/>
              <a:chOff x="2863072" y="196072"/>
              <a:chExt cx="431226" cy="431227"/>
            </a:xfrm>
            <a:noFill/>
          </p:grpSpPr>
          <p:sp>
            <p:nvSpPr>
              <p:cNvPr id="396" name="Freeform 395">
                <a:extLst>
                  <a:ext uri="{FF2B5EF4-FFF2-40B4-BE49-F238E27FC236}">
                    <a16:creationId xmlns:a16="http://schemas.microsoft.com/office/drawing/2014/main" id="{D686A3EA-81F1-D7AA-AEEE-A89073C78FFF}"/>
                  </a:ext>
                </a:extLst>
              </p:cNvPr>
              <p:cNvSpPr/>
              <p:nvPr/>
            </p:nvSpPr>
            <p:spPr>
              <a:xfrm flipV="1">
                <a:off x="2863072" y="196072"/>
                <a:ext cx="351130" cy="359352"/>
              </a:xfrm>
              <a:custGeom>
                <a:avLst/>
                <a:gdLst>
                  <a:gd name="connsiteX0" fmla="*/ 351605 w 351130"/>
                  <a:gd name="connsiteY0" fmla="*/ 125998 h 359352"/>
                  <a:gd name="connsiteX1" fmla="*/ 180156 w 351130"/>
                  <a:gd name="connsiteY1" fmla="*/ 230 h 359352"/>
                  <a:gd name="connsiteX2" fmla="*/ 475 w 351130"/>
                  <a:gd name="connsiteY2" fmla="*/ 179902 h 359352"/>
                  <a:gd name="connsiteX3" fmla="*/ 180156 w 351130"/>
                  <a:gd name="connsiteY3" fmla="*/ 359583 h 359352"/>
                  <a:gd name="connsiteX4" fmla="*/ 351605 w 351130"/>
                  <a:gd name="connsiteY4" fmla="*/ 233805 h 359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130" h="359352">
                    <a:moveTo>
                      <a:pt x="351605" y="125998"/>
                    </a:moveTo>
                    <a:cubicBezTo>
                      <a:pt x="328709" y="53110"/>
                      <a:pt x="260600" y="230"/>
                      <a:pt x="180156" y="230"/>
                    </a:cubicBezTo>
                    <a:cubicBezTo>
                      <a:pt x="80919" y="230"/>
                      <a:pt x="475" y="80674"/>
                      <a:pt x="475" y="179902"/>
                    </a:cubicBezTo>
                    <a:cubicBezTo>
                      <a:pt x="475" y="279139"/>
                      <a:pt x="80919" y="359583"/>
                      <a:pt x="180156" y="359583"/>
                    </a:cubicBezTo>
                    <a:cubicBezTo>
                      <a:pt x="260609" y="359583"/>
                      <a:pt x="328709" y="306703"/>
                      <a:pt x="351605" y="233805"/>
                    </a:cubicBezTo>
                  </a:path>
                </a:pathLst>
              </a:custGeom>
              <a:noFill/>
              <a:ln w="19050" cap="rnd">
                <a:solidFill>
                  <a:schemeClr val="bg1"/>
                </a:solidFill>
                <a:prstDash val="solid"/>
                <a:round/>
              </a:ln>
            </p:spPr>
            <p:txBody>
              <a:bodyPr rtlCol="0" anchor="ctr"/>
              <a:lstStyle/>
              <a:p>
                <a:endParaRPr lang="en-GB"/>
              </a:p>
            </p:txBody>
          </p:sp>
          <p:sp>
            <p:nvSpPr>
              <p:cNvPr id="397" name="Freeform 396">
                <a:extLst>
                  <a:ext uri="{FF2B5EF4-FFF2-40B4-BE49-F238E27FC236}">
                    <a16:creationId xmlns:a16="http://schemas.microsoft.com/office/drawing/2014/main" id="{A9165859-68D0-DC52-6703-E9DBC5DD2C0A}"/>
                  </a:ext>
                </a:extLst>
              </p:cNvPr>
              <p:cNvSpPr/>
              <p:nvPr/>
            </p:nvSpPr>
            <p:spPr>
              <a:xfrm flipV="1">
                <a:off x="3169801" y="502801"/>
                <a:ext cx="124497" cy="124497"/>
              </a:xfrm>
              <a:custGeom>
                <a:avLst/>
                <a:gdLst>
                  <a:gd name="connsiteX0" fmla="*/ 125131 w 124497"/>
                  <a:gd name="connsiteY0" fmla="*/ 497 h 124497"/>
                  <a:gd name="connsiteX1" fmla="*/ 633 w 124497"/>
                  <a:gd name="connsiteY1" fmla="*/ 124995 h 124497"/>
                </a:gdLst>
                <a:ahLst/>
                <a:cxnLst>
                  <a:cxn ang="0">
                    <a:pos x="connsiteX0" y="connsiteY0"/>
                  </a:cxn>
                  <a:cxn ang="0">
                    <a:pos x="connsiteX1" y="connsiteY1"/>
                  </a:cxn>
                </a:cxnLst>
                <a:rect l="l" t="t" r="r" b="b"/>
                <a:pathLst>
                  <a:path w="124497" h="124497">
                    <a:moveTo>
                      <a:pt x="125131" y="497"/>
                    </a:moveTo>
                    <a:lnTo>
                      <a:pt x="633" y="124995"/>
                    </a:lnTo>
                  </a:path>
                </a:pathLst>
              </a:custGeom>
              <a:noFill/>
              <a:ln w="19050" cap="rnd">
                <a:solidFill>
                  <a:schemeClr val="bg1"/>
                </a:solidFill>
                <a:prstDash val="solid"/>
                <a:round/>
              </a:ln>
            </p:spPr>
            <p:txBody>
              <a:bodyPr rtlCol="0" anchor="ctr"/>
              <a:lstStyle/>
              <a:p>
                <a:endParaRPr lang="en-GB"/>
              </a:p>
            </p:txBody>
          </p:sp>
          <p:sp>
            <p:nvSpPr>
              <p:cNvPr id="398" name="Freeform 397">
                <a:extLst>
                  <a:ext uri="{FF2B5EF4-FFF2-40B4-BE49-F238E27FC236}">
                    <a16:creationId xmlns:a16="http://schemas.microsoft.com/office/drawing/2014/main" id="{0F5D3CFD-8D99-5E1D-B2A0-E4B1FFE7EED6}"/>
                  </a:ext>
                </a:extLst>
              </p:cNvPr>
              <p:cNvSpPr/>
              <p:nvPr/>
            </p:nvSpPr>
            <p:spPr>
              <a:xfrm flipV="1">
                <a:off x="2934946" y="321849"/>
                <a:ext cx="359352" cy="107806"/>
              </a:xfrm>
              <a:custGeom>
                <a:avLst/>
                <a:gdLst>
                  <a:gd name="connsiteX0" fmla="*/ 359943 w 359352"/>
                  <a:gd name="connsiteY0" fmla="*/ 54192 h 107806"/>
                  <a:gd name="connsiteX1" fmla="*/ 359943 w 359352"/>
                  <a:gd name="connsiteY1" fmla="*/ 54192 h 107806"/>
                  <a:gd name="connsiteX2" fmla="*/ 306040 w 359352"/>
                  <a:gd name="connsiteY2" fmla="*/ 289 h 107806"/>
                  <a:gd name="connsiteX3" fmla="*/ 54494 w 359352"/>
                  <a:gd name="connsiteY3" fmla="*/ 289 h 107806"/>
                  <a:gd name="connsiteX4" fmla="*/ 590 w 359352"/>
                  <a:gd name="connsiteY4" fmla="*/ 54192 h 107806"/>
                  <a:gd name="connsiteX5" fmla="*/ 54494 w 359352"/>
                  <a:gd name="connsiteY5" fmla="*/ 108096 h 107806"/>
                  <a:gd name="connsiteX6" fmla="*/ 306040 w 359352"/>
                  <a:gd name="connsiteY6" fmla="*/ 108096 h 107806"/>
                  <a:gd name="connsiteX7" fmla="*/ 359943 w 359352"/>
                  <a:gd name="connsiteY7" fmla="*/ 54192 h 10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352" h="107806">
                    <a:moveTo>
                      <a:pt x="359943" y="54192"/>
                    </a:moveTo>
                    <a:lnTo>
                      <a:pt x="359943" y="54192"/>
                    </a:lnTo>
                    <a:cubicBezTo>
                      <a:pt x="359943" y="24422"/>
                      <a:pt x="335810" y="289"/>
                      <a:pt x="306040" y="289"/>
                    </a:cubicBezTo>
                    <a:lnTo>
                      <a:pt x="54494" y="289"/>
                    </a:lnTo>
                    <a:cubicBezTo>
                      <a:pt x="24724" y="289"/>
                      <a:pt x="590" y="24422"/>
                      <a:pt x="590" y="54192"/>
                    </a:cubicBezTo>
                    <a:cubicBezTo>
                      <a:pt x="590" y="83962"/>
                      <a:pt x="24724" y="108096"/>
                      <a:pt x="54494" y="108096"/>
                    </a:cubicBezTo>
                    <a:lnTo>
                      <a:pt x="306040" y="108096"/>
                    </a:lnTo>
                    <a:cubicBezTo>
                      <a:pt x="335810" y="108096"/>
                      <a:pt x="359943" y="83962"/>
                      <a:pt x="359943" y="54192"/>
                    </a:cubicBezTo>
                    <a:close/>
                  </a:path>
                </a:pathLst>
              </a:custGeom>
              <a:noFill/>
              <a:ln w="19050" cap="rnd">
                <a:solidFill>
                  <a:schemeClr val="bg1"/>
                </a:solidFill>
                <a:prstDash val="solid"/>
                <a:round/>
              </a:ln>
            </p:spPr>
            <p:txBody>
              <a:bodyPr rtlCol="0" anchor="ctr"/>
              <a:lstStyle/>
              <a:p>
                <a:endParaRPr lang="en-GB"/>
              </a:p>
            </p:txBody>
          </p:sp>
        </p:grpSp>
      </p:grpSp>
      <p:grpSp>
        <p:nvGrpSpPr>
          <p:cNvPr id="30" name="Group 29">
            <a:extLst>
              <a:ext uri="{FF2B5EF4-FFF2-40B4-BE49-F238E27FC236}">
                <a16:creationId xmlns:a16="http://schemas.microsoft.com/office/drawing/2014/main" id="{729353FB-63AB-ECC2-20DE-B0928DC2A568}"/>
              </a:ext>
            </a:extLst>
          </p:cNvPr>
          <p:cNvGrpSpPr/>
          <p:nvPr/>
        </p:nvGrpSpPr>
        <p:grpSpPr>
          <a:xfrm>
            <a:off x="1242833" y="2466383"/>
            <a:ext cx="712224" cy="712224"/>
            <a:chOff x="1242833" y="2466383"/>
            <a:chExt cx="712224" cy="712224"/>
          </a:xfrm>
        </p:grpSpPr>
        <p:sp>
          <p:nvSpPr>
            <p:cNvPr id="492" name="Oval 491">
              <a:extLst>
                <a:ext uri="{FF2B5EF4-FFF2-40B4-BE49-F238E27FC236}">
                  <a16:creationId xmlns:a16="http://schemas.microsoft.com/office/drawing/2014/main" id="{7BFCB4C2-B6C0-C0E6-C19E-20DEF71877FC}"/>
                </a:ext>
              </a:extLst>
            </p:cNvPr>
            <p:cNvSpPr/>
            <p:nvPr/>
          </p:nvSpPr>
          <p:spPr>
            <a:xfrm>
              <a:off x="124283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aphic 550">
              <a:extLst>
                <a:ext uri="{FF2B5EF4-FFF2-40B4-BE49-F238E27FC236}">
                  <a16:creationId xmlns:a16="http://schemas.microsoft.com/office/drawing/2014/main" id="{BC30B3D9-3683-AE74-A421-43F7A8B98F5A}"/>
                </a:ext>
              </a:extLst>
            </p:cNvPr>
            <p:cNvGrpSpPr/>
            <p:nvPr/>
          </p:nvGrpSpPr>
          <p:grpSpPr>
            <a:xfrm>
              <a:off x="1473496" y="2678527"/>
              <a:ext cx="250899" cy="287937"/>
              <a:chOff x="2886826" y="191504"/>
              <a:chExt cx="383718" cy="440363"/>
            </a:xfrm>
            <a:noFill/>
          </p:grpSpPr>
          <p:sp>
            <p:nvSpPr>
              <p:cNvPr id="400" name="Freeform 399">
                <a:extLst>
                  <a:ext uri="{FF2B5EF4-FFF2-40B4-BE49-F238E27FC236}">
                    <a16:creationId xmlns:a16="http://schemas.microsoft.com/office/drawing/2014/main" id="{916D863C-0F60-F8CF-642B-EF2024724830}"/>
                  </a:ext>
                </a:extLst>
              </p:cNvPr>
              <p:cNvSpPr/>
              <p:nvPr/>
            </p:nvSpPr>
            <p:spPr>
              <a:xfrm flipV="1">
                <a:off x="3133502" y="191504"/>
                <a:ext cx="137042" cy="137042"/>
              </a:xfrm>
              <a:custGeom>
                <a:avLst/>
                <a:gdLst>
                  <a:gd name="connsiteX0" fmla="*/ 137639 w 137042"/>
                  <a:gd name="connsiteY0" fmla="*/ 68641 h 137042"/>
                  <a:gd name="connsiteX1" fmla="*/ 69118 w 137042"/>
                  <a:gd name="connsiteY1" fmla="*/ 120 h 137042"/>
                  <a:gd name="connsiteX2" fmla="*/ 596 w 137042"/>
                  <a:gd name="connsiteY2" fmla="*/ 68641 h 137042"/>
                  <a:gd name="connsiteX3" fmla="*/ 69118 w 137042"/>
                  <a:gd name="connsiteY3" fmla="*/ 137162 h 137042"/>
                  <a:gd name="connsiteX4" fmla="*/ 137639 w 137042"/>
                  <a:gd name="connsiteY4" fmla="*/ 68641 h 13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2" h="137042">
                    <a:moveTo>
                      <a:pt x="137639" y="68641"/>
                    </a:moveTo>
                    <a:cubicBezTo>
                      <a:pt x="137639" y="30798"/>
                      <a:pt x="106960" y="120"/>
                      <a:pt x="69118" y="120"/>
                    </a:cubicBezTo>
                    <a:cubicBezTo>
                      <a:pt x="31275" y="120"/>
                      <a:pt x="596" y="30798"/>
                      <a:pt x="596" y="68641"/>
                    </a:cubicBezTo>
                    <a:cubicBezTo>
                      <a:pt x="596" y="106484"/>
                      <a:pt x="31275" y="137162"/>
                      <a:pt x="69118" y="137162"/>
                    </a:cubicBezTo>
                    <a:cubicBezTo>
                      <a:pt x="106960" y="137162"/>
                      <a:pt x="137639" y="106484"/>
                      <a:pt x="137639" y="68641"/>
                    </a:cubicBezTo>
                    <a:close/>
                  </a:path>
                </a:pathLst>
              </a:custGeom>
              <a:noFill/>
              <a:ln w="19050" cap="flat">
                <a:solidFill>
                  <a:schemeClr val="bg1"/>
                </a:solidFill>
                <a:prstDash val="solid"/>
                <a:miter/>
              </a:ln>
            </p:spPr>
            <p:txBody>
              <a:bodyPr rtlCol="0" anchor="ctr"/>
              <a:lstStyle/>
              <a:p>
                <a:endParaRPr lang="en-GB"/>
              </a:p>
            </p:txBody>
          </p:sp>
          <p:sp>
            <p:nvSpPr>
              <p:cNvPr id="401" name="Freeform 400">
                <a:extLst>
                  <a:ext uri="{FF2B5EF4-FFF2-40B4-BE49-F238E27FC236}">
                    <a16:creationId xmlns:a16="http://schemas.microsoft.com/office/drawing/2014/main" id="{714129D1-C45C-126A-4814-55FCAE1D1988}"/>
                  </a:ext>
                </a:extLst>
              </p:cNvPr>
              <p:cNvSpPr/>
              <p:nvPr/>
            </p:nvSpPr>
            <p:spPr>
              <a:xfrm flipV="1">
                <a:off x="2886826" y="329460"/>
                <a:ext cx="164450" cy="164450"/>
              </a:xfrm>
              <a:custGeom>
                <a:avLst/>
                <a:gdLst>
                  <a:gd name="connsiteX0" fmla="*/ 164722 w 164450"/>
                  <a:gd name="connsiteY0" fmla="*/ 82567 h 164450"/>
                  <a:gd name="connsiteX1" fmla="*/ 82497 w 164450"/>
                  <a:gd name="connsiteY1" fmla="*/ 341 h 164450"/>
                  <a:gd name="connsiteX2" fmla="*/ 271 w 164450"/>
                  <a:gd name="connsiteY2" fmla="*/ 82567 h 164450"/>
                  <a:gd name="connsiteX3" fmla="*/ 82497 w 164450"/>
                  <a:gd name="connsiteY3" fmla="*/ 164792 h 164450"/>
                  <a:gd name="connsiteX4" fmla="*/ 164722 w 164450"/>
                  <a:gd name="connsiteY4" fmla="*/ 82567 h 16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50" h="164450">
                    <a:moveTo>
                      <a:pt x="164722" y="82567"/>
                    </a:moveTo>
                    <a:cubicBezTo>
                      <a:pt x="164722" y="37155"/>
                      <a:pt x="127909" y="341"/>
                      <a:pt x="82497" y="341"/>
                    </a:cubicBezTo>
                    <a:cubicBezTo>
                      <a:pt x="37085" y="341"/>
                      <a:pt x="271" y="37155"/>
                      <a:pt x="271" y="82567"/>
                    </a:cubicBezTo>
                    <a:cubicBezTo>
                      <a:pt x="271" y="127979"/>
                      <a:pt x="37085" y="164792"/>
                      <a:pt x="82497" y="164792"/>
                    </a:cubicBezTo>
                    <a:cubicBezTo>
                      <a:pt x="127909" y="164792"/>
                      <a:pt x="164722" y="127979"/>
                      <a:pt x="164722" y="82567"/>
                    </a:cubicBezTo>
                    <a:close/>
                  </a:path>
                </a:pathLst>
              </a:custGeom>
              <a:noFill/>
              <a:ln w="19050" cap="flat">
                <a:solidFill>
                  <a:schemeClr val="bg1"/>
                </a:solidFill>
                <a:prstDash val="solid"/>
                <a:miter/>
              </a:ln>
            </p:spPr>
            <p:txBody>
              <a:bodyPr rtlCol="0" anchor="ctr"/>
              <a:lstStyle/>
              <a:p>
                <a:endParaRPr lang="en-GB"/>
              </a:p>
            </p:txBody>
          </p:sp>
          <p:sp>
            <p:nvSpPr>
              <p:cNvPr id="402" name="Freeform 401">
                <a:extLst>
                  <a:ext uri="{FF2B5EF4-FFF2-40B4-BE49-F238E27FC236}">
                    <a16:creationId xmlns:a16="http://schemas.microsoft.com/office/drawing/2014/main" id="{614C5208-C69A-6F75-7EF2-2AC21243AB17}"/>
                  </a:ext>
                </a:extLst>
              </p:cNvPr>
              <p:cNvSpPr/>
              <p:nvPr/>
            </p:nvSpPr>
            <p:spPr>
              <a:xfrm flipV="1">
                <a:off x="3133502" y="494824"/>
                <a:ext cx="137042" cy="137042"/>
              </a:xfrm>
              <a:custGeom>
                <a:avLst/>
                <a:gdLst>
                  <a:gd name="connsiteX0" fmla="*/ 137639 w 137042"/>
                  <a:gd name="connsiteY0" fmla="*/ 69084 h 137042"/>
                  <a:gd name="connsiteX1" fmla="*/ 69118 w 137042"/>
                  <a:gd name="connsiteY1" fmla="*/ 563 h 137042"/>
                  <a:gd name="connsiteX2" fmla="*/ 596 w 137042"/>
                  <a:gd name="connsiteY2" fmla="*/ 69084 h 137042"/>
                  <a:gd name="connsiteX3" fmla="*/ 69118 w 137042"/>
                  <a:gd name="connsiteY3" fmla="*/ 137605 h 137042"/>
                  <a:gd name="connsiteX4" fmla="*/ 137639 w 137042"/>
                  <a:gd name="connsiteY4" fmla="*/ 69084 h 13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2" h="137042">
                    <a:moveTo>
                      <a:pt x="137639" y="69084"/>
                    </a:moveTo>
                    <a:cubicBezTo>
                      <a:pt x="137639" y="31241"/>
                      <a:pt x="106960" y="563"/>
                      <a:pt x="69118" y="563"/>
                    </a:cubicBezTo>
                    <a:cubicBezTo>
                      <a:pt x="31275" y="563"/>
                      <a:pt x="596" y="31241"/>
                      <a:pt x="596" y="69084"/>
                    </a:cubicBezTo>
                    <a:cubicBezTo>
                      <a:pt x="596" y="106927"/>
                      <a:pt x="31275" y="137605"/>
                      <a:pt x="69118" y="137605"/>
                    </a:cubicBezTo>
                    <a:cubicBezTo>
                      <a:pt x="106960" y="137605"/>
                      <a:pt x="137639" y="106927"/>
                      <a:pt x="137639" y="69084"/>
                    </a:cubicBezTo>
                    <a:close/>
                  </a:path>
                </a:pathLst>
              </a:custGeom>
              <a:noFill/>
              <a:ln w="19050" cap="flat">
                <a:solidFill>
                  <a:schemeClr val="bg1"/>
                </a:solidFill>
                <a:prstDash val="solid"/>
                <a:miter/>
              </a:ln>
            </p:spPr>
            <p:txBody>
              <a:bodyPr rtlCol="0" anchor="ctr"/>
              <a:lstStyle/>
              <a:p>
                <a:endParaRPr lang="en-GB"/>
              </a:p>
            </p:txBody>
          </p:sp>
          <p:sp>
            <p:nvSpPr>
              <p:cNvPr id="403" name="Freeform 402">
                <a:extLst>
                  <a:ext uri="{FF2B5EF4-FFF2-40B4-BE49-F238E27FC236}">
                    <a16:creationId xmlns:a16="http://schemas.microsoft.com/office/drawing/2014/main" id="{EDB7CEBC-1287-DD8C-824B-41ED7D5BF080}"/>
                  </a:ext>
                </a:extLst>
              </p:cNvPr>
              <p:cNvSpPr/>
              <p:nvPr/>
            </p:nvSpPr>
            <p:spPr>
              <a:xfrm flipV="1">
                <a:off x="3039223" y="301660"/>
                <a:ext cx="108375" cy="67142"/>
              </a:xfrm>
              <a:custGeom>
                <a:avLst/>
                <a:gdLst>
                  <a:gd name="connsiteX0" fmla="*/ 108797 w 108375"/>
                  <a:gd name="connsiteY0" fmla="*/ 67409 h 67142"/>
                  <a:gd name="connsiteX1" fmla="*/ 422 w 108375"/>
                  <a:gd name="connsiteY1" fmla="*/ 267 h 67142"/>
                </a:gdLst>
                <a:ahLst/>
                <a:cxnLst>
                  <a:cxn ang="0">
                    <a:pos x="connsiteX0" y="connsiteY0"/>
                  </a:cxn>
                  <a:cxn ang="0">
                    <a:pos x="connsiteX1" y="connsiteY1"/>
                  </a:cxn>
                </a:cxnLst>
                <a:rect l="l" t="t" r="r" b="b"/>
                <a:pathLst>
                  <a:path w="108375" h="67142">
                    <a:moveTo>
                      <a:pt x="108797" y="67409"/>
                    </a:moveTo>
                    <a:lnTo>
                      <a:pt x="422" y="267"/>
                    </a:lnTo>
                  </a:path>
                </a:pathLst>
              </a:custGeom>
              <a:noFill/>
              <a:ln w="19050" cap="flat">
                <a:solidFill>
                  <a:schemeClr val="bg1"/>
                </a:solidFill>
                <a:prstDash val="solid"/>
                <a:miter/>
              </a:ln>
            </p:spPr>
            <p:txBody>
              <a:bodyPr rtlCol="0" anchor="ctr"/>
              <a:lstStyle/>
              <a:p>
                <a:endParaRPr lang="en-GB"/>
              </a:p>
            </p:txBody>
          </p:sp>
          <p:sp>
            <p:nvSpPr>
              <p:cNvPr id="404" name="Freeform 403">
                <a:extLst>
                  <a:ext uri="{FF2B5EF4-FFF2-40B4-BE49-F238E27FC236}">
                    <a16:creationId xmlns:a16="http://schemas.microsoft.com/office/drawing/2014/main" id="{66E2FC93-7D8F-3BBB-1AF2-45D17F66BA09}"/>
                  </a:ext>
                </a:extLst>
              </p:cNvPr>
              <p:cNvSpPr/>
              <p:nvPr/>
            </p:nvSpPr>
            <p:spPr>
              <a:xfrm flipV="1">
                <a:off x="3039223" y="454568"/>
                <a:ext cx="108375" cy="67142"/>
              </a:xfrm>
              <a:custGeom>
                <a:avLst/>
                <a:gdLst>
                  <a:gd name="connsiteX0" fmla="*/ 304 w 108375"/>
                  <a:gd name="connsiteY0" fmla="*/ 67632 h 67142"/>
                  <a:gd name="connsiteX1" fmla="*/ 108679 w 108375"/>
                  <a:gd name="connsiteY1" fmla="*/ 490 h 67142"/>
                </a:gdLst>
                <a:ahLst/>
                <a:cxnLst>
                  <a:cxn ang="0">
                    <a:pos x="connsiteX0" y="connsiteY0"/>
                  </a:cxn>
                  <a:cxn ang="0">
                    <a:pos x="connsiteX1" y="connsiteY1"/>
                  </a:cxn>
                </a:cxnLst>
                <a:rect l="l" t="t" r="r" b="b"/>
                <a:pathLst>
                  <a:path w="108375" h="67142">
                    <a:moveTo>
                      <a:pt x="304" y="67632"/>
                    </a:moveTo>
                    <a:lnTo>
                      <a:pt x="108679" y="490"/>
                    </a:lnTo>
                  </a:path>
                </a:pathLst>
              </a:custGeom>
              <a:noFill/>
              <a:ln w="19050" cap="flat">
                <a:solidFill>
                  <a:schemeClr val="bg1"/>
                </a:solidFill>
                <a:prstDash val="solid"/>
                <a:miter/>
              </a:ln>
            </p:spPr>
            <p:txBody>
              <a:bodyPr rtlCol="0" anchor="ctr"/>
              <a:lstStyle/>
              <a:p>
                <a:endParaRPr lang="en-GB"/>
              </a:p>
            </p:txBody>
          </p:sp>
        </p:grpSp>
      </p:grpSp>
      <p:grpSp>
        <p:nvGrpSpPr>
          <p:cNvPr id="33" name="Group 32">
            <a:extLst>
              <a:ext uri="{FF2B5EF4-FFF2-40B4-BE49-F238E27FC236}">
                <a16:creationId xmlns:a16="http://schemas.microsoft.com/office/drawing/2014/main" id="{B8B66DDA-5AC3-B79B-15A6-592133A1F286}"/>
              </a:ext>
            </a:extLst>
          </p:cNvPr>
          <p:cNvGrpSpPr/>
          <p:nvPr/>
        </p:nvGrpSpPr>
        <p:grpSpPr>
          <a:xfrm>
            <a:off x="1242833" y="3532485"/>
            <a:ext cx="712224" cy="712224"/>
            <a:chOff x="1242833" y="3532485"/>
            <a:chExt cx="712224" cy="712224"/>
          </a:xfrm>
        </p:grpSpPr>
        <p:sp>
          <p:nvSpPr>
            <p:cNvPr id="535" name="Oval 534">
              <a:extLst>
                <a:ext uri="{FF2B5EF4-FFF2-40B4-BE49-F238E27FC236}">
                  <a16:creationId xmlns:a16="http://schemas.microsoft.com/office/drawing/2014/main" id="{B9E956F4-5A82-0D96-E17B-D12E2D025F49}"/>
                </a:ext>
              </a:extLst>
            </p:cNvPr>
            <p:cNvSpPr/>
            <p:nvPr/>
          </p:nvSpPr>
          <p:spPr>
            <a:xfrm>
              <a:off x="124283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5" name="Graphic 558">
              <a:extLst>
                <a:ext uri="{FF2B5EF4-FFF2-40B4-BE49-F238E27FC236}">
                  <a16:creationId xmlns:a16="http://schemas.microsoft.com/office/drawing/2014/main" id="{ED51B3DC-5DA0-D2CB-71DE-525608631A85}"/>
                </a:ext>
              </a:extLst>
            </p:cNvPr>
            <p:cNvGrpSpPr/>
            <p:nvPr/>
          </p:nvGrpSpPr>
          <p:grpSpPr>
            <a:xfrm>
              <a:off x="1474719" y="3744708"/>
              <a:ext cx="248453" cy="287779"/>
              <a:chOff x="3701382" y="1004310"/>
              <a:chExt cx="379977" cy="440121"/>
            </a:xfrm>
            <a:noFill/>
          </p:grpSpPr>
          <p:sp>
            <p:nvSpPr>
              <p:cNvPr id="406" name="Freeform 405">
                <a:extLst>
                  <a:ext uri="{FF2B5EF4-FFF2-40B4-BE49-F238E27FC236}">
                    <a16:creationId xmlns:a16="http://schemas.microsoft.com/office/drawing/2014/main" id="{C0E4CECD-DC02-014C-BE9B-55BE7830BEB4}"/>
                  </a:ext>
                </a:extLst>
              </p:cNvPr>
              <p:cNvSpPr/>
              <p:nvPr/>
            </p:nvSpPr>
            <p:spPr>
              <a:xfrm>
                <a:off x="3701382" y="1103302"/>
                <a:ext cx="306748" cy="341129"/>
              </a:xfrm>
              <a:custGeom>
                <a:avLst/>
                <a:gdLst>
                  <a:gd name="connsiteX0" fmla="*/ 0 w 306748"/>
                  <a:gd name="connsiteY0" fmla="*/ 0 h 341129"/>
                  <a:gd name="connsiteX1" fmla="*/ 306748 w 306748"/>
                  <a:gd name="connsiteY1" fmla="*/ 0 h 341129"/>
                  <a:gd name="connsiteX2" fmla="*/ 306748 w 306748"/>
                  <a:gd name="connsiteY2" fmla="*/ 341129 h 341129"/>
                  <a:gd name="connsiteX3" fmla="*/ 0 w 306748"/>
                  <a:gd name="connsiteY3" fmla="*/ 341129 h 341129"/>
                </a:gdLst>
                <a:ahLst/>
                <a:cxnLst>
                  <a:cxn ang="0">
                    <a:pos x="connsiteX0" y="connsiteY0"/>
                  </a:cxn>
                  <a:cxn ang="0">
                    <a:pos x="connsiteX1" y="connsiteY1"/>
                  </a:cxn>
                  <a:cxn ang="0">
                    <a:pos x="connsiteX2" y="connsiteY2"/>
                  </a:cxn>
                  <a:cxn ang="0">
                    <a:pos x="connsiteX3" y="connsiteY3"/>
                  </a:cxn>
                </a:cxnLst>
                <a:rect l="l" t="t" r="r" b="b"/>
                <a:pathLst>
                  <a:path w="306748" h="341129">
                    <a:moveTo>
                      <a:pt x="0" y="0"/>
                    </a:moveTo>
                    <a:lnTo>
                      <a:pt x="306748" y="0"/>
                    </a:lnTo>
                    <a:lnTo>
                      <a:pt x="306748" y="341129"/>
                    </a:lnTo>
                    <a:lnTo>
                      <a:pt x="0" y="341129"/>
                    </a:lnTo>
                    <a:close/>
                  </a:path>
                </a:pathLst>
              </a:custGeom>
              <a:noFill/>
              <a:ln w="19050" cap="rnd">
                <a:solidFill>
                  <a:schemeClr val="bg1"/>
                </a:solidFill>
                <a:prstDash val="solid"/>
                <a:round/>
              </a:ln>
            </p:spPr>
            <p:txBody>
              <a:bodyPr rtlCol="0" anchor="ctr"/>
              <a:lstStyle/>
              <a:p>
                <a:endParaRPr lang="en-GB"/>
              </a:p>
            </p:txBody>
          </p:sp>
          <p:sp>
            <p:nvSpPr>
              <p:cNvPr id="407" name="Freeform 406">
                <a:extLst>
                  <a:ext uri="{FF2B5EF4-FFF2-40B4-BE49-F238E27FC236}">
                    <a16:creationId xmlns:a16="http://schemas.microsoft.com/office/drawing/2014/main" id="{64639D2A-BB68-2045-947F-592612ACB90D}"/>
                  </a:ext>
                </a:extLst>
              </p:cNvPr>
              <p:cNvSpPr/>
              <p:nvPr/>
            </p:nvSpPr>
            <p:spPr>
              <a:xfrm>
                <a:off x="4008131" y="1103302"/>
                <a:ext cx="73229" cy="341129"/>
              </a:xfrm>
              <a:custGeom>
                <a:avLst/>
                <a:gdLst>
                  <a:gd name="connsiteX0" fmla="*/ 0 w 73229"/>
                  <a:gd name="connsiteY0" fmla="*/ 341129 h 341129"/>
                  <a:gd name="connsiteX1" fmla="*/ 73229 w 73229"/>
                  <a:gd name="connsiteY1" fmla="*/ 341129 h 341129"/>
                  <a:gd name="connsiteX2" fmla="*/ 73229 w 73229"/>
                  <a:gd name="connsiteY2" fmla="*/ 0 h 341129"/>
                  <a:gd name="connsiteX3" fmla="*/ 0 w 73229"/>
                  <a:gd name="connsiteY3" fmla="*/ 0 h 341129"/>
                </a:gdLst>
                <a:ahLst/>
                <a:cxnLst>
                  <a:cxn ang="0">
                    <a:pos x="connsiteX0" y="connsiteY0"/>
                  </a:cxn>
                  <a:cxn ang="0">
                    <a:pos x="connsiteX1" y="connsiteY1"/>
                  </a:cxn>
                  <a:cxn ang="0">
                    <a:pos x="connsiteX2" y="connsiteY2"/>
                  </a:cxn>
                  <a:cxn ang="0">
                    <a:pos x="connsiteX3" y="connsiteY3"/>
                  </a:cxn>
                </a:cxnLst>
                <a:rect l="l" t="t" r="r" b="b"/>
                <a:pathLst>
                  <a:path w="73229" h="341129">
                    <a:moveTo>
                      <a:pt x="0" y="341129"/>
                    </a:moveTo>
                    <a:lnTo>
                      <a:pt x="73229" y="341129"/>
                    </a:lnTo>
                    <a:lnTo>
                      <a:pt x="73229" y="0"/>
                    </a:lnTo>
                    <a:lnTo>
                      <a:pt x="0" y="0"/>
                    </a:lnTo>
                  </a:path>
                </a:pathLst>
              </a:custGeom>
              <a:noFill/>
              <a:ln w="19050" cap="rnd">
                <a:solidFill>
                  <a:schemeClr val="bg1"/>
                </a:solidFill>
                <a:prstDash val="solid"/>
                <a:round/>
              </a:ln>
            </p:spPr>
            <p:txBody>
              <a:bodyPr rtlCol="0" anchor="ctr"/>
              <a:lstStyle/>
              <a:p>
                <a:endParaRPr lang="en-GB"/>
              </a:p>
            </p:txBody>
          </p:sp>
          <p:sp>
            <p:nvSpPr>
              <p:cNvPr id="408" name="Freeform 407">
                <a:extLst>
                  <a:ext uri="{FF2B5EF4-FFF2-40B4-BE49-F238E27FC236}">
                    <a16:creationId xmlns:a16="http://schemas.microsoft.com/office/drawing/2014/main" id="{2040860B-4DEE-B7E0-0904-2FE369693045}"/>
                  </a:ext>
                </a:extLst>
              </p:cNvPr>
              <p:cNvSpPr/>
              <p:nvPr/>
            </p:nvSpPr>
            <p:spPr>
              <a:xfrm>
                <a:off x="3868279" y="1004310"/>
                <a:ext cx="139851" cy="98992"/>
              </a:xfrm>
              <a:custGeom>
                <a:avLst/>
                <a:gdLst>
                  <a:gd name="connsiteX0" fmla="*/ 0 w 139851"/>
                  <a:gd name="connsiteY0" fmla="*/ 98992 h 98992"/>
                  <a:gd name="connsiteX1" fmla="*/ 0 w 139851"/>
                  <a:gd name="connsiteY1" fmla="*/ 69926 h 98992"/>
                  <a:gd name="connsiteX2" fmla="*/ 69926 w 139851"/>
                  <a:gd name="connsiteY2" fmla="*/ 0 h 98992"/>
                  <a:gd name="connsiteX3" fmla="*/ 69926 w 139851"/>
                  <a:gd name="connsiteY3" fmla="*/ 0 h 98992"/>
                  <a:gd name="connsiteX4" fmla="*/ 139852 w 139851"/>
                  <a:gd name="connsiteY4" fmla="*/ 69926 h 98992"/>
                  <a:gd name="connsiteX5" fmla="*/ 139852 w 139851"/>
                  <a:gd name="connsiteY5" fmla="*/ 98992 h 9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98992">
                    <a:moveTo>
                      <a:pt x="0" y="98992"/>
                    </a:moveTo>
                    <a:lnTo>
                      <a:pt x="0" y="69926"/>
                    </a:lnTo>
                    <a:cubicBezTo>
                      <a:pt x="0" y="31307"/>
                      <a:pt x="31307" y="0"/>
                      <a:pt x="69926" y="0"/>
                    </a:cubicBezTo>
                    <a:lnTo>
                      <a:pt x="69926" y="0"/>
                    </a:lnTo>
                    <a:cubicBezTo>
                      <a:pt x="108545" y="0"/>
                      <a:pt x="139852" y="31307"/>
                      <a:pt x="139852" y="69926"/>
                    </a:cubicBezTo>
                    <a:lnTo>
                      <a:pt x="139852" y="98992"/>
                    </a:lnTo>
                  </a:path>
                </a:pathLst>
              </a:custGeom>
              <a:noFill/>
              <a:ln w="19050" cap="rnd">
                <a:solidFill>
                  <a:schemeClr val="bg1"/>
                </a:solidFill>
                <a:prstDash val="solid"/>
                <a:round/>
              </a:ln>
            </p:spPr>
            <p:txBody>
              <a:bodyPr rtlCol="0" anchor="ctr"/>
              <a:lstStyle/>
              <a:p>
                <a:endParaRPr lang="en-GB"/>
              </a:p>
            </p:txBody>
          </p:sp>
          <p:sp>
            <p:nvSpPr>
              <p:cNvPr id="409" name="Freeform 408">
                <a:extLst>
                  <a:ext uri="{FF2B5EF4-FFF2-40B4-BE49-F238E27FC236}">
                    <a16:creationId xmlns:a16="http://schemas.microsoft.com/office/drawing/2014/main" id="{2BE409A0-BE7B-EA22-11CB-A1A83FD0ABEE}"/>
                  </a:ext>
                </a:extLst>
              </p:cNvPr>
              <p:cNvSpPr/>
              <p:nvPr/>
            </p:nvSpPr>
            <p:spPr>
              <a:xfrm>
                <a:off x="3783271" y="1004310"/>
                <a:ext cx="139851" cy="161479"/>
              </a:xfrm>
              <a:custGeom>
                <a:avLst/>
                <a:gdLst>
                  <a:gd name="connsiteX0" fmla="*/ 0 w 139851"/>
                  <a:gd name="connsiteY0" fmla="*/ 161479 h 161479"/>
                  <a:gd name="connsiteX1" fmla="*/ 0 w 139851"/>
                  <a:gd name="connsiteY1" fmla="*/ 69926 h 161479"/>
                  <a:gd name="connsiteX2" fmla="*/ 69926 w 139851"/>
                  <a:gd name="connsiteY2" fmla="*/ 0 h 161479"/>
                  <a:gd name="connsiteX3" fmla="*/ 69926 w 139851"/>
                  <a:gd name="connsiteY3" fmla="*/ 0 h 161479"/>
                  <a:gd name="connsiteX4" fmla="*/ 139852 w 139851"/>
                  <a:gd name="connsiteY4" fmla="*/ 69926 h 161479"/>
                  <a:gd name="connsiteX5" fmla="*/ 139852 w 139851"/>
                  <a:gd name="connsiteY5" fmla="*/ 161479 h 16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1" h="161479">
                    <a:moveTo>
                      <a:pt x="0" y="161479"/>
                    </a:moveTo>
                    <a:lnTo>
                      <a:pt x="0" y="69926"/>
                    </a:lnTo>
                    <a:cubicBezTo>
                      <a:pt x="0" y="31307"/>
                      <a:pt x="31307" y="0"/>
                      <a:pt x="69926" y="0"/>
                    </a:cubicBezTo>
                    <a:lnTo>
                      <a:pt x="69926" y="0"/>
                    </a:lnTo>
                    <a:cubicBezTo>
                      <a:pt x="108545" y="0"/>
                      <a:pt x="139852" y="31307"/>
                      <a:pt x="139852" y="69926"/>
                    </a:cubicBezTo>
                    <a:lnTo>
                      <a:pt x="139852" y="161479"/>
                    </a:lnTo>
                  </a:path>
                </a:pathLst>
              </a:custGeom>
              <a:noFill/>
              <a:ln w="19050" cap="rnd">
                <a:solidFill>
                  <a:schemeClr val="bg1"/>
                </a:solidFill>
                <a:prstDash val="solid"/>
                <a:round/>
              </a:ln>
            </p:spPr>
            <p:txBody>
              <a:bodyPr rtlCol="0" anchor="ctr"/>
              <a:lstStyle/>
              <a:p>
                <a:endParaRPr lang="en-GB"/>
              </a:p>
            </p:txBody>
          </p:sp>
        </p:grpSp>
      </p:grpSp>
      <p:grpSp>
        <p:nvGrpSpPr>
          <p:cNvPr id="32" name="Group 31">
            <a:extLst>
              <a:ext uri="{FF2B5EF4-FFF2-40B4-BE49-F238E27FC236}">
                <a16:creationId xmlns:a16="http://schemas.microsoft.com/office/drawing/2014/main" id="{61357A10-156F-20AC-47F3-D234E6C9D835}"/>
              </a:ext>
            </a:extLst>
          </p:cNvPr>
          <p:cNvGrpSpPr/>
          <p:nvPr/>
        </p:nvGrpSpPr>
        <p:grpSpPr>
          <a:xfrm>
            <a:off x="357188" y="3532485"/>
            <a:ext cx="712224" cy="712224"/>
            <a:chOff x="357188" y="3532485"/>
            <a:chExt cx="712224" cy="712224"/>
          </a:xfrm>
        </p:grpSpPr>
        <p:sp>
          <p:nvSpPr>
            <p:cNvPr id="534" name="Oval 533">
              <a:extLst>
                <a:ext uri="{FF2B5EF4-FFF2-40B4-BE49-F238E27FC236}">
                  <a16:creationId xmlns:a16="http://schemas.microsoft.com/office/drawing/2014/main" id="{785AA36C-92D2-EA87-3E9C-C33923352A5C}"/>
                </a:ext>
              </a:extLst>
            </p:cNvPr>
            <p:cNvSpPr/>
            <p:nvPr/>
          </p:nvSpPr>
          <p:spPr>
            <a:xfrm>
              <a:off x="357188"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 name="Graphic 565">
              <a:extLst>
                <a:ext uri="{FF2B5EF4-FFF2-40B4-BE49-F238E27FC236}">
                  <a16:creationId xmlns:a16="http://schemas.microsoft.com/office/drawing/2014/main" id="{05DD239A-A603-3775-63C0-0312D50ED359}"/>
                </a:ext>
              </a:extLst>
            </p:cNvPr>
            <p:cNvGrpSpPr/>
            <p:nvPr/>
          </p:nvGrpSpPr>
          <p:grpSpPr>
            <a:xfrm>
              <a:off x="569332" y="3763148"/>
              <a:ext cx="287936" cy="250898"/>
              <a:chOff x="2858504" y="219827"/>
              <a:chExt cx="440362" cy="383717"/>
            </a:xfrm>
            <a:noFill/>
          </p:grpSpPr>
          <p:sp>
            <p:nvSpPr>
              <p:cNvPr id="411" name="Freeform 410">
                <a:extLst>
                  <a:ext uri="{FF2B5EF4-FFF2-40B4-BE49-F238E27FC236}">
                    <a16:creationId xmlns:a16="http://schemas.microsoft.com/office/drawing/2014/main" id="{85BE14A8-6A50-2971-BD29-06CD78C3D6CE}"/>
                  </a:ext>
                </a:extLst>
              </p:cNvPr>
              <p:cNvSpPr/>
              <p:nvPr/>
            </p:nvSpPr>
            <p:spPr>
              <a:xfrm flipV="1">
                <a:off x="2941643" y="274644"/>
                <a:ext cx="357223" cy="191858"/>
              </a:xfrm>
              <a:custGeom>
                <a:avLst/>
                <a:gdLst>
                  <a:gd name="connsiteX0" fmla="*/ 206 w 357223"/>
                  <a:gd name="connsiteY0" fmla="*/ 192245 h 191858"/>
                  <a:gd name="connsiteX1" fmla="*/ 357430 w 357223"/>
                  <a:gd name="connsiteY1" fmla="*/ 192245 h 191858"/>
                  <a:gd name="connsiteX2" fmla="*/ 302613 w 357223"/>
                  <a:gd name="connsiteY2" fmla="*/ 386 h 191858"/>
                  <a:gd name="connsiteX3" fmla="*/ 55023 w 357223"/>
                  <a:gd name="connsiteY3" fmla="*/ 386 h 191858"/>
                </a:gdLst>
                <a:ahLst/>
                <a:cxnLst>
                  <a:cxn ang="0">
                    <a:pos x="connsiteX0" y="connsiteY0"/>
                  </a:cxn>
                  <a:cxn ang="0">
                    <a:pos x="connsiteX1" y="connsiteY1"/>
                  </a:cxn>
                  <a:cxn ang="0">
                    <a:pos x="connsiteX2" y="connsiteY2"/>
                  </a:cxn>
                  <a:cxn ang="0">
                    <a:pos x="connsiteX3" y="connsiteY3"/>
                  </a:cxn>
                </a:cxnLst>
                <a:rect l="l" t="t" r="r" b="b"/>
                <a:pathLst>
                  <a:path w="357223" h="191858">
                    <a:moveTo>
                      <a:pt x="206" y="192245"/>
                    </a:moveTo>
                    <a:lnTo>
                      <a:pt x="357430" y="192245"/>
                    </a:lnTo>
                    <a:lnTo>
                      <a:pt x="302613" y="386"/>
                    </a:lnTo>
                    <a:lnTo>
                      <a:pt x="55023" y="386"/>
                    </a:lnTo>
                  </a:path>
                </a:pathLst>
              </a:custGeom>
              <a:noFill/>
              <a:ln w="19050" cap="rnd">
                <a:solidFill>
                  <a:schemeClr val="bg1"/>
                </a:solidFill>
                <a:prstDash val="solid"/>
                <a:round/>
              </a:ln>
            </p:spPr>
            <p:txBody>
              <a:bodyPr rtlCol="0" anchor="ctr"/>
              <a:lstStyle/>
              <a:p>
                <a:endParaRPr lang="en-GB"/>
              </a:p>
            </p:txBody>
          </p:sp>
          <p:sp>
            <p:nvSpPr>
              <p:cNvPr id="412" name="Freeform 411">
                <a:extLst>
                  <a:ext uri="{FF2B5EF4-FFF2-40B4-BE49-F238E27FC236}">
                    <a16:creationId xmlns:a16="http://schemas.microsoft.com/office/drawing/2014/main" id="{1E3B914E-77D0-C17D-9A6C-63A89C973708}"/>
                  </a:ext>
                </a:extLst>
              </p:cNvPr>
              <p:cNvSpPr/>
              <p:nvPr/>
            </p:nvSpPr>
            <p:spPr>
              <a:xfrm flipV="1">
                <a:off x="3023868" y="548728"/>
                <a:ext cx="54816" cy="54816"/>
              </a:xfrm>
              <a:custGeom>
                <a:avLst/>
                <a:gdLst>
                  <a:gd name="connsiteX0" fmla="*/ 55148 w 54816"/>
                  <a:gd name="connsiteY0" fmla="*/ 27990 h 54816"/>
                  <a:gd name="connsiteX1" fmla="*/ 27740 w 54816"/>
                  <a:gd name="connsiteY1" fmla="*/ 581 h 54816"/>
                  <a:gd name="connsiteX2" fmla="*/ 331 w 54816"/>
                  <a:gd name="connsiteY2" fmla="*/ 27990 h 54816"/>
                  <a:gd name="connsiteX3" fmla="*/ 27740 w 54816"/>
                  <a:gd name="connsiteY3" fmla="*/ 55398 h 54816"/>
                  <a:gd name="connsiteX4" fmla="*/ 55148 w 54816"/>
                  <a:gd name="connsiteY4" fmla="*/ 279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148" y="27990"/>
                    </a:moveTo>
                    <a:cubicBezTo>
                      <a:pt x="55148" y="12853"/>
                      <a:pt x="42877" y="581"/>
                      <a:pt x="27740" y="581"/>
                    </a:cubicBezTo>
                    <a:cubicBezTo>
                      <a:pt x="12603" y="581"/>
                      <a:pt x="331" y="12853"/>
                      <a:pt x="331" y="27990"/>
                    </a:cubicBezTo>
                    <a:cubicBezTo>
                      <a:pt x="331" y="43127"/>
                      <a:pt x="12603" y="55398"/>
                      <a:pt x="27740" y="55398"/>
                    </a:cubicBezTo>
                    <a:cubicBezTo>
                      <a:pt x="42877" y="55398"/>
                      <a:pt x="55148" y="43127"/>
                      <a:pt x="55148" y="27990"/>
                    </a:cubicBezTo>
                    <a:close/>
                  </a:path>
                </a:pathLst>
              </a:custGeom>
              <a:noFill/>
              <a:ln w="19050" cap="rnd">
                <a:solidFill>
                  <a:schemeClr val="bg1"/>
                </a:solidFill>
                <a:prstDash val="solid"/>
                <a:round/>
              </a:ln>
            </p:spPr>
            <p:txBody>
              <a:bodyPr rtlCol="0" anchor="ctr"/>
              <a:lstStyle/>
              <a:p>
                <a:endParaRPr lang="en-GB"/>
              </a:p>
            </p:txBody>
          </p:sp>
          <p:sp>
            <p:nvSpPr>
              <p:cNvPr id="413" name="Freeform 412">
                <a:extLst>
                  <a:ext uri="{FF2B5EF4-FFF2-40B4-BE49-F238E27FC236}">
                    <a16:creationId xmlns:a16="http://schemas.microsoft.com/office/drawing/2014/main" id="{07D656CA-078B-B1DC-F0FE-675C4A204D6F}"/>
                  </a:ext>
                </a:extLst>
              </p:cNvPr>
              <p:cNvSpPr/>
              <p:nvPr/>
            </p:nvSpPr>
            <p:spPr>
              <a:xfrm flipV="1">
                <a:off x="3161824" y="548728"/>
                <a:ext cx="54816" cy="54816"/>
              </a:xfrm>
              <a:custGeom>
                <a:avLst/>
                <a:gdLst>
                  <a:gd name="connsiteX0" fmla="*/ 55350 w 54816"/>
                  <a:gd name="connsiteY0" fmla="*/ 27990 h 54816"/>
                  <a:gd name="connsiteX1" fmla="*/ 27941 w 54816"/>
                  <a:gd name="connsiteY1" fmla="*/ 581 h 54816"/>
                  <a:gd name="connsiteX2" fmla="*/ 533 w 54816"/>
                  <a:gd name="connsiteY2" fmla="*/ 27990 h 54816"/>
                  <a:gd name="connsiteX3" fmla="*/ 27941 w 54816"/>
                  <a:gd name="connsiteY3" fmla="*/ 55398 h 54816"/>
                  <a:gd name="connsiteX4" fmla="*/ 55350 w 54816"/>
                  <a:gd name="connsiteY4" fmla="*/ 279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50" y="27990"/>
                    </a:moveTo>
                    <a:cubicBezTo>
                      <a:pt x="55350" y="12853"/>
                      <a:pt x="43078" y="581"/>
                      <a:pt x="27941" y="581"/>
                    </a:cubicBezTo>
                    <a:cubicBezTo>
                      <a:pt x="12804" y="581"/>
                      <a:pt x="533" y="12853"/>
                      <a:pt x="533" y="27990"/>
                    </a:cubicBezTo>
                    <a:cubicBezTo>
                      <a:pt x="533" y="43127"/>
                      <a:pt x="12804" y="55398"/>
                      <a:pt x="27941" y="55398"/>
                    </a:cubicBezTo>
                    <a:cubicBezTo>
                      <a:pt x="43078" y="55398"/>
                      <a:pt x="55350" y="43127"/>
                      <a:pt x="55350" y="27990"/>
                    </a:cubicBezTo>
                    <a:close/>
                  </a:path>
                </a:pathLst>
              </a:custGeom>
              <a:noFill/>
              <a:ln w="19050" cap="rnd">
                <a:solidFill>
                  <a:schemeClr val="bg1"/>
                </a:solidFill>
                <a:prstDash val="solid"/>
                <a:round/>
              </a:ln>
            </p:spPr>
            <p:txBody>
              <a:bodyPr rtlCol="0" anchor="ctr"/>
              <a:lstStyle/>
              <a:p>
                <a:endParaRPr lang="en-GB"/>
              </a:p>
            </p:txBody>
          </p:sp>
          <p:sp>
            <p:nvSpPr>
              <p:cNvPr id="414" name="Freeform 413">
                <a:extLst>
                  <a:ext uri="{FF2B5EF4-FFF2-40B4-BE49-F238E27FC236}">
                    <a16:creationId xmlns:a16="http://schemas.microsoft.com/office/drawing/2014/main" id="{FD4BFB69-02B5-017A-BB2C-4681EC3C8EC1}"/>
                  </a:ext>
                </a:extLst>
              </p:cNvPr>
              <p:cNvSpPr/>
              <p:nvPr/>
            </p:nvSpPr>
            <p:spPr>
              <a:xfrm flipV="1">
                <a:off x="2985955" y="466503"/>
                <a:ext cx="258093" cy="54816"/>
              </a:xfrm>
              <a:custGeom>
                <a:avLst/>
                <a:gdLst>
                  <a:gd name="connsiteX0" fmla="*/ 258629 w 258093"/>
                  <a:gd name="connsiteY0" fmla="*/ 431 h 54816"/>
                  <a:gd name="connsiteX1" fmla="*/ 27979 w 258093"/>
                  <a:gd name="connsiteY1" fmla="*/ 431 h 54816"/>
                  <a:gd name="connsiteX2" fmla="*/ 3464 w 258093"/>
                  <a:gd name="connsiteY2" fmla="*/ 40098 h 54816"/>
                  <a:gd name="connsiteX3" fmla="*/ 11040 w 258093"/>
                  <a:gd name="connsiteY3" fmla="*/ 55248 h 54816"/>
                </a:gdLst>
                <a:ahLst/>
                <a:cxnLst>
                  <a:cxn ang="0">
                    <a:pos x="connsiteX0" y="connsiteY0"/>
                  </a:cxn>
                  <a:cxn ang="0">
                    <a:pos x="connsiteX1" y="connsiteY1"/>
                  </a:cxn>
                  <a:cxn ang="0">
                    <a:pos x="connsiteX2" y="connsiteY2"/>
                  </a:cxn>
                  <a:cxn ang="0">
                    <a:pos x="connsiteX3" y="connsiteY3"/>
                  </a:cxn>
                </a:cxnLst>
                <a:rect l="l" t="t" r="r" b="b"/>
                <a:pathLst>
                  <a:path w="258093" h="54816">
                    <a:moveTo>
                      <a:pt x="258629" y="431"/>
                    </a:moveTo>
                    <a:lnTo>
                      <a:pt x="27979" y="431"/>
                    </a:lnTo>
                    <a:cubicBezTo>
                      <a:pt x="7605" y="431"/>
                      <a:pt x="-5647" y="21873"/>
                      <a:pt x="3464" y="40098"/>
                    </a:cubicBezTo>
                    <a:lnTo>
                      <a:pt x="11040" y="55248"/>
                    </a:lnTo>
                  </a:path>
                </a:pathLst>
              </a:custGeom>
              <a:noFill/>
              <a:ln w="19050" cap="rnd">
                <a:solidFill>
                  <a:schemeClr val="bg1"/>
                </a:solidFill>
                <a:prstDash val="solid"/>
                <a:round/>
              </a:ln>
            </p:spPr>
            <p:txBody>
              <a:bodyPr rtlCol="0" anchor="ctr"/>
              <a:lstStyle/>
              <a:p>
                <a:endParaRPr lang="en-GB"/>
              </a:p>
            </p:txBody>
          </p:sp>
          <p:sp>
            <p:nvSpPr>
              <p:cNvPr id="415" name="Freeform 414">
                <a:extLst>
                  <a:ext uri="{FF2B5EF4-FFF2-40B4-BE49-F238E27FC236}">
                    <a16:creationId xmlns:a16="http://schemas.microsoft.com/office/drawing/2014/main" id="{75B229C1-BF1B-A562-EAA3-09811C81B106}"/>
                  </a:ext>
                </a:extLst>
              </p:cNvPr>
              <p:cNvSpPr/>
              <p:nvPr/>
            </p:nvSpPr>
            <p:spPr>
              <a:xfrm flipV="1">
                <a:off x="2858504" y="219827"/>
                <a:ext cx="137955" cy="246675"/>
              </a:xfrm>
              <a:custGeom>
                <a:avLst/>
                <a:gdLst>
                  <a:gd name="connsiteX0" fmla="*/ 45 w 137955"/>
                  <a:gd name="connsiteY0" fmla="*/ 247052 h 246675"/>
                  <a:gd name="connsiteX1" fmla="*/ 67526 w 137955"/>
                  <a:gd name="connsiteY1" fmla="*/ 247052 h 246675"/>
                  <a:gd name="connsiteX2" fmla="*/ 138001 w 137955"/>
                  <a:gd name="connsiteY2" fmla="*/ 376 h 246675"/>
                </a:gdLst>
                <a:ahLst/>
                <a:cxnLst>
                  <a:cxn ang="0">
                    <a:pos x="connsiteX0" y="connsiteY0"/>
                  </a:cxn>
                  <a:cxn ang="0">
                    <a:pos x="connsiteX1" y="connsiteY1"/>
                  </a:cxn>
                  <a:cxn ang="0">
                    <a:pos x="connsiteX2" y="connsiteY2"/>
                  </a:cxn>
                </a:cxnLst>
                <a:rect l="l" t="t" r="r" b="b"/>
                <a:pathLst>
                  <a:path w="137955" h="246675">
                    <a:moveTo>
                      <a:pt x="45" y="247052"/>
                    </a:moveTo>
                    <a:lnTo>
                      <a:pt x="67526" y="247052"/>
                    </a:lnTo>
                    <a:cubicBezTo>
                      <a:pt x="90860" y="165367"/>
                      <a:pt x="138001" y="376"/>
                      <a:pt x="138001" y="376"/>
                    </a:cubicBezTo>
                  </a:path>
                </a:pathLst>
              </a:custGeom>
              <a:noFill/>
              <a:ln w="19050" cap="rnd">
                <a:solidFill>
                  <a:schemeClr val="bg1"/>
                </a:solidFill>
                <a:prstDash val="solid"/>
                <a:round/>
              </a:ln>
            </p:spPr>
            <p:txBody>
              <a:bodyPr rtlCol="0" anchor="ctr"/>
              <a:lstStyle/>
              <a:p>
                <a:endParaRPr lang="en-GB"/>
              </a:p>
            </p:txBody>
          </p:sp>
        </p:grpSp>
      </p:grpSp>
      <p:grpSp>
        <p:nvGrpSpPr>
          <p:cNvPr id="13" name="Group 12">
            <a:extLst>
              <a:ext uri="{FF2B5EF4-FFF2-40B4-BE49-F238E27FC236}">
                <a16:creationId xmlns:a16="http://schemas.microsoft.com/office/drawing/2014/main" id="{1C61931E-3C85-6E33-CE5A-8B9F4181C9AA}"/>
              </a:ext>
            </a:extLst>
          </p:cNvPr>
          <p:cNvGrpSpPr/>
          <p:nvPr/>
        </p:nvGrpSpPr>
        <p:grpSpPr>
          <a:xfrm>
            <a:off x="6631254" y="1352550"/>
            <a:ext cx="712224" cy="712224"/>
            <a:chOff x="6631254" y="1352550"/>
            <a:chExt cx="712224" cy="712224"/>
          </a:xfrm>
        </p:grpSpPr>
        <p:sp>
          <p:nvSpPr>
            <p:cNvPr id="485" name="Oval 484">
              <a:extLst>
                <a:ext uri="{FF2B5EF4-FFF2-40B4-BE49-F238E27FC236}">
                  <a16:creationId xmlns:a16="http://schemas.microsoft.com/office/drawing/2014/main" id="{9692FDC9-885E-3C8E-370D-26553AA0932F}"/>
                </a:ext>
              </a:extLst>
            </p:cNvPr>
            <p:cNvSpPr/>
            <p:nvPr/>
          </p:nvSpPr>
          <p:spPr>
            <a:xfrm>
              <a:off x="6631254"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6" name="Graphic 573">
              <a:extLst>
                <a:ext uri="{FF2B5EF4-FFF2-40B4-BE49-F238E27FC236}">
                  <a16:creationId xmlns:a16="http://schemas.microsoft.com/office/drawing/2014/main" id="{F9C3C28F-ACCC-DFCA-F3C2-E3D4B1F02DDF}"/>
                </a:ext>
              </a:extLst>
            </p:cNvPr>
            <p:cNvGrpSpPr/>
            <p:nvPr/>
          </p:nvGrpSpPr>
          <p:grpSpPr>
            <a:xfrm>
              <a:off x="6901941" y="1564693"/>
              <a:ext cx="170851" cy="287938"/>
              <a:chOff x="2948038" y="191503"/>
              <a:chExt cx="261294" cy="440364"/>
            </a:xfrm>
            <a:noFill/>
          </p:grpSpPr>
          <p:sp>
            <p:nvSpPr>
              <p:cNvPr id="417" name="Freeform 416">
                <a:extLst>
                  <a:ext uri="{FF2B5EF4-FFF2-40B4-BE49-F238E27FC236}">
                    <a16:creationId xmlns:a16="http://schemas.microsoft.com/office/drawing/2014/main" id="{42EF5C06-78DF-93C2-983F-D9B0BF5EAD4C}"/>
                  </a:ext>
                </a:extLst>
              </p:cNvPr>
              <p:cNvSpPr/>
              <p:nvPr/>
            </p:nvSpPr>
            <p:spPr>
              <a:xfrm flipV="1">
                <a:off x="2948038" y="191503"/>
                <a:ext cx="261294" cy="440364"/>
              </a:xfrm>
              <a:custGeom>
                <a:avLst/>
                <a:gdLst>
                  <a:gd name="connsiteX0" fmla="*/ 222907 w 261294"/>
                  <a:gd name="connsiteY0" fmla="*/ 100 h 440364"/>
                  <a:gd name="connsiteX1" fmla="*/ 39271 w 261294"/>
                  <a:gd name="connsiteY1" fmla="*/ 100 h 440364"/>
                  <a:gd name="connsiteX2" fmla="*/ 442 w 261294"/>
                  <a:gd name="connsiteY2" fmla="*/ 38929 h 440364"/>
                  <a:gd name="connsiteX3" fmla="*/ 442 w 261294"/>
                  <a:gd name="connsiteY3" fmla="*/ 401636 h 440364"/>
                  <a:gd name="connsiteX4" fmla="*/ 39271 w 261294"/>
                  <a:gd name="connsiteY4" fmla="*/ 440464 h 440364"/>
                  <a:gd name="connsiteX5" fmla="*/ 222907 w 261294"/>
                  <a:gd name="connsiteY5" fmla="*/ 440464 h 440364"/>
                  <a:gd name="connsiteX6" fmla="*/ 261736 w 261294"/>
                  <a:gd name="connsiteY6" fmla="*/ 401636 h 440364"/>
                  <a:gd name="connsiteX7" fmla="*/ 261736 w 261294"/>
                  <a:gd name="connsiteY7" fmla="*/ 38929 h 440364"/>
                  <a:gd name="connsiteX8" fmla="*/ 222907 w 261294"/>
                  <a:gd name="connsiteY8" fmla="*/ 100 h 44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94" h="440364">
                    <a:moveTo>
                      <a:pt x="222907" y="100"/>
                    </a:moveTo>
                    <a:lnTo>
                      <a:pt x="39271" y="100"/>
                    </a:lnTo>
                    <a:cubicBezTo>
                      <a:pt x="17826" y="100"/>
                      <a:pt x="442" y="17485"/>
                      <a:pt x="442" y="38929"/>
                    </a:cubicBezTo>
                    <a:lnTo>
                      <a:pt x="442" y="401636"/>
                    </a:lnTo>
                    <a:cubicBezTo>
                      <a:pt x="442" y="423080"/>
                      <a:pt x="17826" y="440464"/>
                      <a:pt x="39271" y="440464"/>
                    </a:cubicBezTo>
                    <a:lnTo>
                      <a:pt x="222907" y="440464"/>
                    </a:lnTo>
                    <a:cubicBezTo>
                      <a:pt x="244352" y="440464"/>
                      <a:pt x="261736" y="423080"/>
                      <a:pt x="261736" y="401636"/>
                    </a:cubicBezTo>
                    <a:lnTo>
                      <a:pt x="261736" y="38929"/>
                    </a:lnTo>
                    <a:cubicBezTo>
                      <a:pt x="261736" y="17485"/>
                      <a:pt x="244352" y="100"/>
                      <a:pt x="222907" y="100"/>
                    </a:cubicBezTo>
                    <a:close/>
                  </a:path>
                </a:pathLst>
              </a:custGeom>
              <a:noFill/>
              <a:ln w="19050" cap="rnd">
                <a:solidFill>
                  <a:schemeClr val="bg1"/>
                </a:solidFill>
                <a:prstDash val="solid"/>
                <a:round/>
              </a:ln>
            </p:spPr>
            <p:txBody>
              <a:bodyPr rtlCol="0" anchor="ctr"/>
              <a:lstStyle/>
              <a:p>
                <a:endParaRPr lang="en-GB"/>
              </a:p>
            </p:txBody>
          </p:sp>
          <p:sp>
            <p:nvSpPr>
              <p:cNvPr id="418" name="Freeform 417">
                <a:extLst>
                  <a:ext uri="{FF2B5EF4-FFF2-40B4-BE49-F238E27FC236}">
                    <a16:creationId xmlns:a16="http://schemas.microsoft.com/office/drawing/2014/main" id="{71709D2C-913A-B2E2-E2E7-F11D797CDF6A}"/>
                  </a:ext>
                </a:extLst>
              </p:cNvPr>
              <p:cNvSpPr/>
              <p:nvPr/>
            </p:nvSpPr>
            <p:spPr>
              <a:xfrm flipV="1">
                <a:off x="2948038" y="552382"/>
                <a:ext cx="261294" cy="685"/>
              </a:xfrm>
              <a:custGeom>
                <a:avLst/>
                <a:gdLst>
                  <a:gd name="connsiteX0" fmla="*/ 198 w 261294"/>
                  <a:gd name="connsiteY0" fmla="*/ 547 h 685"/>
                  <a:gd name="connsiteX1" fmla="*/ 261493 w 261294"/>
                  <a:gd name="connsiteY1" fmla="*/ 547 h 685"/>
                </a:gdLst>
                <a:ahLst/>
                <a:cxnLst>
                  <a:cxn ang="0">
                    <a:pos x="connsiteX0" y="connsiteY0"/>
                  </a:cxn>
                  <a:cxn ang="0">
                    <a:pos x="connsiteX1" y="connsiteY1"/>
                  </a:cxn>
                </a:cxnLst>
                <a:rect l="l" t="t" r="r" b="b"/>
                <a:pathLst>
                  <a:path w="261294" h="685">
                    <a:moveTo>
                      <a:pt x="198" y="547"/>
                    </a:moveTo>
                    <a:lnTo>
                      <a:pt x="261493" y="547"/>
                    </a:lnTo>
                  </a:path>
                </a:pathLst>
              </a:custGeom>
              <a:noFill/>
              <a:ln w="19050" cap="rnd">
                <a:solidFill>
                  <a:schemeClr val="bg1"/>
                </a:solidFill>
                <a:prstDash val="solid"/>
                <a:round/>
              </a:ln>
            </p:spPr>
            <p:txBody>
              <a:bodyPr rtlCol="0" anchor="ctr"/>
              <a:lstStyle/>
              <a:p>
                <a:endParaRPr lang="en-GB"/>
              </a:p>
            </p:txBody>
          </p:sp>
          <p:sp>
            <p:nvSpPr>
              <p:cNvPr id="419" name="Freeform 418">
                <a:extLst>
                  <a:ext uri="{FF2B5EF4-FFF2-40B4-BE49-F238E27FC236}">
                    <a16:creationId xmlns:a16="http://schemas.microsoft.com/office/drawing/2014/main" id="{EF1A79BA-A377-E2A0-D59F-6735045D7F46}"/>
                  </a:ext>
                </a:extLst>
              </p:cNvPr>
              <p:cNvSpPr/>
              <p:nvPr/>
            </p:nvSpPr>
            <p:spPr>
              <a:xfrm flipV="1">
                <a:off x="3078685" y="590755"/>
                <a:ext cx="685" cy="1827"/>
              </a:xfrm>
              <a:custGeom>
                <a:avLst/>
                <a:gdLst>
                  <a:gd name="connsiteX0" fmla="*/ 341 w 685"/>
                  <a:gd name="connsiteY0" fmla="*/ 2432 h 1827"/>
                  <a:gd name="connsiteX1" fmla="*/ 341 w 685"/>
                  <a:gd name="connsiteY1" fmla="*/ 605 h 1827"/>
                </a:gdLst>
                <a:ahLst/>
                <a:cxnLst>
                  <a:cxn ang="0">
                    <a:pos x="connsiteX0" y="connsiteY0"/>
                  </a:cxn>
                  <a:cxn ang="0">
                    <a:pos x="connsiteX1" y="connsiteY1"/>
                  </a:cxn>
                </a:cxnLst>
                <a:rect l="l" t="t" r="r" b="b"/>
                <a:pathLst>
                  <a:path w="685" h="1827">
                    <a:moveTo>
                      <a:pt x="341" y="2432"/>
                    </a:moveTo>
                    <a:lnTo>
                      <a:pt x="341" y="605"/>
                    </a:lnTo>
                  </a:path>
                </a:pathLst>
              </a:custGeom>
              <a:noFill/>
              <a:ln w="19050" cap="rnd">
                <a:solidFill>
                  <a:schemeClr val="bg1"/>
                </a:solidFill>
                <a:prstDash val="solid"/>
                <a:round/>
              </a:ln>
            </p:spPr>
            <p:txBody>
              <a:bodyPr rtlCol="0" anchor="ctr"/>
              <a:lstStyle/>
              <a:p>
                <a:endParaRPr lang="en-GB"/>
              </a:p>
            </p:txBody>
          </p:sp>
        </p:grpSp>
      </p:grpSp>
      <p:grpSp>
        <p:nvGrpSpPr>
          <p:cNvPr id="18" name="Group 17">
            <a:extLst>
              <a:ext uri="{FF2B5EF4-FFF2-40B4-BE49-F238E27FC236}">
                <a16:creationId xmlns:a16="http://schemas.microsoft.com/office/drawing/2014/main" id="{D0D84B82-3902-A022-992B-B6874A96927C}"/>
              </a:ext>
            </a:extLst>
          </p:cNvPr>
          <p:cNvGrpSpPr/>
          <p:nvPr/>
        </p:nvGrpSpPr>
        <p:grpSpPr>
          <a:xfrm>
            <a:off x="11125632" y="1352550"/>
            <a:ext cx="712224" cy="712224"/>
            <a:chOff x="11125632" y="1352550"/>
            <a:chExt cx="712224" cy="712224"/>
          </a:xfrm>
        </p:grpSpPr>
        <p:sp>
          <p:nvSpPr>
            <p:cNvPr id="490" name="Oval 489">
              <a:extLst>
                <a:ext uri="{FF2B5EF4-FFF2-40B4-BE49-F238E27FC236}">
                  <a16:creationId xmlns:a16="http://schemas.microsoft.com/office/drawing/2014/main" id="{A8875830-D0E6-8B2B-060B-767E46FA27C2}"/>
                </a:ext>
              </a:extLst>
            </p:cNvPr>
            <p:cNvSpPr/>
            <p:nvPr/>
          </p:nvSpPr>
          <p:spPr>
            <a:xfrm>
              <a:off x="11125632"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0" name="Graphic 579">
              <a:extLst>
                <a:ext uri="{FF2B5EF4-FFF2-40B4-BE49-F238E27FC236}">
                  <a16:creationId xmlns:a16="http://schemas.microsoft.com/office/drawing/2014/main" id="{46F782B0-3B46-44F4-86DA-5A911DE29751}"/>
                </a:ext>
              </a:extLst>
            </p:cNvPr>
            <p:cNvGrpSpPr/>
            <p:nvPr/>
          </p:nvGrpSpPr>
          <p:grpSpPr>
            <a:xfrm>
              <a:off x="11337776" y="1564693"/>
              <a:ext cx="287937" cy="287938"/>
              <a:chOff x="2858504" y="191503"/>
              <a:chExt cx="440363" cy="440364"/>
            </a:xfrm>
            <a:noFill/>
          </p:grpSpPr>
          <p:sp>
            <p:nvSpPr>
              <p:cNvPr id="421" name="Freeform 420">
                <a:extLst>
                  <a:ext uri="{FF2B5EF4-FFF2-40B4-BE49-F238E27FC236}">
                    <a16:creationId xmlns:a16="http://schemas.microsoft.com/office/drawing/2014/main" id="{5A3A0C2D-211D-DD8F-4316-514320C65A3E}"/>
                  </a:ext>
                </a:extLst>
              </p:cNvPr>
              <p:cNvSpPr/>
              <p:nvPr/>
            </p:nvSpPr>
            <p:spPr>
              <a:xfrm flipV="1">
                <a:off x="3091479" y="424478"/>
                <a:ext cx="207388" cy="207389"/>
              </a:xfrm>
              <a:custGeom>
                <a:avLst/>
                <a:gdLst>
                  <a:gd name="connsiteX0" fmla="*/ 208013 w 207388"/>
                  <a:gd name="connsiteY0" fmla="*/ 104206 h 207389"/>
                  <a:gd name="connsiteX1" fmla="*/ 129753 w 207388"/>
                  <a:gd name="connsiteY1" fmla="*/ 3657 h 207389"/>
                  <a:gd name="connsiteX2" fmla="*/ 104318 w 207388"/>
                  <a:gd name="connsiteY2" fmla="*/ 511 h 207389"/>
                  <a:gd name="connsiteX3" fmla="*/ 78885 w 207388"/>
                  <a:gd name="connsiteY3" fmla="*/ 3657 h 207389"/>
                  <a:gd name="connsiteX4" fmla="*/ 625 w 207388"/>
                  <a:gd name="connsiteY4" fmla="*/ 104206 h 207389"/>
                  <a:gd name="connsiteX5" fmla="*/ 104318 w 207388"/>
                  <a:gd name="connsiteY5" fmla="*/ 207900 h 207389"/>
                  <a:gd name="connsiteX6" fmla="*/ 208013 w 207388"/>
                  <a:gd name="connsiteY6" fmla="*/ 104206 h 2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88" h="207389">
                    <a:moveTo>
                      <a:pt x="208013" y="104206"/>
                    </a:moveTo>
                    <a:cubicBezTo>
                      <a:pt x="208013" y="55712"/>
                      <a:pt x="174728" y="14992"/>
                      <a:pt x="129753" y="3657"/>
                    </a:cubicBezTo>
                    <a:cubicBezTo>
                      <a:pt x="121614" y="1605"/>
                      <a:pt x="113094" y="511"/>
                      <a:pt x="104318" y="511"/>
                    </a:cubicBezTo>
                    <a:cubicBezTo>
                      <a:pt x="95544" y="511"/>
                      <a:pt x="87024" y="1605"/>
                      <a:pt x="78885" y="3657"/>
                    </a:cubicBezTo>
                    <a:cubicBezTo>
                      <a:pt x="33910" y="14992"/>
                      <a:pt x="625" y="55712"/>
                      <a:pt x="625" y="104206"/>
                    </a:cubicBezTo>
                    <a:cubicBezTo>
                      <a:pt x="625" y="161475"/>
                      <a:pt x="47050" y="207900"/>
                      <a:pt x="104318" y="207900"/>
                    </a:cubicBezTo>
                    <a:cubicBezTo>
                      <a:pt x="161588" y="207900"/>
                      <a:pt x="208013" y="161475"/>
                      <a:pt x="208013" y="104206"/>
                    </a:cubicBezTo>
                    <a:close/>
                  </a:path>
                </a:pathLst>
              </a:custGeom>
              <a:noFill/>
              <a:ln w="19050" cap="rnd">
                <a:solidFill>
                  <a:schemeClr val="bg1"/>
                </a:solidFill>
                <a:prstDash val="solid"/>
                <a:round/>
              </a:ln>
            </p:spPr>
            <p:txBody>
              <a:bodyPr rtlCol="0" anchor="ctr"/>
              <a:lstStyle/>
              <a:p>
                <a:endParaRPr lang="en-GB"/>
              </a:p>
            </p:txBody>
          </p:sp>
          <p:sp>
            <p:nvSpPr>
              <p:cNvPr id="422" name="Freeform 421">
                <a:extLst>
                  <a:ext uri="{FF2B5EF4-FFF2-40B4-BE49-F238E27FC236}">
                    <a16:creationId xmlns:a16="http://schemas.microsoft.com/office/drawing/2014/main" id="{0EFA047B-DB9F-915E-B3B7-0DB745376C5B}"/>
                  </a:ext>
                </a:extLst>
              </p:cNvPr>
              <p:cNvSpPr/>
              <p:nvPr/>
            </p:nvSpPr>
            <p:spPr>
              <a:xfrm flipV="1">
                <a:off x="3163384" y="484700"/>
                <a:ext cx="63577" cy="63577"/>
              </a:xfrm>
              <a:custGeom>
                <a:avLst/>
                <a:gdLst>
                  <a:gd name="connsiteX0" fmla="*/ 64124 w 63577"/>
                  <a:gd name="connsiteY0" fmla="*/ 32284 h 63577"/>
                  <a:gd name="connsiteX1" fmla="*/ 32335 w 63577"/>
                  <a:gd name="connsiteY1" fmla="*/ 494 h 63577"/>
                  <a:gd name="connsiteX2" fmla="*/ 546 w 63577"/>
                  <a:gd name="connsiteY2" fmla="*/ 32284 h 63577"/>
                  <a:gd name="connsiteX3" fmla="*/ 32335 w 63577"/>
                  <a:gd name="connsiteY3" fmla="*/ 64072 h 63577"/>
                  <a:gd name="connsiteX4" fmla="*/ 64124 w 63577"/>
                  <a:gd name="connsiteY4" fmla="*/ 32284 h 6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 h="63577">
                    <a:moveTo>
                      <a:pt x="64124" y="32284"/>
                    </a:moveTo>
                    <a:cubicBezTo>
                      <a:pt x="64124" y="14727"/>
                      <a:pt x="49891" y="494"/>
                      <a:pt x="32335" y="494"/>
                    </a:cubicBezTo>
                    <a:cubicBezTo>
                      <a:pt x="14778" y="494"/>
                      <a:pt x="546" y="14727"/>
                      <a:pt x="546" y="32284"/>
                    </a:cubicBezTo>
                    <a:cubicBezTo>
                      <a:pt x="546" y="49840"/>
                      <a:pt x="14778" y="64072"/>
                      <a:pt x="32335" y="64072"/>
                    </a:cubicBezTo>
                    <a:cubicBezTo>
                      <a:pt x="49891" y="64072"/>
                      <a:pt x="64124" y="49840"/>
                      <a:pt x="64124" y="32284"/>
                    </a:cubicBezTo>
                    <a:close/>
                  </a:path>
                </a:pathLst>
              </a:custGeom>
              <a:noFill/>
              <a:ln w="19050" cap="rnd">
                <a:solidFill>
                  <a:schemeClr val="bg1"/>
                </a:solidFill>
                <a:prstDash val="solid"/>
                <a:round/>
              </a:ln>
            </p:spPr>
            <p:txBody>
              <a:bodyPr rtlCol="0" anchor="ctr"/>
              <a:lstStyle/>
              <a:p>
                <a:endParaRPr lang="en-GB"/>
              </a:p>
            </p:txBody>
          </p:sp>
          <p:sp>
            <p:nvSpPr>
              <p:cNvPr id="423" name="Freeform 422">
                <a:extLst>
                  <a:ext uri="{FF2B5EF4-FFF2-40B4-BE49-F238E27FC236}">
                    <a16:creationId xmlns:a16="http://schemas.microsoft.com/office/drawing/2014/main" id="{A865807D-0465-190A-39F2-40DAD9D0831C}"/>
                  </a:ext>
                </a:extLst>
              </p:cNvPr>
              <p:cNvSpPr/>
              <p:nvPr/>
            </p:nvSpPr>
            <p:spPr>
              <a:xfrm flipV="1">
                <a:off x="3138213" y="548277"/>
                <a:ext cx="113920" cy="66558"/>
              </a:xfrm>
              <a:custGeom>
                <a:avLst/>
                <a:gdLst>
                  <a:gd name="connsiteX0" fmla="*/ 114494 w 113920"/>
                  <a:gd name="connsiteY0" fmla="*/ 553 h 66558"/>
                  <a:gd name="connsiteX1" fmla="*/ 114494 w 113920"/>
                  <a:gd name="connsiteY1" fmla="*/ 10141 h 66558"/>
                  <a:gd name="connsiteX2" fmla="*/ 57534 w 113920"/>
                  <a:gd name="connsiteY2" fmla="*/ 67112 h 66558"/>
                  <a:gd name="connsiteX3" fmla="*/ 574 w 113920"/>
                  <a:gd name="connsiteY3" fmla="*/ 10141 h 66558"/>
                  <a:gd name="connsiteX4" fmla="*/ 574 w 113920"/>
                  <a:gd name="connsiteY4" fmla="*/ 553 h 6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20" h="66558">
                    <a:moveTo>
                      <a:pt x="114494" y="553"/>
                    </a:moveTo>
                    <a:lnTo>
                      <a:pt x="114494" y="10141"/>
                    </a:lnTo>
                    <a:cubicBezTo>
                      <a:pt x="114494" y="41612"/>
                      <a:pt x="88985" y="67112"/>
                      <a:pt x="57534" y="67112"/>
                    </a:cubicBezTo>
                    <a:cubicBezTo>
                      <a:pt x="26083" y="67112"/>
                      <a:pt x="574" y="41612"/>
                      <a:pt x="574" y="10141"/>
                    </a:cubicBezTo>
                    <a:lnTo>
                      <a:pt x="574" y="553"/>
                    </a:lnTo>
                  </a:path>
                </a:pathLst>
              </a:custGeom>
              <a:noFill/>
              <a:ln w="19050" cap="rnd">
                <a:solidFill>
                  <a:schemeClr val="bg1"/>
                </a:solidFill>
                <a:prstDash val="solid"/>
                <a:round/>
              </a:ln>
            </p:spPr>
            <p:txBody>
              <a:bodyPr rtlCol="0" anchor="ctr"/>
              <a:lstStyle/>
              <a:p>
                <a:endParaRPr lang="en-GB"/>
              </a:p>
            </p:txBody>
          </p:sp>
          <p:sp>
            <p:nvSpPr>
              <p:cNvPr id="424" name="Freeform 423">
                <a:extLst>
                  <a:ext uri="{FF2B5EF4-FFF2-40B4-BE49-F238E27FC236}">
                    <a16:creationId xmlns:a16="http://schemas.microsoft.com/office/drawing/2014/main" id="{D3E74E5D-20E1-0BEB-2DE4-F5085A3A315B}"/>
                  </a:ext>
                </a:extLst>
              </p:cNvPr>
              <p:cNvSpPr/>
              <p:nvPr/>
            </p:nvSpPr>
            <p:spPr>
              <a:xfrm flipV="1">
                <a:off x="2858504" y="191503"/>
                <a:ext cx="207388" cy="207389"/>
              </a:xfrm>
              <a:custGeom>
                <a:avLst/>
                <a:gdLst>
                  <a:gd name="connsiteX0" fmla="*/ 207673 w 207388"/>
                  <a:gd name="connsiteY0" fmla="*/ 103866 h 207389"/>
                  <a:gd name="connsiteX1" fmla="*/ 129413 w 207388"/>
                  <a:gd name="connsiteY1" fmla="*/ 3317 h 207389"/>
                  <a:gd name="connsiteX2" fmla="*/ 103978 w 207388"/>
                  <a:gd name="connsiteY2" fmla="*/ 171 h 207389"/>
                  <a:gd name="connsiteX3" fmla="*/ 78545 w 207388"/>
                  <a:gd name="connsiteY3" fmla="*/ 3317 h 207389"/>
                  <a:gd name="connsiteX4" fmla="*/ 285 w 207388"/>
                  <a:gd name="connsiteY4" fmla="*/ 103866 h 207389"/>
                  <a:gd name="connsiteX5" fmla="*/ 103978 w 207388"/>
                  <a:gd name="connsiteY5" fmla="*/ 207560 h 207389"/>
                  <a:gd name="connsiteX6" fmla="*/ 207673 w 207388"/>
                  <a:gd name="connsiteY6" fmla="*/ 103866 h 2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88" h="207389">
                    <a:moveTo>
                      <a:pt x="207673" y="103866"/>
                    </a:moveTo>
                    <a:cubicBezTo>
                      <a:pt x="207673" y="55372"/>
                      <a:pt x="174388" y="14652"/>
                      <a:pt x="129413" y="3317"/>
                    </a:cubicBezTo>
                    <a:cubicBezTo>
                      <a:pt x="121274" y="1266"/>
                      <a:pt x="112754" y="171"/>
                      <a:pt x="103978" y="171"/>
                    </a:cubicBezTo>
                    <a:cubicBezTo>
                      <a:pt x="95204" y="171"/>
                      <a:pt x="86684" y="1266"/>
                      <a:pt x="78545" y="3317"/>
                    </a:cubicBezTo>
                    <a:cubicBezTo>
                      <a:pt x="33570" y="14652"/>
                      <a:pt x="285" y="55372"/>
                      <a:pt x="285" y="103866"/>
                    </a:cubicBezTo>
                    <a:cubicBezTo>
                      <a:pt x="285" y="161135"/>
                      <a:pt x="46710" y="207560"/>
                      <a:pt x="103978" y="207560"/>
                    </a:cubicBezTo>
                    <a:cubicBezTo>
                      <a:pt x="161248" y="207560"/>
                      <a:pt x="207673" y="161135"/>
                      <a:pt x="207673" y="103866"/>
                    </a:cubicBezTo>
                    <a:close/>
                  </a:path>
                </a:pathLst>
              </a:custGeom>
              <a:noFill/>
              <a:ln w="19050" cap="rnd">
                <a:solidFill>
                  <a:schemeClr val="bg1"/>
                </a:solidFill>
                <a:prstDash val="solid"/>
                <a:round/>
              </a:ln>
            </p:spPr>
            <p:txBody>
              <a:bodyPr rtlCol="0" anchor="ctr"/>
              <a:lstStyle/>
              <a:p>
                <a:endParaRPr lang="en-GB"/>
              </a:p>
            </p:txBody>
          </p:sp>
          <p:sp>
            <p:nvSpPr>
              <p:cNvPr id="425" name="Freeform 424">
                <a:extLst>
                  <a:ext uri="{FF2B5EF4-FFF2-40B4-BE49-F238E27FC236}">
                    <a16:creationId xmlns:a16="http://schemas.microsoft.com/office/drawing/2014/main" id="{09977367-84E3-3ECA-AF13-9210525EB0FF}"/>
                  </a:ext>
                </a:extLst>
              </p:cNvPr>
              <p:cNvSpPr/>
              <p:nvPr/>
            </p:nvSpPr>
            <p:spPr>
              <a:xfrm flipV="1">
                <a:off x="2930409" y="251725"/>
                <a:ext cx="63577" cy="63576"/>
              </a:xfrm>
              <a:custGeom>
                <a:avLst/>
                <a:gdLst>
                  <a:gd name="connsiteX0" fmla="*/ 63784 w 63577"/>
                  <a:gd name="connsiteY0" fmla="*/ 31943 h 63576"/>
                  <a:gd name="connsiteX1" fmla="*/ 31995 w 63577"/>
                  <a:gd name="connsiteY1" fmla="*/ 154 h 63576"/>
                  <a:gd name="connsiteX2" fmla="*/ 206 w 63577"/>
                  <a:gd name="connsiteY2" fmla="*/ 31943 h 63576"/>
                  <a:gd name="connsiteX3" fmla="*/ 31995 w 63577"/>
                  <a:gd name="connsiteY3" fmla="*/ 63731 h 63576"/>
                  <a:gd name="connsiteX4" fmla="*/ 63784 w 63577"/>
                  <a:gd name="connsiteY4" fmla="*/ 31943 h 6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77" h="63576">
                    <a:moveTo>
                      <a:pt x="63784" y="31943"/>
                    </a:moveTo>
                    <a:cubicBezTo>
                      <a:pt x="63784" y="14386"/>
                      <a:pt x="49551" y="154"/>
                      <a:pt x="31995" y="154"/>
                    </a:cubicBezTo>
                    <a:cubicBezTo>
                      <a:pt x="14438" y="154"/>
                      <a:pt x="206" y="14386"/>
                      <a:pt x="206" y="31943"/>
                    </a:cubicBezTo>
                    <a:cubicBezTo>
                      <a:pt x="206" y="49499"/>
                      <a:pt x="14438" y="63731"/>
                      <a:pt x="31995" y="63731"/>
                    </a:cubicBezTo>
                    <a:cubicBezTo>
                      <a:pt x="49551" y="63731"/>
                      <a:pt x="63784" y="49499"/>
                      <a:pt x="63784" y="31943"/>
                    </a:cubicBezTo>
                    <a:close/>
                  </a:path>
                </a:pathLst>
              </a:custGeom>
              <a:noFill/>
              <a:ln w="19050" cap="rnd">
                <a:solidFill>
                  <a:schemeClr val="bg1"/>
                </a:solidFill>
                <a:prstDash val="solid"/>
                <a:round/>
              </a:ln>
            </p:spPr>
            <p:txBody>
              <a:bodyPr rtlCol="0" anchor="ctr"/>
              <a:lstStyle/>
              <a:p>
                <a:endParaRPr lang="en-GB"/>
              </a:p>
            </p:txBody>
          </p:sp>
          <p:sp>
            <p:nvSpPr>
              <p:cNvPr id="426" name="Freeform 425">
                <a:extLst>
                  <a:ext uri="{FF2B5EF4-FFF2-40B4-BE49-F238E27FC236}">
                    <a16:creationId xmlns:a16="http://schemas.microsoft.com/office/drawing/2014/main" id="{2B1B39BF-6701-B686-BE57-6E5E3768EC9F}"/>
                  </a:ext>
                </a:extLst>
              </p:cNvPr>
              <p:cNvSpPr/>
              <p:nvPr/>
            </p:nvSpPr>
            <p:spPr>
              <a:xfrm flipV="1">
                <a:off x="2905238" y="315302"/>
                <a:ext cx="113920" cy="66558"/>
              </a:xfrm>
              <a:custGeom>
                <a:avLst/>
                <a:gdLst>
                  <a:gd name="connsiteX0" fmla="*/ 114154 w 113920"/>
                  <a:gd name="connsiteY0" fmla="*/ 213 h 66558"/>
                  <a:gd name="connsiteX1" fmla="*/ 114154 w 113920"/>
                  <a:gd name="connsiteY1" fmla="*/ 9801 h 66558"/>
                  <a:gd name="connsiteX2" fmla="*/ 57194 w 113920"/>
                  <a:gd name="connsiteY2" fmla="*/ 66772 h 66558"/>
                  <a:gd name="connsiteX3" fmla="*/ 234 w 113920"/>
                  <a:gd name="connsiteY3" fmla="*/ 9801 h 66558"/>
                  <a:gd name="connsiteX4" fmla="*/ 234 w 113920"/>
                  <a:gd name="connsiteY4" fmla="*/ 213 h 66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20" h="66558">
                    <a:moveTo>
                      <a:pt x="114154" y="213"/>
                    </a:moveTo>
                    <a:lnTo>
                      <a:pt x="114154" y="9801"/>
                    </a:lnTo>
                    <a:cubicBezTo>
                      <a:pt x="114154" y="41272"/>
                      <a:pt x="88645" y="66772"/>
                      <a:pt x="57194" y="66772"/>
                    </a:cubicBezTo>
                    <a:cubicBezTo>
                      <a:pt x="25743" y="66772"/>
                      <a:pt x="234" y="41272"/>
                      <a:pt x="234" y="9801"/>
                    </a:cubicBezTo>
                    <a:lnTo>
                      <a:pt x="234" y="213"/>
                    </a:lnTo>
                  </a:path>
                </a:pathLst>
              </a:custGeom>
              <a:noFill/>
              <a:ln w="19050" cap="rnd">
                <a:solidFill>
                  <a:schemeClr val="bg1"/>
                </a:solidFill>
                <a:prstDash val="solid"/>
                <a:round/>
              </a:ln>
            </p:spPr>
            <p:txBody>
              <a:bodyPr rtlCol="0" anchor="ctr"/>
              <a:lstStyle/>
              <a:p>
                <a:endParaRPr lang="en-GB"/>
              </a:p>
            </p:txBody>
          </p:sp>
          <p:sp>
            <p:nvSpPr>
              <p:cNvPr id="427" name="Freeform 426">
                <a:extLst>
                  <a:ext uri="{FF2B5EF4-FFF2-40B4-BE49-F238E27FC236}">
                    <a16:creationId xmlns:a16="http://schemas.microsoft.com/office/drawing/2014/main" id="{B6F61006-AED0-91DF-E799-A2AE8BD15D52}"/>
                  </a:ext>
                </a:extLst>
              </p:cNvPr>
              <p:cNvSpPr/>
              <p:nvPr/>
            </p:nvSpPr>
            <p:spPr>
              <a:xfrm flipV="1">
                <a:off x="3182530" y="237030"/>
                <a:ext cx="116337" cy="116336"/>
              </a:xfrm>
              <a:custGeom>
                <a:avLst/>
                <a:gdLst>
                  <a:gd name="connsiteX0" fmla="*/ 116979 w 116337"/>
                  <a:gd name="connsiteY0" fmla="*/ 58339 h 116336"/>
                  <a:gd name="connsiteX1" fmla="*/ 58810 w 116337"/>
                  <a:gd name="connsiteY1" fmla="*/ 171 h 116336"/>
                  <a:gd name="connsiteX2" fmla="*/ 641 w 116337"/>
                  <a:gd name="connsiteY2" fmla="*/ 58339 h 116336"/>
                  <a:gd name="connsiteX3" fmla="*/ 58810 w 116337"/>
                  <a:gd name="connsiteY3" fmla="*/ 116508 h 116336"/>
                  <a:gd name="connsiteX4" fmla="*/ 116979 w 116337"/>
                  <a:gd name="connsiteY4" fmla="*/ 58339 h 11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7" h="116336">
                    <a:moveTo>
                      <a:pt x="116979" y="58339"/>
                    </a:moveTo>
                    <a:cubicBezTo>
                      <a:pt x="116979" y="26214"/>
                      <a:pt x="90936" y="171"/>
                      <a:pt x="58810" y="171"/>
                    </a:cubicBezTo>
                    <a:cubicBezTo>
                      <a:pt x="26684" y="171"/>
                      <a:pt x="641" y="26214"/>
                      <a:pt x="641" y="58339"/>
                    </a:cubicBezTo>
                    <a:cubicBezTo>
                      <a:pt x="641" y="90465"/>
                      <a:pt x="26684" y="116508"/>
                      <a:pt x="58810" y="116508"/>
                    </a:cubicBezTo>
                    <a:cubicBezTo>
                      <a:pt x="90936" y="116508"/>
                      <a:pt x="116979" y="90465"/>
                      <a:pt x="116979" y="58339"/>
                    </a:cubicBezTo>
                    <a:close/>
                  </a:path>
                </a:pathLst>
              </a:custGeom>
              <a:noFill/>
              <a:ln w="19050" cap="rnd">
                <a:solidFill>
                  <a:schemeClr val="bg1"/>
                </a:solidFill>
                <a:prstDash val="solid"/>
                <a:round/>
              </a:ln>
            </p:spPr>
            <p:txBody>
              <a:bodyPr rtlCol="0" anchor="ctr"/>
              <a:lstStyle/>
              <a:p>
                <a:endParaRPr lang="en-GB"/>
              </a:p>
            </p:txBody>
          </p:sp>
          <p:sp>
            <p:nvSpPr>
              <p:cNvPr id="428" name="Freeform 427">
                <a:extLst>
                  <a:ext uri="{FF2B5EF4-FFF2-40B4-BE49-F238E27FC236}">
                    <a16:creationId xmlns:a16="http://schemas.microsoft.com/office/drawing/2014/main" id="{2A61D0F7-580E-C200-EFA9-2B32BF4A4BBA}"/>
                  </a:ext>
                </a:extLst>
              </p:cNvPr>
              <p:cNvSpPr/>
              <p:nvPr/>
            </p:nvSpPr>
            <p:spPr>
              <a:xfrm flipV="1">
                <a:off x="2858504" y="470005"/>
                <a:ext cx="116337" cy="116336"/>
              </a:xfrm>
              <a:custGeom>
                <a:avLst/>
                <a:gdLst>
                  <a:gd name="connsiteX0" fmla="*/ 116506 w 116337"/>
                  <a:gd name="connsiteY0" fmla="*/ 58679 h 116336"/>
                  <a:gd name="connsiteX1" fmla="*/ 58338 w 116337"/>
                  <a:gd name="connsiteY1" fmla="*/ 511 h 116336"/>
                  <a:gd name="connsiteX2" fmla="*/ 169 w 116337"/>
                  <a:gd name="connsiteY2" fmla="*/ 58679 h 116336"/>
                  <a:gd name="connsiteX3" fmla="*/ 58338 w 116337"/>
                  <a:gd name="connsiteY3" fmla="*/ 116848 h 116336"/>
                  <a:gd name="connsiteX4" fmla="*/ 116506 w 116337"/>
                  <a:gd name="connsiteY4" fmla="*/ 58679 h 11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37" h="116336">
                    <a:moveTo>
                      <a:pt x="116506" y="58679"/>
                    </a:moveTo>
                    <a:cubicBezTo>
                      <a:pt x="116506" y="26554"/>
                      <a:pt x="90463" y="511"/>
                      <a:pt x="58338" y="511"/>
                    </a:cubicBezTo>
                    <a:cubicBezTo>
                      <a:pt x="26211" y="511"/>
                      <a:pt x="169" y="26554"/>
                      <a:pt x="169" y="58679"/>
                    </a:cubicBezTo>
                    <a:cubicBezTo>
                      <a:pt x="169" y="90805"/>
                      <a:pt x="26211" y="116848"/>
                      <a:pt x="58338" y="116848"/>
                    </a:cubicBezTo>
                    <a:cubicBezTo>
                      <a:pt x="90463" y="116848"/>
                      <a:pt x="116506" y="90805"/>
                      <a:pt x="116506" y="58679"/>
                    </a:cubicBezTo>
                    <a:close/>
                  </a:path>
                </a:pathLst>
              </a:custGeom>
              <a:noFill/>
              <a:ln w="19050" cap="rnd">
                <a:solidFill>
                  <a:schemeClr val="bg1"/>
                </a:solidFill>
                <a:prstDash val="solid"/>
                <a:round/>
              </a:ln>
            </p:spPr>
            <p:txBody>
              <a:bodyPr rtlCol="0" anchor="ctr"/>
              <a:lstStyle/>
              <a:p>
                <a:endParaRPr lang="en-GB"/>
              </a:p>
            </p:txBody>
          </p:sp>
          <p:sp>
            <p:nvSpPr>
              <p:cNvPr id="429" name="Freeform 428">
                <a:extLst>
                  <a:ext uri="{FF2B5EF4-FFF2-40B4-BE49-F238E27FC236}">
                    <a16:creationId xmlns:a16="http://schemas.microsoft.com/office/drawing/2014/main" id="{ECC61C1C-7DC8-9DF4-4CE1-42713B4D63E1}"/>
                  </a:ext>
                </a:extLst>
              </p:cNvPr>
              <p:cNvSpPr/>
              <p:nvPr/>
            </p:nvSpPr>
            <p:spPr>
              <a:xfrm flipV="1">
                <a:off x="3065892" y="295198"/>
                <a:ext cx="116637" cy="685"/>
              </a:xfrm>
              <a:custGeom>
                <a:avLst/>
                <a:gdLst>
                  <a:gd name="connsiteX0" fmla="*/ 117109 w 116637"/>
                  <a:gd name="connsiteY0" fmla="*/ 171 h 685"/>
                  <a:gd name="connsiteX1" fmla="*/ 472 w 116637"/>
                  <a:gd name="connsiteY1" fmla="*/ 171 h 685"/>
                </a:gdLst>
                <a:ahLst/>
                <a:cxnLst>
                  <a:cxn ang="0">
                    <a:pos x="connsiteX0" y="connsiteY0"/>
                  </a:cxn>
                  <a:cxn ang="0">
                    <a:pos x="connsiteX1" y="connsiteY1"/>
                  </a:cxn>
                </a:cxnLst>
                <a:rect l="l" t="t" r="r" b="b"/>
                <a:pathLst>
                  <a:path w="116637" h="685">
                    <a:moveTo>
                      <a:pt x="117109" y="171"/>
                    </a:moveTo>
                    <a:lnTo>
                      <a:pt x="472" y="171"/>
                    </a:lnTo>
                  </a:path>
                </a:pathLst>
              </a:custGeom>
              <a:noFill/>
              <a:ln w="19050" cap="rnd">
                <a:solidFill>
                  <a:schemeClr val="bg1"/>
                </a:solidFill>
                <a:prstDash val="solid"/>
                <a:round/>
              </a:ln>
            </p:spPr>
            <p:txBody>
              <a:bodyPr rtlCol="0" anchor="ctr"/>
              <a:lstStyle/>
              <a:p>
                <a:endParaRPr lang="en-GB"/>
              </a:p>
            </p:txBody>
          </p:sp>
          <p:sp>
            <p:nvSpPr>
              <p:cNvPr id="430" name="Freeform 429">
                <a:extLst>
                  <a:ext uri="{FF2B5EF4-FFF2-40B4-BE49-F238E27FC236}">
                    <a16:creationId xmlns:a16="http://schemas.microsoft.com/office/drawing/2014/main" id="{E6BF87A9-5D48-605C-5CDB-C895CA6B53C7}"/>
                  </a:ext>
                </a:extLst>
              </p:cNvPr>
              <p:cNvSpPr/>
              <p:nvPr/>
            </p:nvSpPr>
            <p:spPr>
              <a:xfrm flipV="1">
                <a:off x="2974841" y="528173"/>
                <a:ext cx="116637" cy="685"/>
              </a:xfrm>
              <a:custGeom>
                <a:avLst/>
                <a:gdLst>
                  <a:gd name="connsiteX0" fmla="*/ 116976 w 116637"/>
                  <a:gd name="connsiteY0" fmla="*/ 511 h 685"/>
                  <a:gd name="connsiteX1" fmla="*/ 339 w 116637"/>
                  <a:gd name="connsiteY1" fmla="*/ 511 h 685"/>
                </a:gdLst>
                <a:ahLst/>
                <a:cxnLst>
                  <a:cxn ang="0">
                    <a:pos x="connsiteX0" y="connsiteY0"/>
                  </a:cxn>
                  <a:cxn ang="0">
                    <a:pos x="connsiteX1" y="connsiteY1"/>
                  </a:cxn>
                </a:cxnLst>
                <a:rect l="l" t="t" r="r" b="b"/>
                <a:pathLst>
                  <a:path w="116637" h="685">
                    <a:moveTo>
                      <a:pt x="116976" y="511"/>
                    </a:moveTo>
                    <a:lnTo>
                      <a:pt x="339" y="511"/>
                    </a:lnTo>
                  </a:path>
                </a:pathLst>
              </a:custGeom>
              <a:noFill/>
              <a:ln w="19050" cap="rnd">
                <a:solidFill>
                  <a:schemeClr val="bg1"/>
                </a:solidFill>
                <a:prstDash val="solid"/>
                <a:round/>
              </a:ln>
            </p:spPr>
            <p:txBody>
              <a:bodyPr rtlCol="0" anchor="ctr"/>
              <a:lstStyle/>
              <a:p>
                <a:endParaRPr lang="en-GB"/>
              </a:p>
            </p:txBody>
          </p:sp>
          <p:sp>
            <p:nvSpPr>
              <p:cNvPr id="431" name="Freeform 430">
                <a:extLst>
                  <a:ext uri="{FF2B5EF4-FFF2-40B4-BE49-F238E27FC236}">
                    <a16:creationId xmlns:a16="http://schemas.microsoft.com/office/drawing/2014/main" id="{C39C7495-CBCC-CB44-A9AA-DC02F16A9E97}"/>
                  </a:ext>
                </a:extLst>
              </p:cNvPr>
              <p:cNvSpPr/>
              <p:nvPr/>
            </p:nvSpPr>
            <p:spPr>
              <a:xfrm flipV="1">
                <a:off x="3035517" y="368517"/>
                <a:ext cx="86327" cy="86327"/>
              </a:xfrm>
              <a:custGeom>
                <a:avLst/>
                <a:gdLst>
                  <a:gd name="connsiteX0" fmla="*/ 86716 w 86327"/>
                  <a:gd name="connsiteY0" fmla="*/ 294 h 86327"/>
                  <a:gd name="connsiteX1" fmla="*/ 389 w 86327"/>
                  <a:gd name="connsiteY1" fmla="*/ 86622 h 86327"/>
                </a:gdLst>
                <a:ahLst/>
                <a:cxnLst>
                  <a:cxn ang="0">
                    <a:pos x="connsiteX0" y="connsiteY0"/>
                  </a:cxn>
                  <a:cxn ang="0">
                    <a:pos x="connsiteX1" y="connsiteY1"/>
                  </a:cxn>
                </a:cxnLst>
                <a:rect l="l" t="t" r="r" b="b"/>
                <a:pathLst>
                  <a:path w="86327" h="86327">
                    <a:moveTo>
                      <a:pt x="86716" y="294"/>
                    </a:moveTo>
                    <a:lnTo>
                      <a:pt x="389" y="86622"/>
                    </a:lnTo>
                  </a:path>
                </a:pathLst>
              </a:custGeom>
              <a:noFill/>
              <a:ln w="19050" cap="rnd">
                <a:solidFill>
                  <a:schemeClr val="bg1"/>
                </a:solidFill>
                <a:prstDash val="solid"/>
                <a:round/>
              </a:ln>
            </p:spPr>
            <p:txBody>
              <a:bodyPr rtlCol="0" anchor="ctr"/>
              <a:lstStyle/>
              <a:p>
                <a:endParaRPr lang="en-GB"/>
              </a:p>
            </p:txBody>
          </p:sp>
        </p:grpSp>
      </p:grpSp>
      <p:grpSp>
        <p:nvGrpSpPr>
          <p:cNvPr id="14" name="Group 13">
            <a:extLst>
              <a:ext uri="{FF2B5EF4-FFF2-40B4-BE49-F238E27FC236}">
                <a16:creationId xmlns:a16="http://schemas.microsoft.com/office/drawing/2014/main" id="{0987726B-A8E0-FB3A-B80E-F918B0B07C4A}"/>
              </a:ext>
            </a:extLst>
          </p:cNvPr>
          <p:cNvGrpSpPr/>
          <p:nvPr/>
        </p:nvGrpSpPr>
        <p:grpSpPr>
          <a:xfrm>
            <a:off x="7532096" y="1352550"/>
            <a:ext cx="712224" cy="712224"/>
            <a:chOff x="7532096" y="1352550"/>
            <a:chExt cx="712224" cy="712224"/>
          </a:xfrm>
        </p:grpSpPr>
        <p:sp>
          <p:nvSpPr>
            <p:cNvPr id="486" name="Oval 485">
              <a:extLst>
                <a:ext uri="{FF2B5EF4-FFF2-40B4-BE49-F238E27FC236}">
                  <a16:creationId xmlns:a16="http://schemas.microsoft.com/office/drawing/2014/main" id="{5D4880E0-EEC6-69F8-95F1-3F05FC5FE285}"/>
                </a:ext>
              </a:extLst>
            </p:cNvPr>
            <p:cNvSpPr/>
            <p:nvPr/>
          </p:nvSpPr>
          <p:spPr>
            <a:xfrm>
              <a:off x="7532096"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4" name="Graphic 607">
              <a:extLst>
                <a:ext uri="{FF2B5EF4-FFF2-40B4-BE49-F238E27FC236}">
                  <a16:creationId xmlns:a16="http://schemas.microsoft.com/office/drawing/2014/main" id="{FE80C751-A85B-0642-208D-89DAFA5B800D}"/>
                </a:ext>
              </a:extLst>
            </p:cNvPr>
            <p:cNvGrpSpPr/>
            <p:nvPr/>
          </p:nvGrpSpPr>
          <p:grpSpPr>
            <a:xfrm>
              <a:off x="7780680" y="1564694"/>
              <a:ext cx="215056" cy="287937"/>
              <a:chOff x="2914234" y="191504"/>
              <a:chExt cx="328901" cy="440363"/>
            </a:xfrm>
            <a:noFill/>
          </p:grpSpPr>
          <p:sp>
            <p:nvSpPr>
              <p:cNvPr id="445" name="Freeform 444">
                <a:extLst>
                  <a:ext uri="{FF2B5EF4-FFF2-40B4-BE49-F238E27FC236}">
                    <a16:creationId xmlns:a16="http://schemas.microsoft.com/office/drawing/2014/main" id="{98D2F926-7794-CF94-6B53-7994474684F2}"/>
                  </a:ext>
                </a:extLst>
              </p:cNvPr>
              <p:cNvSpPr/>
              <p:nvPr/>
            </p:nvSpPr>
            <p:spPr>
              <a:xfrm flipV="1">
                <a:off x="2914234" y="191504"/>
                <a:ext cx="328901" cy="440363"/>
              </a:xfrm>
              <a:custGeom>
                <a:avLst/>
                <a:gdLst>
                  <a:gd name="connsiteX0" fmla="*/ 329423 w 328901"/>
                  <a:gd name="connsiteY0" fmla="*/ 27539 h 440363"/>
                  <a:gd name="connsiteX1" fmla="*/ 302015 w 328901"/>
                  <a:gd name="connsiteY1" fmla="*/ 130 h 440363"/>
                  <a:gd name="connsiteX2" fmla="*/ 27930 w 328901"/>
                  <a:gd name="connsiteY2" fmla="*/ 130 h 440363"/>
                  <a:gd name="connsiteX3" fmla="*/ 521 w 328901"/>
                  <a:gd name="connsiteY3" fmla="*/ 27539 h 440363"/>
                  <a:gd name="connsiteX4" fmla="*/ 521 w 328901"/>
                  <a:gd name="connsiteY4" fmla="*/ 413085 h 440363"/>
                  <a:gd name="connsiteX5" fmla="*/ 27930 w 328901"/>
                  <a:gd name="connsiteY5" fmla="*/ 440493 h 440363"/>
                  <a:gd name="connsiteX6" fmla="*/ 302015 w 328901"/>
                  <a:gd name="connsiteY6" fmla="*/ 440493 h 440363"/>
                  <a:gd name="connsiteX7" fmla="*/ 329423 w 328901"/>
                  <a:gd name="connsiteY7" fmla="*/ 413085 h 4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901" h="440363">
                    <a:moveTo>
                      <a:pt x="329423" y="27539"/>
                    </a:moveTo>
                    <a:cubicBezTo>
                      <a:pt x="329423" y="12402"/>
                      <a:pt x="317152" y="130"/>
                      <a:pt x="302015" y="130"/>
                    </a:cubicBezTo>
                    <a:lnTo>
                      <a:pt x="27930" y="130"/>
                    </a:lnTo>
                    <a:cubicBezTo>
                      <a:pt x="12793" y="130"/>
                      <a:pt x="521" y="12402"/>
                      <a:pt x="521" y="27539"/>
                    </a:cubicBezTo>
                    <a:lnTo>
                      <a:pt x="521" y="413085"/>
                    </a:lnTo>
                    <a:cubicBezTo>
                      <a:pt x="521" y="428223"/>
                      <a:pt x="12793" y="440493"/>
                      <a:pt x="27930" y="440493"/>
                    </a:cubicBezTo>
                    <a:lnTo>
                      <a:pt x="302015" y="440493"/>
                    </a:lnTo>
                    <a:cubicBezTo>
                      <a:pt x="317152" y="440493"/>
                      <a:pt x="329423" y="428223"/>
                      <a:pt x="329423" y="413085"/>
                    </a:cubicBezTo>
                    <a:close/>
                  </a:path>
                </a:pathLst>
              </a:custGeom>
              <a:noFill/>
              <a:ln w="19050" cap="flat">
                <a:solidFill>
                  <a:schemeClr val="bg1"/>
                </a:solidFill>
                <a:prstDash val="solid"/>
                <a:miter/>
              </a:ln>
            </p:spPr>
            <p:txBody>
              <a:bodyPr rtlCol="0" anchor="ctr"/>
              <a:lstStyle/>
              <a:p>
                <a:endParaRPr lang="en-GB"/>
              </a:p>
            </p:txBody>
          </p:sp>
          <p:sp>
            <p:nvSpPr>
              <p:cNvPr id="446" name="Freeform 445">
                <a:extLst>
                  <a:ext uri="{FF2B5EF4-FFF2-40B4-BE49-F238E27FC236}">
                    <a16:creationId xmlns:a16="http://schemas.microsoft.com/office/drawing/2014/main" id="{0F2D3460-42DC-7A62-21CC-6C971237030E}"/>
                  </a:ext>
                </a:extLst>
              </p:cNvPr>
              <p:cNvSpPr/>
              <p:nvPr/>
            </p:nvSpPr>
            <p:spPr>
              <a:xfrm flipV="1">
                <a:off x="3037573" y="577050"/>
                <a:ext cx="82225" cy="685"/>
              </a:xfrm>
              <a:custGeom>
                <a:avLst/>
                <a:gdLst>
                  <a:gd name="connsiteX0" fmla="*/ 296 w 82225"/>
                  <a:gd name="connsiteY0" fmla="*/ 583 h 685"/>
                  <a:gd name="connsiteX1" fmla="*/ 82522 w 82225"/>
                  <a:gd name="connsiteY1" fmla="*/ 583 h 685"/>
                </a:gdLst>
                <a:ahLst/>
                <a:cxnLst>
                  <a:cxn ang="0">
                    <a:pos x="connsiteX0" y="connsiteY0"/>
                  </a:cxn>
                  <a:cxn ang="0">
                    <a:pos x="connsiteX1" y="connsiteY1"/>
                  </a:cxn>
                </a:cxnLst>
                <a:rect l="l" t="t" r="r" b="b"/>
                <a:pathLst>
                  <a:path w="82225" h="685">
                    <a:moveTo>
                      <a:pt x="296" y="583"/>
                    </a:moveTo>
                    <a:lnTo>
                      <a:pt x="82522" y="583"/>
                    </a:lnTo>
                  </a:path>
                </a:pathLst>
              </a:custGeom>
              <a:noFill/>
              <a:ln w="19050" cap="rnd">
                <a:solidFill>
                  <a:schemeClr val="bg1"/>
                </a:solidFill>
                <a:prstDash val="solid"/>
                <a:miter/>
              </a:ln>
            </p:spPr>
            <p:txBody>
              <a:bodyPr rtlCol="0" anchor="ctr"/>
              <a:lstStyle/>
              <a:p>
                <a:endParaRPr lang="en-GB"/>
              </a:p>
            </p:txBody>
          </p:sp>
        </p:grpSp>
      </p:grpSp>
      <p:grpSp>
        <p:nvGrpSpPr>
          <p:cNvPr id="17" name="Group 16">
            <a:extLst>
              <a:ext uri="{FF2B5EF4-FFF2-40B4-BE49-F238E27FC236}">
                <a16:creationId xmlns:a16="http://schemas.microsoft.com/office/drawing/2014/main" id="{D6900394-D017-2E26-D7DD-6CF824EEFBA5}"/>
              </a:ext>
            </a:extLst>
          </p:cNvPr>
          <p:cNvGrpSpPr/>
          <p:nvPr/>
        </p:nvGrpSpPr>
        <p:grpSpPr>
          <a:xfrm>
            <a:off x="10214959" y="1352550"/>
            <a:ext cx="712224" cy="712224"/>
            <a:chOff x="10214959" y="1352550"/>
            <a:chExt cx="712224" cy="712224"/>
          </a:xfrm>
        </p:grpSpPr>
        <p:sp>
          <p:nvSpPr>
            <p:cNvPr id="489" name="Oval 488">
              <a:extLst>
                <a:ext uri="{FF2B5EF4-FFF2-40B4-BE49-F238E27FC236}">
                  <a16:creationId xmlns:a16="http://schemas.microsoft.com/office/drawing/2014/main" id="{9DB142E8-E52C-E1E3-0755-1776C4BBBA6A}"/>
                </a:ext>
              </a:extLst>
            </p:cNvPr>
            <p:cNvSpPr/>
            <p:nvPr/>
          </p:nvSpPr>
          <p:spPr>
            <a:xfrm>
              <a:off x="10214959"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0" name="Graphic 619">
              <a:extLst>
                <a:ext uri="{FF2B5EF4-FFF2-40B4-BE49-F238E27FC236}">
                  <a16:creationId xmlns:a16="http://schemas.microsoft.com/office/drawing/2014/main" id="{C64F9601-EBB9-990E-7540-74572F2C864F}"/>
                </a:ext>
              </a:extLst>
            </p:cNvPr>
            <p:cNvGrpSpPr/>
            <p:nvPr/>
          </p:nvGrpSpPr>
          <p:grpSpPr>
            <a:xfrm>
              <a:off x="10427102" y="1564694"/>
              <a:ext cx="287938" cy="287937"/>
              <a:chOff x="2858503" y="191504"/>
              <a:chExt cx="440364" cy="440363"/>
            </a:xfrm>
            <a:noFill/>
          </p:grpSpPr>
          <p:sp>
            <p:nvSpPr>
              <p:cNvPr id="451" name="Freeform 450">
                <a:extLst>
                  <a:ext uri="{FF2B5EF4-FFF2-40B4-BE49-F238E27FC236}">
                    <a16:creationId xmlns:a16="http://schemas.microsoft.com/office/drawing/2014/main" id="{0CE004CC-997D-6A79-CD8D-8982F513AEC1}"/>
                  </a:ext>
                </a:extLst>
              </p:cNvPr>
              <p:cNvSpPr/>
              <p:nvPr/>
            </p:nvSpPr>
            <p:spPr>
              <a:xfrm flipV="1">
                <a:off x="2895962" y="310292"/>
                <a:ext cx="53519" cy="128801"/>
              </a:xfrm>
              <a:custGeom>
                <a:avLst/>
                <a:gdLst>
                  <a:gd name="connsiteX0" fmla="*/ 53663 w 53519"/>
                  <a:gd name="connsiteY0" fmla="*/ 129159 h 128801"/>
                  <a:gd name="connsiteX1" fmla="*/ 143 w 53519"/>
                  <a:gd name="connsiteY1" fmla="*/ 358 h 128801"/>
                </a:gdLst>
                <a:ahLst/>
                <a:cxnLst>
                  <a:cxn ang="0">
                    <a:pos x="connsiteX0" y="connsiteY0"/>
                  </a:cxn>
                  <a:cxn ang="0">
                    <a:pos x="connsiteX1" y="connsiteY1"/>
                  </a:cxn>
                </a:cxnLst>
                <a:rect l="l" t="t" r="r" b="b"/>
                <a:pathLst>
                  <a:path w="53519" h="128801">
                    <a:moveTo>
                      <a:pt x="53663" y="129159"/>
                    </a:moveTo>
                    <a:cubicBezTo>
                      <a:pt x="18077" y="93574"/>
                      <a:pt x="244" y="46980"/>
                      <a:pt x="143" y="358"/>
                    </a:cubicBezTo>
                  </a:path>
                </a:pathLst>
              </a:custGeom>
              <a:noFill/>
              <a:ln w="19050" cap="rnd">
                <a:solidFill>
                  <a:schemeClr val="bg1"/>
                </a:solidFill>
                <a:prstDash val="solid"/>
                <a:round/>
              </a:ln>
            </p:spPr>
            <p:txBody>
              <a:bodyPr rtlCol="0" anchor="ctr"/>
              <a:lstStyle/>
              <a:p>
                <a:endParaRPr lang="en-GB"/>
              </a:p>
            </p:txBody>
          </p:sp>
          <p:sp>
            <p:nvSpPr>
              <p:cNvPr id="452" name="Freeform 451">
                <a:extLst>
                  <a:ext uri="{FF2B5EF4-FFF2-40B4-BE49-F238E27FC236}">
                    <a16:creationId xmlns:a16="http://schemas.microsoft.com/office/drawing/2014/main" id="{48FEB2B9-5FEA-4CE6-BB88-CF90C017DED5}"/>
                  </a:ext>
                </a:extLst>
              </p:cNvPr>
              <p:cNvSpPr/>
              <p:nvPr/>
            </p:nvSpPr>
            <p:spPr>
              <a:xfrm flipV="1">
                <a:off x="3207889" y="310292"/>
                <a:ext cx="53519" cy="128801"/>
              </a:xfrm>
              <a:custGeom>
                <a:avLst/>
                <a:gdLst>
                  <a:gd name="connsiteX0" fmla="*/ 540 w 53519"/>
                  <a:gd name="connsiteY0" fmla="*/ 129159 h 128801"/>
                  <a:gd name="connsiteX1" fmla="*/ 54059 w 53519"/>
                  <a:gd name="connsiteY1" fmla="*/ 358 h 128801"/>
                </a:gdLst>
                <a:ahLst/>
                <a:cxnLst>
                  <a:cxn ang="0">
                    <a:pos x="connsiteX0" y="connsiteY0"/>
                  </a:cxn>
                  <a:cxn ang="0">
                    <a:pos x="connsiteX1" y="connsiteY1"/>
                  </a:cxn>
                </a:cxnLst>
                <a:rect l="l" t="t" r="r" b="b"/>
                <a:pathLst>
                  <a:path w="53519" h="128801">
                    <a:moveTo>
                      <a:pt x="540" y="129159"/>
                    </a:moveTo>
                    <a:cubicBezTo>
                      <a:pt x="36125" y="93574"/>
                      <a:pt x="53959" y="46980"/>
                      <a:pt x="54059" y="358"/>
                    </a:cubicBezTo>
                  </a:path>
                </a:pathLst>
              </a:custGeom>
              <a:noFill/>
              <a:ln w="19050" cap="rnd">
                <a:solidFill>
                  <a:schemeClr val="bg1"/>
                </a:solidFill>
                <a:prstDash val="solid"/>
                <a:round/>
              </a:ln>
            </p:spPr>
            <p:txBody>
              <a:bodyPr rtlCol="0" anchor="ctr"/>
              <a:lstStyle/>
              <a:p>
                <a:endParaRPr lang="en-GB"/>
              </a:p>
            </p:txBody>
          </p:sp>
          <p:sp>
            <p:nvSpPr>
              <p:cNvPr id="453" name="Freeform 452">
                <a:extLst>
                  <a:ext uri="{FF2B5EF4-FFF2-40B4-BE49-F238E27FC236}">
                    <a16:creationId xmlns:a16="http://schemas.microsoft.com/office/drawing/2014/main" id="{A4C535AE-218D-EE22-349E-71279691DBA2}"/>
                  </a:ext>
                </a:extLst>
              </p:cNvPr>
              <p:cNvSpPr/>
              <p:nvPr/>
            </p:nvSpPr>
            <p:spPr>
              <a:xfrm flipV="1">
                <a:off x="3042141" y="618546"/>
                <a:ext cx="73089" cy="3672"/>
              </a:xfrm>
              <a:custGeom>
                <a:avLst/>
                <a:gdLst>
                  <a:gd name="connsiteX0" fmla="*/ 301 w 73089"/>
                  <a:gd name="connsiteY0" fmla="*/ 4321 h 3672"/>
                  <a:gd name="connsiteX1" fmla="*/ 73391 w 73089"/>
                  <a:gd name="connsiteY1" fmla="*/ 4321 h 3672"/>
                </a:gdLst>
                <a:ahLst/>
                <a:cxnLst>
                  <a:cxn ang="0">
                    <a:pos x="connsiteX0" y="connsiteY0"/>
                  </a:cxn>
                  <a:cxn ang="0">
                    <a:pos x="connsiteX1" y="connsiteY1"/>
                  </a:cxn>
                </a:cxnLst>
                <a:rect l="l" t="t" r="r" b="b"/>
                <a:pathLst>
                  <a:path w="73089" h="3672">
                    <a:moveTo>
                      <a:pt x="301" y="4321"/>
                    </a:moveTo>
                    <a:cubicBezTo>
                      <a:pt x="24403" y="-576"/>
                      <a:pt x="49289" y="-576"/>
                      <a:pt x="73391" y="4321"/>
                    </a:cubicBezTo>
                  </a:path>
                </a:pathLst>
              </a:custGeom>
              <a:noFill/>
              <a:ln w="19050" cap="rnd">
                <a:solidFill>
                  <a:schemeClr val="bg1"/>
                </a:solidFill>
                <a:prstDash val="solid"/>
                <a:round/>
              </a:ln>
            </p:spPr>
            <p:txBody>
              <a:bodyPr rtlCol="0" anchor="ctr"/>
              <a:lstStyle/>
              <a:p>
                <a:endParaRPr lang="en-GB"/>
              </a:p>
            </p:txBody>
          </p:sp>
          <p:sp>
            <p:nvSpPr>
              <p:cNvPr id="454" name="Freeform 453">
                <a:extLst>
                  <a:ext uri="{FF2B5EF4-FFF2-40B4-BE49-F238E27FC236}">
                    <a16:creationId xmlns:a16="http://schemas.microsoft.com/office/drawing/2014/main" id="{49F8298F-537B-DEAD-4F35-7A85BD53B023}"/>
                  </a:ext>
                </a:extLst>
              </p:cNvPr>
              <p:cNvSpPr/>
              <p:nvPr/>
            </p:nvSpPr>
            <p:spPr>
              <a:xfrm flipV="1">
                <a:off x="3042141" y="191504"/>
                <a:ext cx="73089" cy="73089"/>
              </a:xfrm>
              <a:custGeom>
                <a:avLst/>
                <a:gdLst>
                  <a:gd name="connsiteX0" fmla="*/ 301 w 73089"/>
                  <a:gd name="connsiteY0" fmla="*/ 36618 h 73089"/>
                  <a:gd name="connsiteX1" fmla="*/ 36846 w 73089"/>
                  <a:gd name="connsiteY1" fmla="*/ 73163 h 73089"/>
                  <a:gd name="connsiteX2" fmla="*/ 73391 w 73089"/>
                  <a:gd name="connsiteY2" fmla="*/ 36618 h 73089"/>
                  <a:gd name="connsiteX3" fmla="*/ 36846 w 73089"/>
                  <a:gd name="connsiteY3" fmla="*/ 73 h 73089"/>
                  <a:gd name="connsiteX4" fmla="*/ 301 w 73089"/>
                  <a:gd name="connsiteY4" fmla="*/ 36618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301" y="36618"/>
                    </a:moveTo>
                    <a:cubicBezTo>
                      <a:pt x="301" y="56802"/>
                      <a:pt x="16663" y="73163"/>
                      <a:pt x="36846" y="73163"/>
                    </a:cubicBezTo>
                    <a:cubicBezTo>
                      <a:pt x="57029" y="73163"/>
                      <a:pt x="73391" y="56802"/>
                      <a:pt x="73391" y="36618"/>
                    </a:cubicBezTo>
                    <a:cubicBezTo>
                      <a:pt x="73391" y="16434"/>
                      <a:pt x="57029" y="73"/>
                      <a:pt x="36846" y="73"/>
                    </a:cubicBezTo>
                    <a:cubicBezTo>
                      <a:pt x="16663" y="73"/>
                      <a:pt x="301" y="16434"/>
                      <a:pt x="301" y="36618"/>
                    </a:cubicBezTo>
                    <a:close/>
                  </a:path>
                </a:pathLst>
              </a:custGeom>
              <a:noFill/>
              <a:ln w="19050" cap="rnd">
                <a:solidFill>
                  <a:schemeClr val="bg1"/>
                </a:solidFill>
                <a:prstDash val="solid"/>
                <a:round/>
              </a:ln>
            </p:spPr>
            <p:txBody>
              <a:bodyPr rtlCol="0" anchor="ctr"/>
              <a:lstStyle/>
              <a:p>
                <a:endParaRPr lang="en-GB"/>
              </a:p>
            </p:txBody>
          </p:sp>
          <p:sp>
            <p:nvSpPr>
              <p:cNvPr id="455" name="Freeform 454">
                <a:extLst>
                  <a:ext uri="{FF2B5EF4-FFF2-40B4-BE49-F238E27FC236}">
                    <a16:creationId xmlns:a16="http://schemas.microsoft.com/office/drawing/2014/main" id="{C917303B-E2B0-F3D4-536D-56354C57F6D3}"/>
                  </a:ext>
                </a:extLst>
              </p:cNvPr>
              <p:cNvSpPr/>
              <p:nvPr/>
            </p:nvSpPr>
            <p:spPr>
              <a:xfrm flipV="1">
                <a:off x="3012718" y="264593"/>
                <a:ext cx="131936" cy="73089"/>
              </a:xfrm>
              <a:custGeom>
                <a:avLst/>
                <a:gdLst>
                  <a:gd name="connsiteX0" fmla="*/ 88079 w 131936"/>
                  <a:gd name="connsiteY0" fmla="*/ 73309 h 73089"/>
                  <a:gd name="connsiteX1" fmla="*/ 44587 w 131936"/>
                  <a:gd name="connsiteY1" fmla="*/ 73309 h 73089"/>
                  <a:gd name="connsiteX2" fmla="*/ 9128 w 131936"/>
                  <a:gd name="connsiteY2" fmla="*/ 45606 h 73089"/>
                  <a:gd name="connsiteX3" fmla="*/ 641 w 131936"/>
                  <a:gd name="connsiteY3" fmla="*/ 11566 h 73089"/>
                  <a:gd name="connsiteX4" fmla="*/ 9506 w 131936"/>
                  <a:gd name="connsiteY4" fmla="*/ 220 h 73089"/>
                  <a:gd name="connsiteX5" fmla="*/ 123161 w 131936"/>
                  <a:gd name="connsiteY5" fmla="*/ 220 h 73089"/>
                  <a:gd name="connsiteX6" fmla="*/ 132025 w 131936"/>
                  <a:gd name="connsiteY6" fmla="*/ 11566 h 73089"/>
                  <a:gd name="connsiteX7" fmla="*/ 123538 w 131936"/>
                  <a:gd name="connsiteY7" fmla="*/ 45606 h 73089"/>
                  <a:gd name="connsiteX8" fmla="*/ 88079 w 131936"/>
                  <a:gd name="connsiteY8" fmla="*/ 7330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8079" y="73309"/>
                    </a:moveTo>
                    <a:lnTo>
                      <a:pt x="44587" y="73309"/>
                    </a:lnTo>
                    <a:cubicBezTo>
                      <a:pt x="27809" y="73309"/>
                      <a:pt x="13187" y="61885"/>
                      <a:pt x="9128" y="45606"/>
                    </a:cubicBezTo>
                    <a:lnTo>
                      <a:pt x="641" y="11566"/>
                    </a:lnTo>
                    <a:cubicBezTo>
                      <a:pt x="-796" y="5801"/>
                      <a:pt x="3565" y="220"/>
                      <a:pt x="9506" y="220"/>
                    </a:cubicBezTo>
                    <a:lnTo>
                      <a:pt x="123161" y="220"/>
                    </a:lnTo>
                    <a:cubicBezTo>
                      <a:pt x="129102" y="220"/>
                      <a:pt x="133462" y="5801"/>
                      <a:pt x="132025" y="11566"/>
                    </a:cubicBezTo>
                    <a:lnTo>
                      <a:pt x="123538" y="45606"/>
                    </a:lnTo>
                    <a:cubicBezTo>
                      <a:pt x="119479" y="61885"/>
                      <a:pt x="104856" y="73309"/>
                      <a:pt x="88079" y="73309"/>
                    </a:cubicBezTo>
                    <a:close/>
                  </a:path>
                </a:pathLst>
              </a:custGeom>
              <a:noFill/>
              <a:ln w="19050" cap="rnd">
                <a:solidFill>
                  <a:schemeClr val="bg1"/>
                </a:solidFill>
                <a:prstDash val="solid"/>
                <a:round/>
              </a:ln>
            </p:spPr>
            <p:txBody>
              <a:bodyPr rtlCol="0" anchor="ctr"/>
              <a:lstStyle/>
              <a:p>
                <a:endParaRPr lang="en-GB"/>
              </a:p>
            </p:txBody>
          </p:sp>
          <p:sp>
            <p:nvSpPr>
              <p:cNvPr id="456" name="Freeform 455">
                <a:extLst>
                  <a:ext uri="{FF2B5EF4-FFF2-40B4-BE49-F238E27FC236}">
                    <a16:creationId xmlns:a16="http://schemas.microsoft.com/office/drawing/2014/main" id="{A8584AF4-9FA4-86D8-488B-18BDA5CE7C18}"/>
                  </a:ext>
                </a:extLst>
              </p:cNvPr>
              <p:cNvSpPr/>
              <p:nvPr/>
            </p:nvSpPr>
            <p:spPr>
              <a:xfrm flipV="1">
                <a:off x="2887927" y="485688"/>
                <a:ext cx="73089" cy="73089"/>
              </a:xfrm>
              <a:custGeom>
                <a:avLst/>
                <a:gdLst>
                  <a:gd name="connsiteX0" fmla="*/ 76 w 73089"/>
                  <a:gd name="connsiteY0" fmla="*/ 37047 h 73089"/>
                  <a:gd name="connsiteX1" fmla="*/ 36621 w 73089"/>
                  <a:gd name="connsiteY1" fmla="*/ 73592 h 73089"/>
                  <a:gd name="connsiteX2" fmla="*/ 73166 w 73089"/>
                  <a:gd name="connsiteY2" fmla="*/ 37047 h 73089"/>
                  <a:gd name="connsiteX3" fmla="*/ 36621 w 73089"/>
                  <a:gd name="connsiteY3" fmla="*/ 503 h 73089"/>
                  <a:gd name="connsiteX4" fmla="*/ 76 w 73089"/>
                  <a:gd name="connsiteY4" fmla="*/ 37047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76" y="37047"/>
                    </a:moveTo>
                    <a:cubicBezTo>
                      <a:pt x="76" y="57231"/>
                      <a:pt x="16437" y="73592"/>
                      <a:pt x="36621" y="73592"/>
                    </a:cubicBezTo>
                    <a:cubicBezTo>
                      <a:pt x="56804" y="73592"/>
                      <a:pt x="73166" y="57231"/>
                      <a:pt x="73166" y="37047"/>
                    </a:cubicBezTo>
                    <a:cubicBezTo>
                      <a:pt x="73166" y="16864"/>
                      <a:pt x="56804" y="503"/>
                      <a:pt x="36621" y="503"/>
                    </a:cubicBezTo>
                    <a:cubicBezTo>
                      <a:pt x="16437" y="503"/>
                      <a:pt x="76" y="16864"/>
                      <a:pt x="76" y="37047"/>
                    </a:cubicBezTo>
                    <a:close/>
                  </a:path>
                </a:pathLst>
              </a:custGeom>
              <a:noFill/>
              <a:ln w="19050" cap="rnd">
                <a:solidFill>
                  <a:schemeClr val="bg1"/>
                </a:solidFill>
                <a:prstDash val="solid"/>
                <a:round/>
              </a:ln>
            </p:spPr>
            <p:txBody>
              <a:bodyPr rtlCol="0" anchor="ctr"/>
              <a:lstStyle/>
              <a:p>
                <a:endParaRPr lang="en-GB"/>
              </a:p>
            </p:txBody>
          </p:sp>
          <p:sp>
            <p:nvSpPr>
              <p:cNvPr id="457" name="Freeform 456">
                <a:extLst>
                  <a:ext uri="{FF2B5EF4-FFF2-40B4-BE49-F238E27FC236}">
                    <a16:creationId xmlns:a16="http://schemas.microsoft.com/office/drawing/2014/main" id="{C94B2451-E9DC-5BE2-F436-E4E5178175A7}"/>
                  </a:ext>
                </a:extLst>
              </p:cNvPr>
              <p:cNvSpPr/>
              <p:nvPr/>
            </p:nvSpPr>
            <p:spPr>
              <a:xfrm flipV="1">
                <a:off x="2858503" y="558778"/>
                <a:ext cx="131936" cy="73089"/>
              </a:xfrm>
              <a:custGeom>
                <a:avLst/>
                <a:gdLst>
                  <a:gd name="connsiteX0" fmla="*/ 87854 w 131936"/>
                  <a:gd name="connsiteY0" fmla="*/ 73739 h 73089"/>
                  <a:gd name="connsiteX1" fmla="*/ 44363 w 131936"/>
                  <a:gd name="connsiteY1" fmla="*/ 73739 h 73089"/>
                  <a:gd name="connsiteX2" fmla="*/ 8903 w 131936"/>
                  <a:gd name="connsiteY2" fmla="*/ 46035 h 73089"/>
                  <a:gd name="connsiteX3" fmla="*/ 416 w 131936"/>
                  <a:gd name="connsiteY3" fmla="*/ 11996 h 73089"/>
                  <a:gd name="connsiteX4" fmla="*/ 9282 w 131936"/>
                  <a:gd name="connsiteY4" fmla="*/ 649 h 73089"/>
                  <a:gd name="connsiteX5" fmla="*/ 122935 w 131936"/>
                  <a:gd name="connsiteY5" fmla="*/ 649 h 73089"/>
                  <a:gd name="connsiteX6" fmla="*/ 131801 w 131936"/>
                  <a:gd name="connsiteY6" fmla="*/ 11996 h 73089"/>
                  <a:gd name="connsiteX7" fmla="*/ 123314 w 131936"/>
                  <a:gd name="connsiteY7" fmla="*/ 46035 h 73089"/>
                  <a:gd name="connsiteX8" fmla="*/ 87854 w 131936"/>
                  <a:gd name="connsiteY8" fmla="*/ 7373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7854" y="73739"/>
                    </a:moveTo>
                    <a:lnTo>
                      <a:pt x="44363" y="73739"/>
                    </a:lnTo>
                    <a:cubicBezTo>
                      <a:pt x="27585" y="73739"/>
                      <a:pt x="12963" y="62315"/>
                      <a:pt x="8903" y="46035"/>
                    </a:cubicBezTo>
                    <a:lnTo>
                      <a:pt x="416" y="11996"/>
                    </a:lnTo>
                    <a:cubicBezTo>
                      <a:pt x="-1021" y="6231"/>
                      <a:pt x="3340" y="649"/>
                      <a:pt x="9282" y="649"/>
                    </a:cubicBezTo>
                    <a:lnTo>
                      <a:pt x="122935" y="649"/>
                    </a:lnTo>
                    <a:cubicBezTo>
                      <a:pt x="128878" y="649"/>
                      <a:pt x="133238" y="6231"/>
                      <a:pt x="131801" y="11996"/>
                    </a:cubicBezTo>
                    <a:lnTo>
                      <a:pt x="123314" y="46035"/>
                    </a:lnTo>
                    <a:cubicBezTo>
                      <a:pt x="119254" y="62315"/>
                      <a:pt x="104632" y="73739"/>
                      <a:pt x="87854" y="73739"/>
                    </a:cubicBezTo>
                    <a:close/>
                  </a:path>
                </a:pathLst>
              </a:custGeom>
              <a:noFill/>
              <a:ln w="19050" cap="rnd">
                <a:solidFill>
                  <a:schemeClr val="bg1"/>
                </a:solidFill>
                <a:prstDash val="solid"/>
                <a:round/>
              </a:ln>
            </p:spPr>
            <p:txBody>
              <a:bodyPr rtlCol="0" anchor="ctr"/>
              <a:lstStyle/>
              <a:p>
                <a:endParaRPr lang="en-GB"/>
              </a:p>
            </p:txBody>
          </p:sp>
          <p:sp>
            <p:nvSpPr>
              <p:cNvPr id="458" name="Freeform 457">
                <a:extLst>
                  <a:ext uri="{FF2B5EF4-FFF2-40B4-BE49-F238E27FC236}">
                    <a16:creationId xmlns:a16="http://schemas.microsoft.com/office/drawing/2014/main" id="{32BB9736-B586-3978-22D6-99EFA6F28AD1}"/>
                  </a:ext>
                </a:extLst>
              </p:cNvPr>
              <p:cNvSpPr/>
              <p:nvPr/>
            </p:nvSpPr>
            <p:spPr>
              <a:xfrm flipV="1">
                <a:off x="3196354" y="485688"/>
                <a:ext cx="73089" cy="73089"/>
              </a:xfrm>
              <a:custGeom>
                <a:avLst/>
                <a:gdLst>
                  <a:gd name="connsiteX0" fmla="*/ 526 w 73089"/>
                  <a:gd name="connsiteY0" fmla="*/ 37047 h 73089"/>
                  <a:gd name="connsiteX1" fmla="*/ 37071 w 73089"/>
                  <a:gd name="connsiteY1" fmla="*/ 73592 h 73089"/>
                  <a:gd name="connsiteX2" fmla="*/ 73616 w 73089"/>
                  <a:gd name="connsiteY2" fmla="*/ 37047 h 73089"/>
                  <a:gd name="connsiteX3" fmla="*/ 37071 w 73089"/>
                  <a:gd name="connsiteY3" fmla="*/ 503 h 73089"/>
                  <a:gd name="connsiteX4" fmla="*/ 526 w 73089"/>
                  <a:gd name="connsiteY4" fmla="*/ 37047 h 7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89" h="73089">
                    <a:moveTo>
                      <a:pt x="526" y="37047"/>
                    </a:moveTo>
                    <a:cubicBezTo>
                      <a:pt x="526" y="57231"/>
                      <a:pt x="16888" y="73592"/>
                      <a:pt x="37071" y="73592"/>
                    </a:cubicBezTo>
                    <a:cubicBezTo>
                      <a:pt x="57255" y="73592"/>
                      <a:pt x="73616" y="57231"/>
                      <a:pt x="73616" y="37047"/>
                    </a:cubicBezTo>
                    <a:cubicBezTo>
                      <a:pt x="73616" y="16864"/>
                      <a:pt x="57255" y="503"/>
                      <a:pt x="37071" y="503"/>
                    </a:cubicBezTo>
                    <a:cubicBezTo>
                      <a:pt x="16888" y="503"/>
                      <a:pt x="526" y="16864"/>
                      <a:pt x="526" y="37047"/>
                    </a:cubicBezTo>
                    <a:close/>
                  </a:path>
                </a:pathLst>
              </a:custGeom>
              <a:noFill/>
              <a:ln w="19050" cap="rnd">
                <a:solidFill>
                  <a:schemeClr val="bg1"/>
                </a:solidFill>
                <a:prstDash val="solid"/>
                <a:round/>
              </a:ln>
            </p:spPr>
            <p:txBody>
              <a:bodyPr rtlCol="0" anchor="ctr"/>
              <a:lstStyle/>
              <a:p>
                <a:endParaRPr lang="en-GB"/>
              </a:p>
            </p:txBody>
          </p:sp>
          <p:sp>
            <p:nvSpPr>
              <p:cNvPr id="459" name="Freeform 458">
                <a:extLst>
                  <a:ext uri="{FF2B5EF4-FFF2-40B4-BE49-F238E27FC236}">
                    <a16:creationId xmlns:a16="http://schemas.microsoft.com/office/drawing/2014/main" id="{777E3701-4C0E-8205-9A47-A21440DD8F4C}"/>
                  </a:ext>
                </a:extLst>
              </p:cNvPr>
              <p:cNvSpPr/>
              <p:nvPr/>
            </p:nvSpPr>
            <p:spPr>
              <a:xfrm flipV="1">
                <a:off x="3166930" y="558778"/>
                <a:ext cx="131936" cy="73089"/>
              </a:xfrm>
              <a:custGeom>
                <a:avLst/>
                <a:gdLst>
                  <a:gd name="connsiteX0" fmla="*/ 88305 w 131936"/>
                  <a:gd name="connsiteY0" fmla="*/ 73739 h 73089"/>
                  <a:gd name="connsiteX1" fmla="*/ 44813 w 131936"/>
                  <a:gd name="connsiteY1" fmla="*/ 73739 h 73089"/>
                  <a:gd name="connsiteX2" fmla="*/ 9353 w 131936"/>
                  <a:gd name="connsiteY2" fmla="*/ 46035 h 73089"/>
                  <a:gd name="connsiteX3" fmla="*/ 866 w 131936"/>
                  <a:gd name="connsiteY3" fmla="*/ 11996 h 73089"/>
                  <a:gd name="connsiteX4" fmla="*/ 9732 w 131936"/>
                  <a:gd name="connsiteY4" fmla="*/ 649 h 73089"/>
                  <a:gd name="connsiteX5" fmla="*/ 123386 w 131936"/>
                  <a:gd name="connsiteY5" fmla="*/ 649 h 73089"/>
                  <a:gd name="connsiteX6" fmla="*/ 132251 w 131936"/>
                  <a:gd name="connsiteY6" fmla="*/ 11996 h 73089"/>
                  <a:gd name="connsiteX7" fmla="*/ 123764 w 131936"/>
                  <a:gd name="connsiteY7" fmla="*/ 46035 h 73089"/>
                  <a:gd name="connsiteX8" fmla="*/ 88305 w 131936"/>
                  <a:gd name="connsiteY8" fmla="*/ 7373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36" h="73089">
                    <a:moveTo>
                      <a:pt x="88305" y="73739"/>
                    </a:moveTo>
                    <a:lnTo>
                      <a:pt x="44813" y="73739"/>
                    </a:lnTo>
                    <a:cubicBezTo>
                      <a:pt x="28035" y="73739"/>
                      <a:pt x="13413" y="62315"/>
                      <a:pt x="9353" y="46035"/>
                    </a:cubicBezTo>
                    <a:lnTo>
                      <a:pt x="866" y="11996"/>
                    </a:lnTo>
                    <a:cubicBezTo>
                      <a:pt x="-571" y="6231"/>
                      <a:pt x="3790" y="649"/>
                      <a:pt x="9732" y="649"/>
                    </a:cubicBezTo>
                    <a:lnTo>
                      <a:pt x="123386" y="649"/>
                    </a:lnTo>
                    <a:cubicBezTo>
                      <a:pt x="129327" y="649"/>
                      <a:pt x="133688" y="6231"/>
                      <a:pt x="132251" y="11996"/>
                    </a:cubicBezTo>
                    <a:lnTo>
                      <a:pt x="123764" y="46035"/>
                    </a:lnTo>
                    <a:cubicBezTo>
                      <a:pt x="119705" y="62315"/>
                      <a:pt x="105082" y="73739"/>
                      <a:pt x="88305" y="73739"/>
                    </a:cubicBezTo>
                    <a:close/>
                  </a:path>
                </a:pathLst>
              </a:custGeom>
              <a:noFill/>
              <a:ln w="19050" cap="rnd">
                <a:solidFill>
                  <a:schemeClr val="bg1"/>
                </a:solidFill>
                <a:prstDash val="solid"/>
                <a:round/>
              </a:ln>
            </p:spPr>
            <p:txBody>
              <a:bodyPr rtlCol="0" anchor="ctr"/>
              <a:lstStyle/>
              <a:p>
                <a:endParaRPr lang="en-GB"/>
              </a:p>
            </p:txBody>
          </p:sp>
          <p:sp>
            <p:nvSpPr>
              <p:cNvPr id="460" name="Freeform 459">
                <a:extLst>
                  <a:ext uri="{FF2B5EF4-FFF2-40B4-BE49-F238E27FC236}">
                    <a16:creationId xmlns:a16="http://schemas.microsoft.com/office/drawing/2014/main" id="{AD0E7AFE-CE0F-31E9-28B5-81DA6C5FFD2C}"/>
                  </a:ext>
                </a:extLst>
              </p:cNvPr>
              <p:cNvSpPr/>
              <p:nvPr/>
            </p:nvSpPr>
            <p:spPr>
              <a:xfrm flipV="1">
                <a:off x="3033004" y="423035"/>
                <a:ext cx="91361" cy="66835"/>
              </a:xfrm>
              <a:custGeom>
                <a:avLst/>
                <a:gdLst>
                  <a:gd name="connsiteX0" fmla="*/ 291 w 91361"/>
                  <a:gd name="connsiteY0" fmla="*/ 24924 h 66835"/>
                  <a:gd name="connsiteX1" fmla="*/ 24818 w 91361"/>
                  <a:gd name="connsiteY1" fmla="*/ 397 h 66835"/>
                  <a:gd name="connsiteX2" fmla="*/ 91653 w 91361"/>
                  <a:gd name="connsiteY2" fmla="*/ 67233 h 66835"/>
                </a:gdLst>
                <a:ahLst/>
                <a:cxnLst>
                  <a:cxn ang="0">
                    <a:pos x="connsiteX0" y="connsiteY0"/>
                  </a:cxn>
                  <a:cxn ang="0">
                    <a:pos x="connsiteX1" y="connsiteY1"/>
                  </a:cxn>
                  <a:cxn ang="0">
                    <a:pos x="connsiteX2" y="connsiteY2"/>
                  </a:cxn>
                </a:cxnLst>
                <a:rect l="l" t="t" r="r" b="b"/>
                <a:pathLst>
                  <a:path w="91361" h="66835">
                    <a:moveTo>
                      <a:pt x="291" y="24924"/>
                    </a:moveTo>
                    <a:lnTo>
                      <a:pt x="24818" y="397"/>
                    </a:lnTo>
                    <a:lnTo>
                      <a:pt x="91653" y="67233"/>
                    </a:lnTo>
                  </a:path>
                </a:pathLst>
              </a:custGeom>
              <a:noFill/>
              <a:ln w="19050" cap="rnd">
                <a:solidFill>
                  <a:schemeClr val="bg1"/>
                </a:solidFill>
                <a:prstDash val="solid"/>
                <a:round/>
              </a:ln>
            </p:spPr>
            <p:txBody>
              <a:bodyPr rtlCol="0" anchor="ctr"/>
              <a:lstStyle/>
              <a:p>
                <a:endParaRPr lang="en-GB"/>
              </a:p>
            </p:txBody>
          </p:sp>
        </p:grpSp>
      </p:grpSp>
      <p:grpSp>
        <p:nvGrpSpPr>
          <p:cNvPr id="8" name="Group 7">
            <a:extLst>
              <a:ext uri="{FF2B5EF4-FFF2-40B4-BE49-F238E27FC236}">
                <a16:creationId xmlns:a16="http://schemas.microsoft.com/office/drawing/2014/main" id="{796C370E-6AAF-0395-7162-60621E6CDDBC}"/>
              </a:ext>
            </a:extLst>
          </p:cNvPr>
          <p:cNvGrpSpPr/>
          <p:nvPr/>
        </p:nvGrpSpPr>
        <p:grpSpPr>
          <a:xfrm>
            <a:off x="3047549" y="1352550"/>
            <a:ext cx="712224" cy="712224"/>
            <a:chOff x="3047549" y="1352550"/>
            <a:chExt cx="712224" cy="712224"/>
          </a:xfrm>
        </p:grpSpPr>
        <p:sp>
          <p:nvSpPr>
            <p:cNvPr id="481" name="Oval 480">
              <a:extLst>
                <a:ext uri="{FF2B5EF4-FFF2-40B4-BE49-F238E27FC236}">
                  <a16:creationId xmlns:a16="http://schemas.microsoft.com/office/drawing/2014/main" id="{D8863C1E-0FB6-2900-B18A-A1BBD1386309}"/>
                </a:ext>
              </a:extLst>
            </p:cNvPr>
            <p:cNvSpPr/>
            <p:nvPr/>
          </p:nvSpPr>
          <p:spPr>
            <a:xfrm>
              <a:off x="3047549"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1" name="Graphic 632">
              <a:extLst>
                <a:ext uri="{FF2B5EF4-FFF2-40B4-BE49-F238E27FC236}">
                  <a16:creationId xmlns:a16="http://schemas.microsoft.com/office/drawing/2014/main" id="{0A64DE8A-9226-4646-370E-5C296CFD0070}"/>
                </a:ext>
              </a:extLst>
            </p:cNvPr>
            <p:cNvGrpSpPr/>
            <p:nvPr/>
          </p:nvGrpSpPr>
          <p:grpSpPr>
            <a:xfrm>
              <a:off x="3259693" y="1608717"/>
              <a:ext cx="287937" cy="199891"/>
              <a:chOff x="2858504" y="258831"/>
              <a:chExt cx="440363" cy="305708"/>
            </a:xfrm>
            <a:noFill/>
          </p:grpSpPr>
          <p:sp>
            <p:nvSpPr>
              <p:cNvPr id="462" name="Freeform 461">
                <a:extLst>
                  <a:ext uri="{FF2B5EF4-FFF2-40B4-BE49-F238E27FC236}">
                    <a16:creationId xmlns:a16="http://schemas.microsoft.com/office/drawing/2014/main" id="{0B979F52-775C-C17E-F72E-854D06F4E7EE}"/>
                  </a:ext>
                </a:extLst>
              </p:cNvPr>
              <p:cNvSpPr/>
              <p:nvPr/>
            </p:nvSpPr>
            <p:spPr>
              <a:xfrm flipV="1">
                <a:off x="2858504" y="258831"/>
                <a:ext cx="440363" cy="253068"/>
              </a:xfrm>
              <a:custGeom>
                <a:avLst/>
                <a:gdLst>
                  <a:gd name="connsiteX0" fmla="*/ 440448 w 440363"/>
                  <a:gd name="connsiteY0" fmla="*/ 18 h 253068"/>
                  <a:gd name="connsiteX1" fmla="*/ 85 w 440363"/>
                  <a:gd name="connsiteY1" fmla="*/ 18 h 253068"/>
                  <a:gd name="connsiteX2" fmla="*/ 85 w 440363"/>
                  <a:gd name="connsiteY2" fmla="*/ 253086 h 253068"/>
                  <a:gd name="connsiteX3" fmla="*/ 440448 w 440363"/>
                  <a:gd name="connsiteY3" fmla="*/ 253086 h 253068"/>
                </a:gdLst>
                <a:ahLst/>
                <a:cxnLst>
                  <a:cxn ang="0">
                    <a:pos x="connsiteX0" y="connsiteY0"/>
                  </a:cxn>
                  <a:cxn ang="0">
                    <a:pos x="connsiteX1" y="connsiteY1"/>
                  </a:cxn>
                  <a:cxn ang="0">
                    <a:pos x="connsiteX2" y="connsiteY2"/>
                  </a:cxn>
                  <a:cxn ang="0">
                    <a:pos x="connsiteX3" y="connsiteY3"/>
                  </a:cxn>
                </a:cxnLst>
                <a:rect l="l" t="t" r="r" b="b"/>
                <a:pathLst>
                  <a:path w="440363" h="253068">
                    <a:moveTo>
                      <a:pt x="440448" y="18"/>
                    </a:moveTo>
                    <a:lnTo>
                      <a:pt x="85" y="18"/>
                    </a:lnTo>
                    <a:lnTo>
                      <a:pt x="85" y="253086"/>
                    </a:lnTo>
                    <a:lnTo>
                      <a:pt x="440448" y="253086"/>
                    </a:lnTo>
                    <a:close/>
                  </a:path>
                </a:pathLst>
              </a:custGeom>
              <a:noFill/>
              <a:ln w="19050" cap="rnd">
                <a:solidFill>
                  <a:schemeClr val="bg1"/>
                </a:solidFill>
                <a:prstDash val="solid"/>
                <a:round/>
              </a:ln>
            </p:spPr>
            <p:txBody>
              <a:bodyPr rtlCol="0" anchor="ctr"/>
              <a:lstStyle/>
              <a:p>
                <a:endParaRPr lang="en-GB"/>
              </a:p>
            </p:txBody>
          </p:sp>
          <p:sp>
            <p:nvSpPr>
              <p:cNvPr id="463" name="Freeform 462">
                <a:extLst>
                  <a:ext uri="{FF2B5EF4-FFF2-40B4-BE49-F238E27FC236}">
                    <a16:creationId xmlns:a16="http://schemas.microsoft.com/office/drawing/2014/main" id="{65F53260-54BE-A97D-D960-7CCFD44E533F}"/>
                  </a:ext>
                </a:extLst>
              </p:cNvPr>
              <p:cNvSpPr/>
              <p:nvPr/>
            </p:nvSpPr>
            <p:spPr>
              <a:xfrm flipV="1">
                <a:off x="3043978" y="511900"/>
                <a:ext cx="685" cy="52639"/>
              </a:xfrm>
              <a:custGeom>
                <a:avLst/>
                <a:gdLst>
                  <a:gd name="connsiteX0" fmla="*/ 291 w 685"/>
                  <a:gd name="connsiteY0" fmla="*/ 497 h 52639"/>
                  <a:gd name="connsiteX1" fmla="*/ 291 w 685"/>
                  <a:gd name="connsiteY1" fmla="*/ 53137 h 52639"/>
                </a:gdLst>
                <a:ahLst/>
                <a:cxnLst>
                  <a:cxn ang="0">
                    <a:pos x="connsiteX0" y="connsiteY0"/>
                  </a:cxn>
                  <a:cxn ang="0">
                    <a:pos x="connsiteX1" y="connsiteY1"/>
                  </a:cxn>
                </a:cxnLst>
                <a:rect l="l" t="t" r="r" b="b"/>
                <a:pathLst>
                  <a:path w="685" h="52639">
                    <a:moveTo>
                      <a:pt x="291" y="497"/>
                    </a:moveTo>
                    <a:lnTo>
                      <a:pt x="291" y="53137"/>
                    </a:lnTo>
                  </a:path>
                </a:pathLst>
              </a:custGeom>
              <a:noFill/>
              <a:ln w="19050" cap="rnd">
                <a:solidFill>
                  <a:schemeClr val="bg1"/>
                </a:solidFill>
                <a:prstDash val="solid"/>
                <a:round/>
              </a:ln>
            </p:spPr>
            <p:txBody>
              <a:bodyPr rtlCol="0" anchor="ctr"/>
              <a:lstStyle/>
              <a:p>
                <a:endParaRPr lang="en-GB"/>
              </a:p>
            </p:txBody>
          </p:sp>
          <p:sp>
            <p:nvSpPr>
              <p:cNvPr id="464" name="Freeform 463">
                <a:extLst>
                  <a:ext uri="{FF2B5EF4-FFF2-40B4-BE49-F238E27FC236}">
                    <a16:creationId xmlns:a16="http://schemas.microsoft.com/office/drawing/2014/main" id="{420D19F4-8550-B73D-BA7A-B92F1E8FF1F4}"/>
                  </a:ext>
                </a:extLst>
              </p:cNvPr>
              <p:cNvSpPr/>
              <p:nvPr/>
            </p:nvSpPr>
            <p:spPr>
              <a:xfrm flipV="1">
                <a:off x="3113393" y="511899"/>
                <a:ext cx="685" cy="52639"/>
              </a:xfrm>
              <a:custGeom>
                <a:avLst/>
                <a:gdLst>
                  <a:gd name="connsiteX0" fmla="*/ 392 w 685"/>
                  <a:gd name="connsiteY0" fmla="*/ 53195 h 52639"/>
                  <a:gd name="connsiteX1" fmla="*/ 392 w 685"/>
                  <a:gd name="connsiteY1" fmla="*/ 555 h 52639"/>
                </a:gdLst>
                <a:ahLst/>
                <a:cxnLst>
                  <a:cxn ang="0">
                    <a:pos x="connsiteX0" y="connsiteY0"/>
                  </a:cxn>
                  <a:cxn ang="0">
                    <a:pos x="connsiteX1" y="connsiteY1"/>
                  </a:cxn>
                </a:cxnLst>
                <a:rect l="l" t="t" r="r" b="b"/>
                <a:pathLst>
                  <a:path w="685" h="52639">
                    <a:moveTo>
                      <a:pt x="392" y="53195"/>
                    </a:moveTo>
                    <a:lnTo>
                      <a:pt x="392" y="555"/>
                    </a:lnTo>
                  </a:path>
                </a:pathLst>
              </a:custGeom>
              <a:noFill/>
              <a:ln w="19050" cap="rnd">
                <a:solidFill>
                  <a:schemeClr val="bg1"/>
                </a:solidFill>
                <a:prstDash val="solid"/>
                <a:round/>
              </a:ln>
            </p:spPr>
            <p:txBody>
              <a:bodyPr rtlCol="0" anchor="ctr"/>
              <a:lstStyle/>
              <a:p>
                <a:endParaRPr lang="en-GB"/>
              </a:p>
            </p:txBody>
          </p:sp>
          <p:sp>
            <p:nvSpPr>
              <p:cNvPr id="465" name="Freeform 464">
                <a:extLst>
                  <a:ext uri="{FF2B5EF4-FFF2-40B4-BE49-F238E27FC236}">
                    <a16:creationId xmlns:a16="http://schemas.microsoft.com/office/drawing/2014/main" id="{49C32644-16DD-3A45-B52E-DC8AF4D41BB6}"/>
                  </a:ext>
                </a:extLst>
              </p:cNvPr>
              <p:cNvSpPr/>
              <p:nvPr/>
            </p:nvSpPr>
            <p:spPr>
              <a:xfrm flipV="1">
                <a:off x="2993173" y="564539"/>
                <a:ext cx="171024" cy="685"/>
              </a:xfrm>
              <a:custGeom>
                <a:avLst/>
                <a:gdLst>
                  <a:gd name="connsiteX0" fmla="*/ 248 w 171024"/>
                  <a:gd name="connsiteY0" fmla="*/ 564 h 685"/>
                  <a:gd name="connsiteX1" fmla="*/ 171272 w 171024"/>
                  <a:gd name="connsiteY1" fmla="*/ 564 h 685"/>
                </a:gdLst>
                <a:ahLst/>
                <a:cxnLst>
                  <a:cxn ang="0">
                    <a:pos x="connsiteX0" y="connsiteY0"/>
                  </a:cxn>
                  <a:cxn ang="0">
                    <a:pos x="connsiteX1" y="connsiteY1"/>
                  </a:cxn>
                </a:cxnLst>
                <a:rect l="l" t="t" r="r" b="b"/>
                <a:pathLst>
                  <a:path w="171024" h="685">
                    <a:moveTo>
                      <a:pt x="248" y="564"/>
                    </a:moveTo>
                    <a:lnTo>
                      <a:pt x="171272" y="564"/>
                    </a:lnTo>
                  </a:path>
                </a:pathLst>
              </a:custGeom>
              <a:noFill/>
              <a:ln w="19050" cap="rnd">
                <a:solidFill>
                  <a:schemeClr val="bg1"/>
                </a:solidFill>
                <a:prstDash val="solid"/>
                <a:round/>
              </a:ln>
            </p:spPr>
            <p:txBody>
              <a:bodyPr rtlCol="0" anchor="ctr"/>
              <a:lstStyle/>
              <a:p>
                <a:endParaRPr lang="en-GB"/>
              </a:p>
            </p:txBody>
          </p:sp>
        </p:grpSp>
      </p:grpSp>
      <p:grpSp>
        <p:nvGrpSpPr>
          <p:cNvPr id="16" name="Group 15">
            <a:extLst>
              <a:ext uri="{FF2B5EF4-FFF2-40B4-BE49-F238E27FC236}">
                <a16:creationId xmlns:a16="http://schemas.microsoft.com/office/drawing/2014/main" id="{B2103C91-0DEE-F656-B125-22CB1FF8736D}"/>
              </a:ext>
            </a:extLst>
          </p:cNvPr>
          <p:cNvGrpSpPr/>
          <p:nvPr/>
        </p:nvGrpSpPr>
        <p:grpSpPr>
          <a:xfrm>
            <a:off x="9333781" y="1352550"/>
            <a:ext cx="712224" cy="712224"/>
            <a:chOff x="9333781" y="1352550"/>
            <a:chExt cx="712224" cy="712224"/>
          </a:xfrm>
        </p:grpSpPr>
        <p:sp>
          <p:nvSpPr>
            <p:cNvPr id="488" name="Oval 487">
              <a:extLst>
                <a:ext uri="{FF2B5EF4-FFF2-40B4-BE49-F238E27FC236}">
                  <a16:creationId xmlns:a16="http://schemas.microsoft.com/office/drawing/2014/main" id="{C191EA27-88E6-B09E-6ED6-40D38200227F}"/>
                </a:ext>
              </a:extLst>
            </p:cNvPr>
            <p:cNvSpPr/>
            <p:nvPr/>
          </p:nvSpPr>
          <p:spPr>
            <a:xfrm>
              <a:off x="9333781" y="1352550"/>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6" name="Graphic 639">
              <a:extLst>
                <a:ext uri="{FF2B5EF4-FFF2-40B4-BE49-F238E27FC236}">
                  <a16:creationId xmlns:a16="http://schemas.microsoft.com/office/drawing/2014/main" id="{CF884540-B6FB-A931-08FC-2C0E99F98268}"/>
                </a:ext>
              </a:extLst>
            </p:cNvPr>
            <p:cNvGrpSpPr/>
            <p:nvPr/>
          </p:nvGrpSpPr>
          <p:grpSpPr>
            <a:xfrm>
              <a:off x="9545925" y="1564694"/>
              <a:ext cx="287937" cy="287937"/>
              <a:chOff x="2858504" y="191504"/>
              <a:chExt cx="440363" cy="440363"/>
            </a:xfrm>
            <a:noFill/>
          </p:grpSpPr>
          <p:sp>
            <p:nvSpPr>
              <p:cNvPr id="467" name="Freeform 466">
                <a:extLst>
                  <a:ext uri="{FF2B5EF4-FFF2-40B4-BE49-F238E27FC236}">
                    <a16:creationId xmlns:a16="http://schemas.microsoft.com/office/drawing/2014/main" id="{A2825302-E33C-ADA9-194C-EA1A4030F90F}"/>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8920"/>
                      <a:pt x="342366" y="341"/>
                      <a:pt x="220764" y="341"/>
                    </a:cubicBezTo>
                    <a:cubicBezTo>
                      <a:pt x="99159" y="341"/>
                      <a:pt x="582" y="98920"/>
                      <a:pt x="582" y="220523"/>
                    </a:cubicBezTo>
                    <a:cubicBezTo>
                      <a:pt x="582" y="342128"/>
                      <a:pt x="99159" y="440704"/>
                      <a:pt x="220764" y="440704"/>
                    </a:cubicBezTo>
                    <a:cubicBezTo>
                      <a:pt x="342366" y="440704"/>
                      <a:pt x="440945" y="342128"/>
                      <a:pt x="440945" y="220523"/>
                    </a:cubicBezTo>
                    <a:close/>
                  </a:path>
                </a:pathLst>
              </a:custGeom>
              <a:noFill/>
              <a:ln w="19050" cap="rnd">
                <a:solidFill>
                  <a:schemeClr val="bg1"/>
                </a:solidFill>
                <a:prstDash val="solid"/>
                <a:round/>
              </a:ln>
            </p:spPr>
            <p:txBody>
              <a:bodyPr rtlCol="0" anchor="ctr"/>
              <a:lstStyle/>
              <a:p>
                <a:endParaRPr lang="en-GB"/>
              </a:p>
            </p:txBody>
          </p:sp>
          <p:sp>
            <p:nvSpPr>
              <p:cNvPr id="468" name="Freeform 467">
                <a:extLst>
                  <a:ext uri="{FF2B5EF4-FFF2-40B4-BE49-F238E27FC236}">
                    <a16:creationId xmlns:a16="http://schemas.microsoft.com/office/drawing/2014/main" id="{CA6EB6B5-6BE0-A5AE-8E08-DBF438BDC6C0}"/>
                  </a:ext>
                </a:extLst>
              </p:cNvPr>
              <p:cNvSpPr/>
              <p:nvPr/>
            </p:nvSpPr>
            <p:spPr>
              <a:xfrm flipV="1">
                <a:off x="2990612" y="294256"/>
                <a:ext cx="176146" cy="176144"/>
              </a:xfrm>
              <a:custGeom>
                <a:avLst/>
                <a:gdLst>
                  <a:gd name="connsiteX0" fmla="*/ 176584 w 176146"/>
                  <a:gd name="connsiteY0" fmla="*/ 88371 h 176144"/>
                  <a:gd name="connsiteX1" fmla="*/ 88511 w 176146"/>
                  <a:gd name="connsiteY1" fmla="*/ 298 h 176144"/>
                  <a:gd name="connsiteX2" fmla="*/ 438 w 176146"/>
                  <a:gd name="connsiteY2" fmla="*/ 88371 h 176144"/>
                  <a:gd name="connsiteX3" fmla="*/ 88511 w 176146"/>
                  <a:gd name="connsiteY3" fmla="*/ 176443 h 176144"/>
                  <a:gd name="connsiteX4" fmla="*/ 176584 w 176146"/>
                  <a:gd name="connsiteY4" fmla="*/ 88371 h 17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46" h="176144">
                    <a:moveTo>
                      <a:pt x="176584" y="88371"/>
                    </a:moveTo>
                    <a:cubicBezTo>
                      <a:pt x="176584" y="39730"/>
                      <a:pt x="137154" y="298"/>
                      <a:pt x="88511" y="298"/>
                    </a:cubicBezTo>
                    <a:cubicBezTo>
                      <a:pt x="39867" y="298"/>
                      <a:pt x="438" y="39730"/>
                      <a:pt x="438" y="88371"/>
                    </a:cubicBezTo>
                    <a:cubicBezTo>
                      <a:pt x="438" y="137011"/>
                      <a:pt x="39867" y="176443"/>
                      <a:pt x="88511" y="176443"/>
                    </a:cubicBezTo>
                    <a:cubicBezTo>
                      <a:pt x="137154" y="176443"/>
                      <a:pt x="176584" y="137011"/>
                      <a:pt x="176584" y="88371"/>
                    </a:cubicBezTo>
                    <a:close/>
                  </a:path>
                </a:pathLst>
              </a:custGeom>
              <a:noFill/>
              <a:ln w="19050" cap="rnd">
                <a:solidFill>
                  <a:schemeClr val="bg1"/>
                </a:solidFill>
                <a:prstDash val="solid"/>
                <a:round/>
              </a:ln>
            </p:spPr>
            <p:txBody>
              <a:bodyPr rtlCol="0" anchor="ctr"/>
              <a:lstStyle/>
              <a:p>
                <a:endParaRPr lang="en-GB"/>
              </a:p>
            </p:txBody>
          </p:sp>
          <p:sp>
            <p:nvSpPr>
              <p:cNvPr id="469" name="Freeform 468">
                <a:extLst>
                  <a:ext uri="{FF2B5EF4-FFF2-40B4-BE49-F238E27FC236}">
                    <a16:creationId xmlns:a16="http://schemas.microsoft.com/office/drawing/2014/main" id="{46B97D4F-5B58-AFC7-7A25-6E4ED6B481DD}"/>
                  </a:ext>
                </a:extLst>
              </p:cNvPr>
              <p:cNvSpPr/>
              <p:nvPr/>
            </p:nvSpPr>
            <p:spPr>
              <a:xfrm flipV="1">
                <a:off x="2947319" y="470401"/>
                <a:ext cx="262730" cy="118002"/>
              </a:xfrm>
              <a:custGeom>
                <a:avLst/>
                <a:gdLst>
                  <a:gd name="connsiteX0" fmla="*/ 198 w 262730"/>
                  <a:gd name="connsiteY0" fmla="*/ 450 h 118002"/>
                  <a:gd name="connsiteX1" fmla="*/ 131564 w 262730"/>
                  <a:gd name="connsiteY1" fmla="*/ 118451 h 118002"/>
                  <a:gd name="connsiteX2" fmla="*/ 262928 w 262730"/>
                  <a:gd name="connsiteY2" fmla="*/ 449 h 118002"/>
                </a:gdLst>
                <a:ahLst/>
                <a:cxnLst>
                  <a:cxn ang="0">
                    <a:pos x="connsiteX0" y="connsiteY0"/>
                  </a:cxn>
                  <a:cxn ang="0">
                    <a:pos x="connsiteX1" y="connsiteY1"/>
                  </a:cxn>
                  <a:cxn ang="0">
                    <a:pos x="connsiteX2" y="connsiteY2"/>
                  </a:cxn>
                </a:cxnLst>
                <a:rect l="l" t="t" r="r" b="b"/>
                <a:pathLst>
                  <a:path w="262730" h="118002">
                    <a:moveTo>
                      <a:pt x="198" y="450"/>
                    </a:moveTo>
                    <a:cubicBezTo>
                      <a:pt x="7242" y="66781"/>
                      <a:pt x="63367" y="118451"/>
                      <a:pt x="131564" y="118451"/>
                    </a:cubicBezTo>
                    <a:cubicBezTo>
                      <a:pt x="199762" y="118451"/>
                      <a:pt x="255887" y="66777"/>
                      <a:pt x="262928" y="449"/>
                    </a:cubicBezTo>
                  </a:path>
                </a:pathLst>
              </a:custGeom>
              <a:noFill/>
              <a:ln w="19050" cap="rnd">
                <a:solidFill>
                  <a:schemeClr val="bg1"/>
                </a:solidFill>
                <a:prstDash val="solid"/>
                <a:round/>
              </a:ln>
            </p:spPr>
            <p:txBody>
              <a:bodyPr rtlCol="0" anchor="ctr"/>
              <a:lstStyle/>
              <a:p>
                <a:endParaRPr lang="en-GB"/>
              </a:p>
            </p:txBody>
          </p:sp>
        </p:grpSp>
      </p:grpSp>
      <p:grpSp>
        <p:nvGrpSpPr>
          <p:cNvPr id="29" name="Group 28">
            <a:extLst>
              <a:ext uri="{FF2B5EF4-FFF2-40B4-BE49-F238E27FC236}">
                <a16:creationId xmlns:a16="http://schemas.microsoft.com/office/drawing/2014/main" id="{39A81B51-1BB1-56F2-A2B0-563A84CE6B96}"/>
              </a:ext>
            </a:extLst>
          </p:cNvPr>
          <p:cNvGrpSpPr/>
          <p:nvPr/>
        </p:nvGrpSpPr>
        <p:grpSpPr>
          <a:xfrm>
            <a:off x="2146707" y="2466383"/>
            <a:ext cx="712224" cy="712224"/>
            <a:chOff x="2146707" y="2466383"/>
            <a:chExt cx="712224" cy="712224"/>
          </a:xfrm>
        </p:grpSpPr>
        <p:sp>
          <p:nvSpPr>
            <p:cNvPr id="493" name="Oval 492">
              <a:extLst>
                <a:ext uri="{FF2B5EF4-FFF2-40B4-BE49-F238E27FC236}">
                  <a16:creationId xmlns:a16="http://schemas.microsoft.com/office/drawing/2014/main" id="{3C0937A1-C645-00E0-9A34-D80411473C38}"/>
                </a:ext>
              </a:extLst>
            </p:cNvPr>
            <p:cNvSpPr/>
            <p:nvPr/>
          </p:nvSpPr>
          <p:spPr>
            <a:xfrm>
              <a:off x="2146707"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0" name="Graphic 645">
              <a:extLst>
                <a:ext uri="{FF2B5EF4-FFF2-40B4-BE49-F238E27FC236}">
                  <a16:creationId xmlns:a16="http://schemas.microsoft.com/office/drawing/2014/main" id="{0FF283AD-A86D-F046-5289-D8A3F0185265}"/>
                </a:ext>
              </a:extLst>
            </p:cNvPr>
            <p:cNvGrpSpPr/>
            <p:nvPr/>
          </p:nvGrpSpPr>
          <p:grpSpPr>
            <a:xfrm>
              <a:off x="2358851" y="2678527"/>
              <a:ext cx="287937" cy="287937"/>
              <a:chOff x="2858504" y="191504"/>
              <a:chExt cx="440363" cy="440363"/>
            </a:xfrm>
            <a:noFill/>
          </p:grpSpPr>
          <p:sp>
            <p:nvSpPr>
              <p:cNvPr id="471" name="Freeform 470">
                <a:extLst>
                  <a:ext uri="{FF2B5EF4-FFF2-40B4-BE49-F238E27FC236}">
                    <a16:creationId xmlns:a16="http://schemas.microsoft.com/office/drawing/2014/main" id="{E7697B6D-F3E3-5DC5-9F05-3F015DB9FCAD}"/>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9425"/>
                      <a:pt x="341863" y="341"/>
                      <a:pt x="220764" y="341"/>
                    </a:cubicBezTo>
                    <a:cubicBezTo>
                      <a:pt x="99665" y="341"/>
                      <a:pt x="582" y="99425"/>
                      <a:pt x="582" y="220523"/>
                    </a:cubicBezTo>
                    <a:cubicBezTo>
                      <a:pt x="582" y="341621"/>
                      <a:pt x="99665" y="440704"/>
                      <a:pt x="220764" y="440704"/>
                    </a:cubicBezTo>
                    <a:cubicBezTo>
                      <a:pt x="341863" y="440704"/>
                      <a:pt x="440945" y="341621"/>
                      <a:pt x="440945" y="220523"/>
                    </a:cubicBezTo>
                    <a:close/>
                  </a:path>
                </a:pathLst>
              </a:custGeom>
              <a:noFill/>
              <a:ln w="19050" cap="flat">
                <a:solidFill>
                  <a:schemeClr val="bg1"/>
                </a:solidFill>
                <a:prstDash val="solid"/>
                <a:miter/>
              </a:ln>
            </p:spPr>
            <p:txBody>
              <a:bodyPr rtlCol="0" anchor="ctr"/>
              <a:lstStyle/>
              <a:p>
                <a:endParaRPr lang="en-GB"/>
              </a:p>
            </p:txBody>
          </p:sp>
          <p:sp>
            <p:nvSpPr>
              <p:cNvPr id="472" name="Freeform 471">
                <a:extLst>
                  <a:ext uri="{FF2B5EF4-FFF2-40B4-BE49-F238E27FC236}">
                    <a16:creationId xmlns:a16="http://schemas.microsoft.com/office/drawing/2014/main" id="{D460B7BC-D00E-4CE2-A359-C1E984B1001C}"/>
                  </a:ext>
                </a:extLst>
              </p:cNvPr>
              <p:cNvSpPr/>
              <p:nvPr/>
            </p:nvSpPr>
            <p:spPr>
              <a:xfrm flipV="1">
                <a:off x="3078685" y="191504"/>
                <a:ext cx="685" cy="440363"/>
              </a:xfrm>
              <a:custGeom>
                <a:avLst/>
                <a:gdLst>
                  <a:gd name="connsiteX0" fmla="*/ 341 w 685"/>
                  <a:gd name="connsiteY0" fmla="*/ 100 h 440363"/>
                  <a:gd name="connsiteX1" fmla="*/ 341 w 685"/>
                  <a:gd name="connsiteY1" fmla="*/ 440463 h 440363"/>
                </a:gdLst>
                <a:ahLst/>
                <a:cxnLst>
                  <a:cxn ang="0">
                    <a:pos x="connsiteX0" y="connsiteY0"/>
                  </a:cxn>
                  <a:cxn ang="0">
                    <a:pos x="connsiteX1" y="connsiteY1"/>
                  </a:cxn>
                </a:cxnLst>
                <a:rect l="l" t="t" r="r" b="b"/>
                <a:pathLst>
                  <a:path w="685" h="440363">
                    <a:moveTo>
                      <a:pt x="341" y="100"/>
                    </a:moveTo>
                    <a:lnTo>
                      <a:pt x="341" y="440463"/>
                    </a:lnTo>
                  </a:path>
                </a:pathLst>
              </a:custGeom>
              <a:noFill/>
              <a:ln w="19050" cap="flat">
                <a:solidFill>
                  <a:schemeClr val="bg1"/>
                </a:solidFill>
                <a:prstDash val="solid"/>
                <a:miter/>
              </a:ln>
            </p:spPr>
            <p:txBody>
              <a:bodyPr rtlCol="0" anchor="ctr"/>
              <a:lstStyle/>
              <a:p>
                <a:endParaRPr lang="en-GB"/>
              </a:p>
            </p:txBody>
          </p:sp>
          <p:sp>
            <p:nvSpPr>
              <p:cNvPr id="473" name="Freeform 472">
                <a:extLst>
                  <a:ext uri="{FF2B5EF4-FFF2-40B4-BE49-F238E27FC236}">
                    <a16:creationId xmlns:a16="http://schemas.microsoft.com/office/drawing/2014/main" id="{9EAAC5A1-A3C6-3AC4-67DD-A028017C3F6F}"/>
                  </a:ext>
                </a:extLst>
              </p:cNvPr>
              <p:cNvSpPr/>
              <p:nvPr/>
            </p:nvSpPr>
            <p:spPr>
              <a:xfrm flipV="1">
                <a:off x="2969051" y="191504"/>
                <a:ext cx="219267" cy="440363"/>
              </a:xfrm>
              <a:custGeom>
                <a:avLst/>
                <a:gdLst>
                  <a:gd name="connsiteX0" fmla="*/ 219729 w 219267"/>
                  <a:gd name="connsiteY0" fmla="*/ 220523 h 440363"/>
                  <a:gd name="connsiteX1" fmla="*/ 110095 w 219267"/>
                  <a:gd name="connsiteY1" fmla="*/ 341 h 440363"/>
                  <a:gd name="connsiteX2" fmla="*/ 461 w 219267"/>
                  <a:gd name="connsiteY2" fmla="*/ 220523 h 440363"/>
                  <a:gd name="connsiteX3" fmla="*/ 110095 w 219267"/>
                  <a:gd name="connsiteY3" fmla="*/ 440704 h 440363"/>
                  <a:gd name="connsiteX4" fmla="*/ 219729 w 219267"/>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67" h="440363">
                    <a:moveTo>
                      <a:pt x="219729" y="220523"/>
                    </a:moveTo>
                    <a:cubicBezTo>
                      <a:pt x="219729" y="99425"/>
                      <a:pt x="170644" y="341"/>
                      <a:pt x="110095" y="341"/>
                    </a:cubicBezTo>
                    <a:cubicBezTo>
                      <a:pt x="49546" y="341"/>
                      <a:pt x="461" y="99425"/>
                      <a:pt x="461" y="220523"/>
                    </a:cubicBezTo>
                    <a:cubicBezTo>
                      <a:pt x="461" y="341621"/>
                      <a:pt x="49546" y="440704"/>
                      <a:pt x="110095" y="440704"/>
                    </a:cubicBezTo>
                    <a:cubicBezTo>
                      <a:pt x="170644" y="440704"/>
                      <a:pt x="219729" y="341621"/>
                      <a:pt x="219729" y="220523"/>
                    </a:cubicBezTo>
                    <a:close/>
                  </a:path>
                </a:pathLst>
              </a:custGeom>
              <a:noFill/>
              <a:ln w="19050" cap="flat">
                <a:solidFill>
                  <a:schemeClr val="bg1"/>
                </a:solidFill>
                <a:prstDash val="solid"/>
                <a:miter/>
              </a:ln>
            </p:spPr>
            <p:txBody>
              <a:bodyPr rtlCol="0" anchor="ctr"/>
              <a:lstStyle/>
              <a:p>
                <a:endParaRPr lang="en-GB"/>
              </a:p>
            </p:txBody>
          </p:sp>
          <p:sp>
            <p:nvSpPr>
              <p:cNvPr id="474" name="Freeform 473">
                <a:extLst>
                  <a:ext uri="{FF2B5EF4-FFF2-40B4-BE49-F238E27FC236}">
                    <a16:creationId xmlns:a16="http://schemas.microsoft.com/office/drawing/2014/main" id="{5624359B-AB60-87F3-072C-3160226AA87B}"/>
                  </a:ext>
                </a:extLst>
              </p:cNvPr>
              <p:cNvSpPr/>
              <p:nvPr/>
            </p:nvSpPr>
            <p:spPr>
              <a:xfrm flipV="1">
                <a:off x="2858504" y="411685"/>
                <a:ext cx="440363" cy="685"/>
              </a:xfrm>
              <a:custGeom>
                <a:avLst/>
                <a:gdLst>
                  <a:gd name="connsiteX0" fmla="*/ 440945 w 440363"/>
                  <a:gd name="connsiteY0" fmla="*/ 341 h 685"/>
                  <a:gd name="connsiteX1" fmla="*/ 582 w 440363"/>
                  <a:gd name="connsiteY1" fmla="*/ 341 h 685"/>
                </a:gdLst>
                <a:ahLst/>
                <a:cxnLst>
                  <a:cxn ang="0">
                    <a:pos x="connsiteX0" y="connsiteY0"/>
                  </a:cxn>
                  <a:cxn ang="0">
                    <a:pos x="connsiteX1" y="connsiteY1"/>
                  </a:cxn>
                </a:cxnLst>
                <a:rect l="l" t="t" r="r" b="b"/>
                <a:pathLst>
                  <a:path w="440363" h="685">
                    <a:moveTo>
                      <a:pt x="440945" y="341"/>
                    </a:moveTo>
                    <a:lnTo>
                      <a:pt x="582" y="341"/>
                    </a:lnTo>
                  </a:path>
                </a:pathLst>
              </a:custGeom>
              <a:noFill/>
              <a:ln w="19050" cap="flat">
                <a:solidFill>
                  <a:schemeClr val="bg1"/>
                </a:solidFill>
                <a:prstDash val="solid"/>
                <a:miter/>
              </a:ln>
            </p:spPr>
            <p:txBody>
              <a:bodyPr rtlCol="0" anchor="ctr"/>
              <a:lstStyle/>
              <a:p>
                <a:endParaRPr lang="en-GB"/>
              </a:p>
            </p:txBody>
          </p:sp>
          <p:sp>
            <p:nvSpPr>
              <p:cNvPr id="475" name="Freeform 474">
                <a:extLst>
                  <a:ext uri="{FF2B5EF4-FFF2-40B4-BE49-F238E27FC236}">
                    <a16:creationId xmlns:a16="http://schemas.microsoft.com/office/drawing/2014/main" id="{ED628978-0840-2B51-13EC-DEBDB3AE7791}"/>
                  </a:ext>
                </a:extLst>
              </p:cNvPr>
              <p:cNvSpPr/>
              <p:nvPr/>
            </p:nvSpPr>
            <p:spPr>
              <a:xfrm flipV="1">
                <a:off x="2897369" y="288347"/>
                <a:ext cx="362632" cy="685"/>
              </a:xfrm>
              <a:custGeom>
                <a:avLst/>
                <a:gdLst>
                  <a:gd name="connsiteX0" fmla="*/ 363172 w 362632"/>
                  <a:gd name="connsiteY0" fmla="*/ 161 h 685"/>
                  <a:gd name="connsiteX1" fmla="*/ 540 w 362632"/>
                  <a:gd name="connsiteY1" fmla="*/ 161 h 685"/>
                </a:gdLst>
                <a:ahLst/>
                <a:cxnLst>
                  <a:cxn ang="0">
                    <a:pos x="connsiteX0" y="connsiteY0"/>
                  </a:cxn>
                  <a:cxn ang="0">
                    <a:pos x="connsiteX1" y="connsiteY1"/>
                  </a:cxn>
                </a:cxnLst>
                <a:rect l="l" t="t" r="r" b="b"/>
                <a:pathLst>
                  <a:path w="362632" h="685">
                    <a:moveTo>
                      <a:pt x="363172" y="161"/>
                    </a:moveTo>
                    <a:lnTo>
                      <a:pt x="540" y="161"/>
                    </a:lnTo>
                  </a:path>
                </a:pathLst>
              </a:custGeom>
              <a:noFill/>
              <a:ln w="19050" cap="flat">
                <a:solidFill>
                  <a:schemeClr val="bg1"/>
                </a:solidFill>
                <a:prstDash val="solid"/>
                <a:miter/>
              </a:ln>
            </p:spPr>
            <p:txBody>
              <a:bodyPr rtlCol="0" anchor="ctr"/>
              <a:lstStyle/>
              <a:p>
                <a:endParaRPr lang="en-GB"/>
              </a:p>
            </p:txBody>
          </p:sp>
          <p:sp>
            <p:nvSpPr>
              <p:cNvPr id="476" name="Freeform 475">
                <a:extLst>
                  <a:ext uri="{FF2B5EF4-FFF2-40B4-BE49-F238E27FC236}">
                    <a16:creationId xmlns:a16="http://schemas.microsoft.com/office/drawing/2014/main" id="{19AD6506-B99E-B12A-E34C-220EC3147223}"/>
                  </a:ext>
                </a:extLst>
              </p:cNvPr>
              <p:cNvSpPr/>
              <p:nvPr/>
            </p:nvSpPr>
            <p:spPr>
              <a:xfrm flipV="1">
                <a:off x="2897369" y="535024"/>
                <a:ext cx="362632" cy="685"/>
              </a:xfrm>
              <a:custGeom>
                <a:avLst/>
                <a:gdLst>
                  <a:gd name="connsiteX0" fmla="*/ 363172 w 362632"/>
                  <a:gd name="connsiteY0" fmla="*/ 521 h 685"/>
                  <a:gd name="connsiteX1" fmla="*/ 540 w 362632"/>
                  <a:gd name="connsiteY1" fmla="*/ 521 h 685"/>
                </a:gdLst>
                <a:ahLst/>
                <a:cxnLst>
                  <a:cxn ang="0">
                    <a:pos x="connsiteX0" y="connsiteY0"/>
                  </a:cxn>
                  <a:cxn ang="0">
                    <a:pos x="connsiteX1" y="connsiteY1"/>
                  </a:cxn>
                </a:cxnLst>
                <a:rect l="l" t="t" r="r" b="b"/>
                <a:pathLst>
                  <a:path w="362632" h="685">
                    <a:moveTo>
                      <a:pt x="363172" y="521"/>
                    </a:moveTo>
                    <a:lnTo>
                      <a:pt x="540" y="521"/>
                    </a:lnTo>
                  </a:path>
                </a:pathLst>
              </a:custGeom>
              <a:noFill/>
              <a:ln w="19050" cap="flat">
                <a:solidFill>
                  <a:schemeClr val="bg1"/>
                </a:solidFill>
                <a:prstDash val="solid"/>
                <a:miter/>
              </a:ln>
            </p:spPr>
            <p:txBody>
              <a:bodyPr rtlCol="0" anchor="ctr"/>
              <a:lstStyle/>
              <a:p>
                <a:endParaRPr lang="en-GB"/>
              </a:p>
            </p:txBody>
          </p:sp>
        </p:grpSp>
      </p:grpSp>
      <p:grpSp>
        <p:nvGrpSpPr>
          <p:cNvPr id="37" name="Group 36">
            <a:extLst>
              <a:ext uri="{FF2B5EF4-FFF2-40B4-BE49-F238E27FC236}">
                <a16:creationId xmlns:a16="http://schemas.microsoft.com/office/drawing/2014/main" id="{7D35C1A6-F06B-9408-8429-67569303E1CC}"/>
              </a:ext>
            </a:extLst>
          </p:cNvPr>
          <p:cNvGrpSpPr/>
          <p:nvPr/>
        </p:nvGrpSpPr>
        <p:grpSpPr>
          <a:xfrm>
            <a:off x="4849233" y="3532485"/>
            <a:ext cx="712224" cy="712224"/>
            <a:chOff x="4849233" y="3532485"/>
            <a:chExt cx="712224" cy="712224"/>
          </a:xfrm>
        </p:grpSpPr>
        <p:sp>
          <p:nvSpPr>
            <p:cNvPr id="539" name="Oval 538">
              <a:extLst>
                <a:ext uri="{FF2B5EF4-FFF2-40B4-BE49-F238E27FC236}">
                  <a16:creationId xmlns:a16="http://schemas.microsoft.com/office/drawing/2014/main" id="{FC225EA6-A044-7FEA-7B94-0B7670EE9250}"/>
                </a:ext>
              </a:extLst>
            </p:cNvPr>
            <p:cNvSpPr/>
            <p:nvPr/>
          </p:nvSpPr>
          <p:spPr>
            <a:xfrm>
              <a:off x="484923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252">
              <a:extLst>
                <a:ext uri="{FF2B5EF4-FFF2-40B4-BE49-F238E27FC236}">
                  <a16:creationId xmlns:a16="http://schemas.microsoft.com/office/drawing/2014/main" id="{DEEF2624-9006-BFCA-8FC7-FC38467D062E}"/>
                </a:ext>
              </a:extLst>
            </p:cNvPr>
            <p:cNvGrpSpPr/>
            <p:nvPr/>
          </p:nvGrpSpPr>
          <p:grpSpPr>
            <a:xfrm>
              <a:off x="5062502" y="3745754"/>
              <a:ext cx="285686" cy="285686"/>
              <a:chOff x="8293017" y="2532364"/>
              <a:chExt cx="436921" cy="436921"/>
            </a:xfrm>
          </p:grpSpPr>
          <p:grpSp>
            <p:nvGrpSpPr>
              <p:cNvPr id="254" name="Graphic 157">
                <a:extLst>
                  <a:ext uri="{FF2B5EF4-FFF2-40B4-BE49-F238E27FC236}">
                    <a16:creationId xmlns:a16="http://schemas.microsoft.com/office/drawing/2014/main" id="{BD65B939-E80A-69F7-986F-CF857EEE0FEA}"/>
                  </a:ext>
                </a:extLst>
              </p:cNvPr>
              <p:cNvGrpSpPr/>
              <p:nvPr/>
            </p:nvGrpSpPr>
            <p:grpSpPr>
              <a:xfrm flipH="1">
                <a:off x="8293017" y="2532364"/>
                <a:ext cx="436921" cy="436921"/>
                <a:chOff x="8293017" y="2532364"/>
                <a:chExt cx="436921" cy="436921"/>
              </a:xfrm>
              <a:noFill/>
            </p:grpSpPr>
            <p:sp>
              <p:nvSpPr>
                <p:cNvPr id="259" name="Freeform 258">
                  <a:extLst>
                    <a:ext uri="{FF2B5EF4-FFF2-40B4-BE49-F238E27FC236}">
                      <a16:creationId xmlns:a16="http://schemas.microsoft.com/office/drawing/2014/main" id="{E366111F-DD1D-42E8-6053-2A52C5F0CD5C}"/>
                    </a:ext>
                  </a:extLst>
                </p:cNvPr>
                <p:cNvSpPr/>
                <p:nvPr/>
              </p:nvSpPr>
              <p:spPr>
                <a:xfrm>
                  <a:off x="8364314" y="2532364"/>
                  <a:ext cx="365625" cy="365625"/>
                </a:xfrm>
                <a:custGeom>
                  <a:avLst/>
                  <a:gdLst>
                    <a:gd name="connsiteX0" fmla="*/ 365625 w 365625"/>
                    <a:gd name="connsiteY0" fmla="*/ 182813 h 365625"/>
                    <a:gd name="connsiteX1" fmla="*/ 182813 w 365625"/>
                    <a:gd name="connsiteY1" fmla="*/ 365625 h 365625"/>
                    <a:gd name="connsiteX2" fmla="*/ 0 w 365625"/>
                    <a:gd name="connsiteY2" fmla="*/ 182813 h 365625"/>
                    <a:gd name="connsiteX3" fmla="*/ 182813 w 365625"/>
                    <a:gd name="connsiteY3" fmla="*/ 0 h 365625"/>
                    <a:gd name="connsiteX4" fmla="*/ 365625 w 365625"/>
                    <a:gd name="connsiteY4" fmla="*/ 182813 h 36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25" h="365625">
                      <a:moveTo>
                        <a:pt x="365625" y="182813"/>
                      </a:moveTo>
                      <a:cubicBezTo>
                        <a:pt x="365625" y="283777"/>
                        <a:pt x="283777" y="365625"/>
                        <a:pt x="182813" y="365625"/>
                      </a:cubicBezTo>
                      <a:cubicBezTo>
                        <a:pt x="81848" y="365625"/>
                        <a:pt x="0" y="283777"/>
                        <a:pt x="0" y="182813"/>
                      </a:cubicBezTo>
                      <a:cubicBezTo>
                        <a:pt x="0" y="81848"/>
                        <a:pt x="81848" y="0"/>
                        <a:pt x="182813" y="0"/>
                      </a:cubicBezTo>
                      <a:cubicBezTo>
                        <a:pt x="283777" y="0"/>
                        <a:pt x="365625" y="81848"/>
                        <a:pt x="365625" y="182813"/>
                      </a:cubicBezTo>
                      <a:close/>
                    </a:path>
                  </a:pathLst>
                </a:custGeom>
                <a:noFill/>
                <a:ln w="19050" cap="flat">
                  <a:solidFill>
                    <a:schemeClr val="bg1"/>
                  </a:solidFill>
                  <a:prstDash val="solid"/>
                  <a:miter/>
                </a:ln>
              </p:spPr>
              <p:txBody>
                <a:bodyPr rtlCol="0" anchor="ctr"/>
                <a:lstStyle/>
                <a:p>
                  <a:endParaRPr lang="en-GB"/>
                </a:p>
              </p:txBody>
            </p:sp>
            <p:sp>
              <p:nvSpPr>
                <p:cNvPr id="260" name="Freeform 259">
                  <a:extLst>
                    <a:ext uri="{FF2B5EF4-FFF2-40B4-BE49-F238E27FC236}">
                      <a16:creationId xmlns:a16="http://schemas.microsoft.com/office/drawing/2014/main" id="{A849E57D-7AB1-C737-0A96-E23826819C4E}"/>
                    </a:ext>
                  </a:extLst>
                </p:cNvPr>
                <p:cNvSpPr/>
                <p:nvPr/>
              </p:nvSpPr>
              <p:spPr>
                <a:xfrm>
                  <a:off x="8293017" y="2844444"/>
                  <a:ext cx="124841" cy="124841"/>
                </a:xfrm>
                <a:custGeom>
                  <a:avLst/>
                  <a:gdLst>
                    <a:gd name="connsiteX0" fmla="*/ 0 w 124841"/>
                    <a:gd name="connsiteY0" fmla="*/ 124842 h 124841"/>
                    <a:gd name="connsiteX1" fmla="*/ 124842 w 124841"/>
                    <a:gd name="connsiteY1" fmla="*/ 0 h 124841"/>
                  </a:gdLst>
                  <a:ahLst/>
                  <a:cxnLst>
                    <a:cxn ang="0">
                      <a:pos x="connsiteX0" y="connsiteY0"/>
                    </a:cxn>
                    <a:cxn ang="0">
                      <a:pos x="connsiteX1" y="connsiteY1"/>
                    </a:cxn>
                  </a:cxnLst>
                  <a:rect l="l" t="t" r="r" b="b"/>
                  <a:pathLst>
                    <a:path w="124841" h="124841">
                      <a:moveTo>
                        <a:pt x="0" y="124842"/>
                      </a:moveTo>
                      <a:lnTo>
                        <a:pt x="124842" y="0"/>
                      </a:lnTo>
                    </a:path>
                  </a:pathLst>
                </a:custGeom>
                <a:ln w="19050" cap="rnd">
                  <a:solidFill>
                    <a:schemeClr val="bg1"/>
                  </a:solidFill>
                  <a:prstDash val="solid"/>
                  <a:miter/>
                </a:ln>
              </p:spPr>
              <p:txBody>
                <a:bodyPr rtlCol="0" anchor="ctr"/>
                <a:lstStyle/>
                <a:p>
                  <a:endParaRPr lang="en-GB"/>
                </a:p>
              </p:txBody>
            </p:sp>
          </p:grpSp>
          <p:grpSp>
            <p:nvGrpSpPr>
              <p:cNvPr id="255" name="Group 254">
                <a:extLst>
                  <a:ext uri="{FF2B5EF4-FFF2-40B4-BE49-F238E27FC236}">
                    <a16:creationId xmlns:a16="http://schemas.microsoft.com/office/drawing/2014/main" id="{1B7F3910-CC5D-CE44-3B4E-F6F5AB1DD6DB}"/>
                  </a:ext>
                </a:extLst>
              </p:cNvPr>
              <p:cNvGrpSpPr/>
              <p:nvPr/>
            </p:nvGrpSpPr>
            <p:grpSpPr>
              <a:xfrm>
                <a:off x="8431462" y="2609929"/>
                <a:ext cx="104685" cy="209370"/>
                <a:chOff x="6070855" y="3725551"/>
                <a:chExt cx="50094" cy="100188"/>
              </a:xfrm>
            </p:grpSpPr>
            <p:sp>
              <p:nvSpPr>
                <p:cNvPr id="256" name="Freeform 255">
                  <a:extLst>
                    <a:ext uri="{FF2B5EF4-FFF2-40B4-BE49-F238E27FC236}">
                      <a16:creationId xmlns:a16="http://schemas.microsoft.com/office/drawing/2014/main" id="{EF543331-1EF9-F76B-2D47-164523A04441}"/>
                    </a:ext>
                  </a:extLst>
                </p:cNvPr>
                <p:cNvSpPr/>
                <p:nvPr/>
              </p:nvSpPr>
              <p:spPr>
                <a:xfrm flipV="1">
                  <a:off x="6070855" y="3738074"/>
                  <a:ext cx="50094" cy="75141"/>
                </a:xfrm>
                <a:custGeom>
                  <a:avLst/>
                  <a:gdLst>
                    <a:gd name="connsiteX0" fmla="*/ 37928 w 50094"/>
                    <a:gd name="connsiteY0" fmla="*/ 75531 h 75141"/>
                    <a:gd name="connsiteX1" fmla="*/ 18829 w 50094"/>
                    <a:gd name="connsiteY1" fmla="*/ 75531 h 75141"/>
                    <a:gd name="connsiteX2" fmla="*/ 357 w 50094"/>
                    <a:gd name="connsiteY2" fmla="*/ 57033 h 75141"/>
                    <a:gd name="connsiteX3" fmla="*/ 357 w 50094"/>
                    <a:gd name="connsiteY3" fmla="*/ 57021 h 75141"/>
                    <a:gd name="connsiteX4" fmla="*/ 19394 w 50094"/>
                    <a:gd name="connsiteY4" fmla="*/ 37960 h 75141"/>
                    <a:gd name="connsiteX5" fmla="*/ 31667 w 50094"/>
                    <a:gd name="connsiteY5" fmla="*/ 37960 h 75141"/>
                    <a:gd name="connsiteX6" fmla="*/ 50452 w 50094"/>
                    <a:gd name="connsiteY6" fmla="*/ 19175 h 75141"/>
                    <a:gd name="connsiteX7" fmla="*/ 31667 w 50094"/>
                    <a:gd name="connsiteY7" fmla="*/ 390 h 75141"/>
                    <a:gd name="connsiteX8" fmla="*/ 12881 w 50094"/>
                    <a:gd name="connsiteY8" fmla="*/ 390 h 7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94" h="75141">
                      <a:moveTo>
                        <a:pt x="37928" y="75531"/>
                      </a:moveTo>
                      <a:lnTo>
                        <a:pt x="18829" y="75531"/>
                      </a:lnTo>
                      <a:cubicBezTo>
                        <a:pt x="8623" y="75531"/>
                        <a:pt x="357" y="67247"/>
                        <a:pt x="357" y="57033"/>
                      </a:cubicBezTo>
                      <a:lnTo>
                        <a:pt x="357" y="57021"/>
                      </a:lnTo>
                      <a:cubicBezTo>
                        <a:pt x="357" y="46495"/>
                        <a:pt x="8874" y="37960"/>
                        <a:pt x="19394" y="37960"/>
                      </a:cubicBezTo>
                      <a:lnTo>
                        <a:pt x="31667" y="37960"/>
                      </a:lnTo>
                      <a:cubicBezTo>
                        <a:pt x="42062" y="37960"/>
                        <a:pt x="50452" y="29550"/>
                        <a:pt x="50452" y="19175"/>
                      </a:cubicBezTo>
                      <a:cubicBezTo>
                        <a:pt x="50452" y="8799"/>
                        <a:pt x="42062" y="390"/>
                        <a:pt x="31667" y="390"/>
                      </a:cubicBezTo>
                      <a:lnTo>
                        <a:pt x="12881" y="390"/>
                      </a:lnTo>
                    </a:path>
                  </a:pathLst>
                </a:custGeom>
                <a:noFill/>
                <a:ln w="19050" cap="rnd">
                  <a:solidFill>
                    <a:schemeClr val="bg1"/>
                  </a:solidFill>
                  <a:prstDash val="solid"/>
                  <a:round/>
                </a:ln>
              </p:spPr>
              <p:txBody>
                <a:bodyPr rtlCol="0" anchor="ctr"/>
                <a:lstStyle/>
                <a:p>
                  <a:endParaRPr lang="en-GB"/>
                </a:p>
              </p:txBody>
            </p:sp>
            <p:sp>
              <p:nvSpPr>
                <p:cNvPr id="257" name="Freeform 256">
                  <a:extLst>
                    <a:ext uri="{FF2B5EF4-FFF2-40B4-BE49-F238E27FC236}">
                      <a16:creationId xmlns:a16="http://schemas.microsoft.com/office/drawing/2014/main" id="{792D6199-628F-F337-430A-DD32C925758F}"/>
                    </a:ext>
                  </a:extLst>
                </p:cNvPr>
                <p:cNvSpPr/>
                <p:nvPr/>
              </p:nvSpPr>
              <p:spPr>
                <a:xfrm flipV="1">
                  <a:off x="6095902" y="3725551"/>
                  <a:ext cx="584" cy="12523"/>
                </a:xfrm>
                <a:custGeom>
                  <a:avLst/>
                  <a:gdLst>
                    <a:gd name="connsiteX0" fmla="*/ 341 w 584"/>
                    <a:gd name="connsiteY0" fmla="*/ 258 h 12523"/>
                    <a:gd name="connsiteX1" fmla="*/ 341 w 584"/>
                    <a:gd name="connsiteY1" fmla="*/ 12781 h 12523"/>
                  </a:gdLst>
                  <a:ahLst/>
                  <a:cxnLst>
                    <a:cxn ang="0">
                      <a:pos x="connsiteX0" y="connsiteY0"/>
                    </a:cxn>
                    <a:cxn ang="0">
                      <a:pos x="connsiteX1" y="connsiteY1"/>
                    </a:cxn>
                  </a:cxnLst>
                  <a:rect l="l" t="t" r="r" b="b"/>
                  <a:pathLst>
                    <a:path w="584" h="12523">
                      <a:moveTo>
                        <a:pt x="341" y="258"/>
                      </a:moveTo>
                      <a:lnTo>
                        <a:pt x="341" y="12781"/>
                      </a:lnTo>
                    </a:path>
                  </a:pathLst>
                </a:custGeom>
                <a:noFill/>
                <a:ln w="19050" cap="rnd">
                  <a:solidFill>
                    <a:schemeClr val="bg1"/>
                  </a:solidFill>
                  <a:prstDash val="solid"/>
                  <a:round/>
                </a:ln>
              </p:spPr>
              <p:txBody>
                <a:bodyPr rtlCol="0" anchor="ctr"/>
                <a:lstStyle/>
                <a:p>
                  <a:endParaRPr lang="en-GB"/>
                </a:p>
              </p:txBody>
            </p:sp>
            <p:sp>
              <p:nvSpPr>
                <p:cNvPr id="258" name="Freeform 257">
                  <a:extLst>
                    <a:ext uri="{FF2B5EF4-FFF2-40B4-BE49-F238E27FC236}">
                      <a16:creationId xmlns:a16="http://schemas.microsoft.com/office/drawing/2014/main" id="{75879BF1-F867-77E8-9DB1-2AF203682D98}"/>
                    </a:ext>
                  </a:extLst>
                </p:cNvPr>
                <p:cNvSpPr/>
                <p:nvPr/>
              </p:nvSpPr>
              <p:spPr>
                <a:xfrm flipV="1">
                  <a:off x="6095902" y="3813216"/>
                  <a:ext cx="584" cy="12523"/>
                </a:xfrm>
                <a:custGeom>
                  <a:avLst/>
                  <a:gdLst>
                    <a:gd name="connsiteX0" fmla="*/ 341 w 584"/>
                    <a:gd name="connsiteY0" fmla="*/ 12947 h 12523"/>
                    <a:gd name="connsiteX1" fmla="*/ 341 w 584"/>
                    <a:gd name="connsiteY1" fmla="*/ 424 h 12523"/>
                  </a:gdLst>
                  <a:ahLst/>
                  <a:cxnLst>
                    <a:cxn ang="0">
                      <a:pos x="connsiteX0" y="connsiteY0"/>
                    </a:cxn>
                    <a:cxn ang="0">
                      <a:pos x="connsiteX1" y="connsiteY1"/>
                    </a:cxn>
                  </a:cxnLst>
                  <a:rect l="l" t="t" r="r" b="b"/>
                  <a:pathLst>
                    <a:path w="584" h="12523">
                      <a:moveTo>
                        <a:pt x="341" y="12947"/>
                      </a:moveTo>
                      <a:lnTo>
                        <a:pt x="341" y="424"/>
                      </a:lnTo>
                    </a:path>
                  </a:pathLst>
                </a:custGeom>
                <a:noFill/>
                <a:ln w="19050" cap="rnd">
                  <a:solidFill>
                    <a:schemeClr val="bg1"/>
                  </a:solidFill>
                  <a:prstDash val="solid"/>
                  <a:round/>
                </a:ln>
              </p:spPr>
              <p:txBody>
                <a:bodyPr rtlCol="0" anchor="ctr"/>
                <a:lstStyle/>
                <a:p>
                  <a:endParaRPr lang="en-GB"/>
                </a:p>
              </p:txBody>
            </p:sp>
          </p:grpSp>
        </p:grpSp>
      </p:grpSp>
      <p:grpSp>
        <p:nvGrpSpPr>
          <p:cNvPr id="24" name="Group 23">
            <a:extLst>
              <a:ext uri="{FF2B5EF4-FFF2-40B4-BE49-F238E27FC236}">
                <a16:creationId xmlns:a16="http://schemas.microsoft.com/office/drawing/2014/main" id="{1D76F326-DF6F-933A-4B0F-8C28FF49F052}"/>
              </a:ext>
            </a:extLst>
          </p:cNvPr>
          <p:cNvGrpSpPr/>
          <p:nvPr/>
        </p:nvGrpSpPr>
        <p:grpSpPr>
          <a:xfrm>
            <a:off x="6631254" y="2466383"/>
            <a:ext cx="712224" cy="712224"/>
            <a:chOff x="6631254" y="2466383"/>
            <a:chExt cx="712224" cy="712224"/>
          </a:xfrm>
        </p:grpSpPr>
        <p:sp>
          <p:nvSpPr>
            <p:cNvPr id="498" name="Oval 497">
              <a:extLst>
                <a:ext uri="{FF2B5EF4-FFF2-40B4-BE49-F238E27FC236}">
                  <a16:creationId xmlns:a16="http://schemas.microsoft.com/office/drawing/2014/main" id="{B3F14BC5-0E91-2BAB-9E33-C7D424AD7CF7}"/>
                </a:ext>
              </a:extLst>
            </p:cNvPr>
            <p:cNvSpPr/>
            <p:nvPr/>
          </p:nvSpPr>
          <p:spPr>
            <a:xfrm>
              <a:off x="6631254"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aphic 173">
              <a:extLst>
                <a:ext uri="{FF2B5EF4-FFF2-40B4-BE49-F238E27FC236}">
                  <a16:creationId xmlns:a16="http://schemas.microsoft.com/office/drawing/2014/main" id="{357BDCA6-32B5-7451-A312-E334B036FD60}"/>
                </a:ext>
              </a:extLst>
            </p:cNvPr>
            <p:cNvGrpSpPr/>
            <p:nvPr/>
          </p:nvGrpSpPr>
          <p:grpSpPr>
            <a:xfrm>
              <a:off x="6843398" y="2678608"/>
              <a:ext cx="287937" cy="287775"/>
              <a:chOff x="2858504" y="191750"/>
              <a:chExt cx="440363" cy="440116"/>
            </a:xfrm>
            <a:noFill/>
          </p:grpSpPr>
          <p:grpSp>
            <p:nvGrpSpPr>
              <p:cNvPr id="267" name="Graphic 173">
                <a:extLst>
                  <a:ext uri="{FF2B5EF4-FFF2-40B4-BE49-F238E27FC236}">
                    <a16:creationId xmlns:a16="http://schemas.microsoft.com/office/drawing/2014/main" id="{8CCF8D16-BA7B-A8EB-0062-C2152A33F28B}"/>
                  </a:ext>
                </a:extLst>
              </p:cNvPr>
              <p:cNvGrpSpPr/>
              <p:nvPr/>
            </p:nvGrpSpPr>
            <p:grpSpPr>
              <a:xfrm>
                <a:off x="2869172" y="191750"/>
                <a:ext cx="429695" cy="440116"/>
                <a:chOff x="2869172" y="191750"/>
                <a:chExt cx="429695" cy="440116"/>
              </a:xfrm>
              <a:noFill/>
            </p:grpSpPr>
            <p:sp>
              <p:nvSpPr>
                <p:cNvPr id="276" name="Freeform 275">
                  <a:extLst>
                    <a:ext uri="{FF2B5EF4-FFF2-40B4-BE49-F238E27FC236}">
                      <a16:creationId xmlns:a16="http://schemas.microsoft.com/office/drawing/2014/main" id="{B0955FBA-25A5-BF1B-97F7-F5E50ED5A59D}"/>
                    </a:ext>
                  </a:extLst>
                </p:cNvPr>
                <p:cNvSpPr/>
                <p:nvPr/>
              </p:nvSpPr>
              <p:spPr>
                <a:xfrm flipV="1">
                  <a:off x="2885912" y="440007"/>
                  <a:ext cx="412954" cy="191859"/>
                </a:xfrm>
                <a:custGeom>
                  <a:avLst/>
                  <a:gdLst>
                    <a:gd name="connsiteX0" fmla="*/ 413045 w 412954"/>
                    <a:gd name="connsiteY0" fmla="*/ 403 h 191859"/>
                    <a:gd name="connsiteX1" fmla="*/ 90 w 412954"/>
                    <a:gd name="connsiteY1" fmla="*/ 403 h 191859"/>
                    <a:gd name="connsiteX2" fmla="*/ 90 w 412954"/>
                    <a:gd name="connsiteY2" fmla="*/ 192262 h 191859"/>
                    <a:gd name="connsiteX3" fmla="*/ 413045 w 412954"/>
                    <a:gd name="connsiteY3" fmla="*/ 192262 h 191859"/>
                  </a:gdLst>
                  <a:ahLst/>
                  <a:cxnLst>
                    <a:cxn ang="0">
                      <a:pos x="connsiteX0" y="connsiteY0"/>
                    </a:cxn>
                    <a:cxn ang="0">
                      <a:pos x="connsiteX1" y="connsiteY1"/>
                    </a:cxn>
                    <a:cxn ang="0">
                      <a:pos x="connsiteX2" y="connsiteY2"/>
                    </a:cxn>
                    <a:cxn ang="0">
                      <a:pos x="connsiteX3" y="connsiteY3"/>
                    </a:cxn>
                  </a:cxnLst>
                  <a:rect l="l" t="t" r="r" b="b"/>
                  <a:pathLst>
                    <a:path w="412954" h="191859">
                      <a:moveTo>
                        <a:pt x="413045" y="403"/>
                      </a:moveTo>
                      <a:lnTo>
                        <a:pt x="90" y="403"/>
                      </a:lnTo>
                      <a:lnTo>
                        <a:pt x="90" y="192262"/>
                      </a:lnTo>
                      <a:lnTo>
                        <a:pt x="413045" y="192262"/>
                      </a:lnTo>
                      <a:close/>
                    </a:path>
                  </a:pathLst>
                </a:custGeom>
                <a:noFill/>
                <a:ln w="19050" cap="rnd">
                  <a:solidFill>
                    <a:schemeClr val="bg1"/>
                  </a:solidFill>
                  <a:prstDash val="solid"/>
                  <a:round/>
                </a:ln>
              </p:spPr>
              <p:txBody>
                <a:bodyPr rtlCol="0" anchor="ctr"/>
                <a:lstStyle/>
                <a:p>
                  <a:endParaRPr lang="en-GB"/>
                </a:p>
              </p:txBody>
            </p:sp>
            <p:sp>
              <p:nvSpPr>
                <p:cNvPr id="277" name="Freeform 276">
                  <a:extLst>
                    <a:ext uri="{FF2B5EF4-FFF2-40B4-BE49-F238E27FC236}">
                      <a16:creationId xmlns:a16="http://schemas.microsoft.com/office/drawing/2014/main" id="{510F1162-DA71-8BBB-F187-40A17E2E728E}"/>
                    </a:ext>
                  </a:extLst>
                </p:cNvPr>
                <p:cNvSpPr/>
                <p:nvPr/>
              </p:nvSpPr>
              <p:spPr>
                <a:xfrm flipV="1">
                  <a:off x="2885912" y="357782"/>
                  <a:ext cx="412954" cy="82225"/>
                </a:xfrm>
                <a:custGeom>
                  <a:avLst/>
                  <a:gdLst>
                    <a:gd name="connsiteX0" fmla="*/ 27574 w 412954"/>
                    <a:gd name="connsiteY0" fmla="*/ 82593 h 82225"/>
                    <a:gd name="connsiteX1" fmla="*/ 413120 w 412954"/>
                    <a:gd name="connsiteY1" fmla="*/ 82593 h 82225"/>
                    <a:gd name="connsiteX2" fmla="*/ 413120 w 412954"/>
                    <a:gd name="connsiteY2" fmla="*/ 368 h 82225"/>
                    <a:gd name="connsiteX3" fmla="*/ 165 w 412954"/>
                    <a:gd name="connsiteY3" fmla="*/ 368 h 82225"/>
                    <a:gd name="connsiteX4" fmla="*/ 165 w 412954"/>
                    <a:gd name="connsiteY4" fmla="*/ 55185 h 82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4" h="82225">
                      <a:moveTo>
                        <a:pt x="27574" y="82593"/>
                      </a:moveTo>
                      <a:lnTo>
                        <a:pt x="413120" y="82593"/>
                      </a:lnTo>
                      <a:lnTo>
                        <a:pt x="413120" y="368"/>
                      </a:lnTo>
                      <a:lnTo>
                        <a:pt x="165" y="368"/>
                      </a:lnTo>
                      <a:lnTo>
                        <a:pt x="165" y="55185"/>
                      </a:lnTo>
                    </a:path>
                  </a:pathLst>
                </a:custGeom>
                <a:noFill/>
                <a:ln w="19050" cap="rnd">
                  <a:solidFill>
                    <a:schemeClr val="bg1"/>
                  </a:solidFill>
                  <a:prstDash val="solid"/>
                  <a:round/>
                </a:ln>
              </p:spPr>
              <p:txBody>
                <a:bodyPr rtlCol="0" anchor="ctr"/>
                <a:lstStyle/>
                <a:p>
                  <a:endParaRPr lang="en-GB"/>
                </a:p>
              </p:txBody>
            </p:sp>
            <p:sp>
              <p:nvSpPr>
                <p:cNvPr id="278" name="Freeform 277">
                  <a:extLst>
                    <a:ext uri="{FF2B5EF4-FFF2-40B4-BE49-F238E27FC236}">
                      <a16:creationId xmlns:a16="http://schemas.microsoft.com/office/drawing/2014/main" id="{D6C42157-74F8-27B4-788F-F832CE1857DC}"/>
                    </a:ext>
                  </a:extLst>
                </p:cNvPr>
                <p:cNvSpPr/>
                <p:nvPr/>
              </p:nvSpPr>
              <p:spPr>
                <a:xfrm flipV="1">
                  <a:off x="2869172" y="191750"/>
                  <a:ext cx="421084" cy="158623"/>
                </a:xfrm>
                <a:custGeom>
                  <a:avLst/>
                  <a:gdLst>
                    <a:gd name="connsiteX0" fmla="*/ 11284 w 421084"/>
                    <a:gd name="connsiteY0" fmla="*/ 21332 h 158623"/>
                    <a:gd name="connsiteX1" fmla="*/ 125 w 421084"/>
                    <a:gd name="connsiteY1" fmla="*/ 74996 h 158623"/>
                    <a:gd name="connsiteX2" fmla="*/ 404468 w 421084"/>
                    <a:gd name="connsiteY2" fmla="*/ 158696 h 158623"/>
                    <a:gd name="connsiteX3" fmla="*/ 421209 w 421084"/>
                    <a:gd name="connsiteY3" fmla="*/ 78193 h 158623"/>
                    <a:gd name="connsiteX4" fmla="*/ 43705 w 421084"/>
                    <a:gd name="connsiteY4" fmla="*/ 73 h 158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4" h="158623">
                      <a:moveTo>
                        <a:pt x="11284" y="21332"/>
                      </a:moveTo>
                      <a:lnTo>
                        <a:pt x="125" y="74996"/>
                      </a:lnTo>
                      <a:lnTo>
                        <a:pt x="404468" y="158696"/>
                      </a:lnTo>
                      <a:lnTo>
                        <a:pt x="421209" y="78193"/>
                      </a:lnTo>
                      <a:lnTo>
                        <a:pt x="43705" y="73"/>
                      </a:lnTo>
                    </a:path>
                  </a:pathLst>
                </a:custGeom>
                <a:noFill/>
                <a:ln w="19050" cap="rnd">
                  <a:solidFill>
                    <a:schemeClr val="bg1"/>
                  </a:solidFill>
                  <a:prstDash val="solid"/>
                  <a:round/>
                </a:ln>
              </p:spPr>
              <p:txBody>
                <a:bodyPr rtlCol="0" anchor="ctr"/>
                <a:lstStyle/>
                <a:p>
                  <a:endParaRPr lang="en-GB"/>
                </a:p>
              </p:txBody>
            </p:sp>
          </p:grpSp>
          <p:sp>
            <p:nvSpPr>
              <p:cNvPr id="268" name="Freeform 267">
                <a:extLst>
                  <a:ext uri="{FF2B5EF4-FFF2-40B4-BE49-F238E27FC236}">
                    <a16:creationId xmlns:a16="http://schemas.microsoft.com/office/drawing/2014/main" id="{C6B78FF3-50F9-D9E0-C950-C3B5CA5BAD41}"/>
                  </a:ext>
                </a:extLst>
              </p:cNvPr>
              <p:cNvSpPr/>
              <p:nvPr/>
            </p:nvSpPr>
            <p:spPr>
              <a:xfrm flipV="1">
                <a:off x="2969965" y="357782"/>
                <a:ext cx="82225" cy="82225"/>
              </a:xfrm>
              <a:custGeom>
                <a:avLst/>
                <a:gdLst>
                  <a:gd name="connsiteX0" fmla="*/ 82513 w 82225"/>
                  <a:gd name="connsiteY0" fmla="*/ 82593 h 82225"/>
                  <a:gd name="connsiteX1" fmla="*/ 288 w 82225"/>
                  <a:gd name="connsiteY1" fmla="*/ 368 h 82225"/>
                </a:gdLst>
                <a:ahLst/>
                <a:cxnLst>
                  <a:cxn ang="0">
                    <a:pos x="connsiteX0" y="connsiteY0"/>
                  </a:cxn>
                  <a:cxn ang="0">
                    <a:pos x="connsiteX1" y="connsiteY1"/>
                  </a:cxn>
                </a:cxnLst>
                <a:rect l="l" t="t" r="r" b="b"/>
                <a:pathLst>
                  <a:path w="82225" h="82225">
                    <a:moveTo>
                      <a:pt x="82513" y="82593"/>
                    </a:moveTo>
                    <a:lnTo>
                      <a:pt x="288" y="368"/>
                    </a:lnTo>
                  </a:path>
                </a:pathLst>
              </a:custGeom>
              <a:noFill/>
              <a:ln w="19050" cap="rnd">
                <a:solidFill>
                  <a:schemeClr val="bg1"/>
                </a:solidFill>
                <a:prstDash val="solid"/>
                <a:round/>
              </a:ln>
            </p:spPr>
            <p:txBody>
              <a:bodyPr rtlCol="0" anchor="ctr"/>
              <a:lstStyle/>
              <a:p>
                <a:endParaRPr lang="en-GB"/>
              </a:p>
            </p:txBody>
          </p:sp>
          <p:sp>
            <p:nvSpPr>
              <p:cNvPr id="269" name="Freeform 268">
                <a:extLst>
                  <a:ext uri="{FF2B5EF4-FFF2-40B4-BE49-F238E27FC236}">
                    <a16:creationId xmlns:a16="http://schemas.microsoft.com/office/drawing/2014/main" id="{F70E4CB4-1861-E58F-5511-933667A196D4}"/>
                  </a:ext>
                </a:extLst>
              </p:cNvPr>
              <p:cNvSpPr/>
              <p:nvPr/>
            </p:nvSpPr>
            <p:spPr>
              <a:xfrm flipV="1">
                <a:off x="2951503" y="258711"/>
                <a:ext cx="97243" cy="63763"/>
              </a:xfrm>
              <a:custGeom>
                <a:avLst/>
                <a:gdLst>
                  <a:gd name="connsiteX0" fmla="*/ 173 w 97243"/>
                  <a:gd name="connsiteY0" fmla="*/ 63963 h 63763"/>
                  <a:gd name="connsiteX1" fmla="*/ 97417 w 97243"/>
                  <a:gd name="connsiteY1" fmla="*/ 200 h 63763"/>
                </a:gdLst>
                <a:ahLst/>
                <a:cxnLst>
                  <a:cxn ang="0">
                    <a:pos x="connsiteX0" y="connsiteY0"/>
                  </a:cxn>
                  <a:cxn ang="0">
                    <a:pos x="connsiteX1" y="connsiteY1"/>
                  </a:cxn>
                </a:cxnLst>
                <a:rect l="l" t="t" r="r" b="b"/>
                <a:pathLst>
                  <a:path w="97243" h="63763">
                    <a:moveTo>
                      <a:pt x="173" y="63963"/>
                    </a:moveTo>
                    <a:lnTo>
                      <a:pt x="97417" y="200"/>
                    </a:lnTo>
                  </a:path>
                </a:pathLst>
              </a:custGeom>
              <a:noFill/>
              <a:ln w="19050" cap="rnd">
                <a:solidFill>
                  <a:schemeClr val="bg1"/>
                </a:solidFill>
                <a:prstDash val="solid"/>
                <a:round/>
              </a:ln>
            </p:spPr>
            <p:txBody>
              <a:bodyPr rtlCol="0" anchor="ctr"/>
              <a:lstStyle/>
              <a:p>
                <a:endParaRPr lang="en-GB"/>
              </a:p>
            </p:txBody>
          </p:sp>
          <p:sp>
            <p:nvSpPr>
              <p:cNvPr id="270" name="Freeform 269">
                <a:extLst>
                  <a:ext uri="{FF2B5EF4-FFF2-40B4-BE49-F238E27FC236}">
                    <a16:creationId xmlns:a16="http://schemas.microsoft.com/office/drawing/2014/main" id="{56DAA1FB-9E1E-72C6-2D8F-6B5F363CB70B}"/>
                  </a:ext>
                </a:extLst>
              </p:cNvPr>
              <p:cNvSpPr/>
              <p:nvPr/>
            </p:nvSpPr>
            <p:spPr>
              <a:xfrm flipV="1">
                <a:off x="3079599" y="357782"/>
                <a:ext cx="82225" cy="82225"/>
              </a:xfrm>
              <a:custGeom>
                <a:avLst/>
                <a:gdLst>
                  <a:gd name="connsiteX0" fmla="*/ 82673 w 82225"/>
                  <a:gd name="connsiteY0" fmla="*/ 82593 h 82225"/>
                  <a:gd name="connsiteX1" fmla="*/ 448 w 82225"/>
                  <a:gd name="connsiteY1" fmla="*/ 368 h 82225"/>
                </a:gdLst>
                <a:ahLst/>
                <a:cxnLst>
                  <a:cxn ang="0">
                    <a:pos x="connsiteX0" y="connsiteY0"/>
                  </a:cxn>
                  <a:cxn ang="0">
                    <a:pos x="connsiteX1" y="connsiteY1"/>
                  </a:cxn>
                </a:cxnLst>
                <a:rect l="l" t="t" r="r" b="b"/>
                <a:pathLst>
                  <a:path w="82225" h="82225">
                    <a:moveTo>
                      <a:pt x="82673" y="82593"/>
                    </a:moveTo>
                    <a:lnTo>
                      <a:pt x="448" y="368"/>
                    </a:lnTo>
                  </a:path>
                </a:pathLst>
              </a:custGeom>
              <a:noFill/>
              <a:ln w="19050" cap="rnd">
                <a:solidFill>
                  <a:schemeClr val="bg1"/>
                </a:solidFill>
                <a:prstDash val="solid"/>
                <a:round/>
              </a:ln>
            </p:spPr>
            <p:txBody>
              <a:bodyPr rtlCol="0" anchor="ctr"/>
              <a:lstStyle/>
              <a:p>
                <a:endParaRPr lang="en-GB"/>
              </a:p>
            </p:txBody>
          </p:sp>
          <p:sp>
            <p:nvSpPr>
              <p:cNvPr id="271" name="Freeform 270">
                <a:extLst>
                  <a:ext uri="{FF2B5EF4-FFF2-40B4-BE49-F238E27FC236}">
                    <a16:creationId xmlns:a16="http://schemas.microsoft.com/office/drawing/2014/main" id="{8EAA8BF8-8930-75FF-63CB-E1E7EBD57901}"/>
                  </a:ext>
                </a:extLst>
              </p:cNvPr>
              <p:cNvSpPr/>
              <p:nvPr/>
            </p:nvSpPr>
            <p:spPr>
              <a:xfrm flipV="1">
                <a:off x="3058840" y="236391"/>
                <a:ext cx="97243" cy="63763"/>
              </a:xfrm>
              <a:custGeom>
                <a:avLst/>
                <a:gdLst>
                  <a:gd name="connsiteX0" fmla="*/ 330 w 97243"/>
                  <a:gd name="connsiteY0" fmla="*/ 63930 h 63763"/>
                  <a:gd name="connsiteX1" fmla="*/ 97574 w 97243"/>
                  <a:gd name="connsiteY1" fmla="*/ 167 h 63763"/>
                </a:gdLst>
                <a:ahLst/>
                <a:cxnLst>
                  <a:cxn ang="0">
                    <a:pos x="connsiteX0" y="connsiteY0"/>
                  </a:cxn>
                  <a:cxn ang="0">
                    <a:pos x="connsiteX1" y="connsiteY1"/>
                  </a:cxn>
                </a:cxnLst>
                <a:rect l="l" t="t" r="r" b="b"/>
                <a:pathLst>
                  <a:path w="97243" h="63763">
                    <a:moveTo>
                      <a:pt x="330" y="63930"/>
                    </a:moveTo>
                    <a:lnTo>
                      <a:pt x="97574" y="167"/>
                    </a:lnTo>
                  </a:path>
                </a:pathLst>
              </a:custGeom>
              <a:noFill/>
              <a:ln w="19050" cap="rnd">
                <a:solidFill>
                  <a:schemeClr val="bg1"/>
                </a:solidFill>
                <a:prstDash val="solid"/>
                <a:round/>
              </a:ln>
            </p:spPr>
            <p:txBody>
              <a:bodyPr rtlCol="0" anchor="ctr"/>
              <a:lstStyle/>
              <a:p>
                <a:endParaRPr lang="en-GB"/>
              </a:p>
            </p:txBody>
          </p:sp>
          <p:grpSp>
            <p:nvGrpSpPr>
              <p:cNvPr id="272" name="Graphic 173">
                <a:extLst>
                  <a:ext uri="{FF2B5EF4-FFF2-40B4-BE49-F238E27FC236}">
                    <a16:creationId xmlns:a16="http://schemas.microsoft.com/office/drawing/2014/main" id="{0512A98F-CA84-80BE-E4AD-A8DF4FD54B8A}"/>
                  </a:ext>
                </a:extLst>
              </p:cNvPr>
              <p:cNvGrpSpPr/>
              <p:nvPr/>
            </p:nvGrpSpPr>
            <p:grpSpPr>
              <a:xfrm>
                <a:off x="2858504" y="214070"/>
                <a:ext cx="412954" cy="225937"/>
                <a:chOff x="2858504" y="214070"/>
                <a:chExt cx="412954" cy="225937"/>
              </a:xfrm>
              <a:noFill/>
            </p:grpSpPr>
            <p:sp>
              <p:nvSpPr>
                <p:cNvPr id="273" name="Freeform 272">
                  <a:extLst>
                    <a:ext uri="{FF2B5EF4-FFF2-40B4-BE49-F238E27FC236}">
                      <a16:creationId xmlns:a16="http://schemas.microsoft.com/office/drawing/2014/main" id="{20122CD2-CCB4-169F-C534-32BF4E50D723}"/>
                    </a:ext>
                  </a:extLst>
                </p:cNvPr>
                <p:cNvSpPr/>
                <p:nvPr/>
              </p:nvSpPr>
              <p:spPr>
                <a:xfrm flipV="1">
                  <a:off x="3189233" y="357782"/>
                  <a:ext cx="82225" cy="82225"/>
                </a:xfrm>
                <a:custGeom>
                  <a:avLst/>
                  <a:gdLst>
                    <a:gd name="connsiteX0" fmla="*/ 82833 w 82225"/>
                    <a:gd name="connsiteY0" fmla="*/ 82593 h 82225"/>
                    <a:gd name="connsiteX1" fmla="*/ 608 w 82225"/>
                    <a:gd name="connsiteY1" fmla="*/ 368 h 82225"/>
                  </a:gdLst>
                  <a:ahLst/>
                  <a:cxnLst>
                    <a:cxn ang="0">
                      <a:pos x="connsiteX0" y="connsiteY0"/>
                    </a:cxn>
                    <a:cxn ang="0">
                      <a:pos x="connsiteX1" y="connsiteY1"/>
                    </a:cxn>
                  </a:cxnLst>
                  <a:rect l="l" t="t" r="r" b="b"/>
                  <a:pathLst>
                    <a:path w="82225" h="82225">
                      <a:moveTo>
                        <a:pt x="82833" y="82593"/>
                      </a:moveTo>
                      <a:lnTo>
                        <a:pt x="608" y="368"/>
                      </a:lnTo>
                    </a:path>
                  </a:pathLst>
                </a:custGeom>
                <a:noFill/>
                <a:ln w="19050" cap="rnd">
                  <a:solidFill>
                    <a:schemeClr val="bg1"/>
                  </a:solidFill>
                  <a:prstDash val="solid"/>
                  <a:round/>
                </a:ln>
              </p:spPr>
              <p:txBody>
                <a:bodyPr rtlCol="0" anchor="ctr"/>
                <a:lstStyle/>
                <a:p>
                  <a:endParaRPr lang="en-GB"/>
                </a:p>
              </p:txBody>
            </p:sp>
            <p:sp>
              <p:nvSpPr>
                <p:cNvPr id="274" name="Freeform 273">
                  <a:extLst>
                    <a:ext uri="{FF2B5EF4-FFF2-40B4-BE49-F238E27FC236}">
                      <a16:creationId xmlns:a16="http://schemas.microsoft.com/office/drawing/2014/main" id="{F09D4F8D-EC44-348A-BFC8-F386767AF5C4}"/>
                    </a:ext>
                  </a:extLst>
                </p:cNvPr>
                <p:cNvSpPr/>
                <p:nvPr/>
              </p:nvSpPr>
              <p:spPr>
                <a:xfrm flipV="1">
                  <a:off x="3166178" y="214070"/>
                  <a:ext cx="97243" cy="63763"/>
                </a:xfrm>
                <a:custGeom>
                  <a:avLst/>
                  <a:gdLst>
                    <a:gd name="connsiteX0" fmla="*/ 487 w 97243"/>
                    <a:gd name="connsiteY0" fmla="*/ 63897 h 63763"/>
                    <a:gd name="connsiteX1" fmla="*/ 97730 w 97243"/>
                    <a:gd name="connsiteY1" fmla="*/ 134 h 63763"/>
                  </a:gdLst>
                  <a:ahLst/>
                  <a:cxnLst>
                    <a:cxn ang="0">
                      <a:pos x="connsiteX0" y="connsiteY0"/>
                    </a:cxn>
                    <a:cxn ang="0">
                      <a:pos x="connsiteX1" y="connsiteY1"/>
                    </a:cxn>
                  </a:cxnLst>
                  <a:rect l="l" t="t" r="r" b="b"/>
                  <a:pathLst>
                    <a:path w="97243" h="63763">
                      <a:moveTo>
                        <a:pt x="487" y="63897"/>
                      </a:moveTo>
                      <a:lnTo>
                        <a:pt x="97730" y="134"/>
                      </a:lnTo>
                    </a:path>
                  </a:pathLst>
                </a:custGeom>
                <a:noFill/>
                <a:ln w="19050" cap="rnd">
                  <a:solidFill>
                    <a:schemeClr val="bg1"/>
                  </a:solidFill>
                  <a:prstDash val="solid"/>
                  <a:round/>
                </a:ln>
              </p:spPr>
              <p:txBody>
                <a:bodyPr rtlCol="0" anchor="ctr"/>
                <a:lstStyle/>
                <a:p>
                  <a:endParaRPr lang="en-GB"/>
                </a:p>
              </p:txBody>
            </p:sp>
            <p:sp>
              <p:nvSpPr>
                <p:cNvPr id="275" name="Freeform 274">
                  <a:extLst>
                    <a:ext uri="{FF2B5EF4-FFF2-40B4-BE49-F238E27FC236}">
                      <a16:creationId xmlns:a16="http://schemas.microsoft.com/office/drawing/2014/main" id="{EDFC9EEC-2E88-401B-0B08-8496668F12F8}"/>
                    </a:ext>
                  </a:extLst>
                </p:cNvPr>
                <p:cNvSpPr/>
                <p:nvPr/>
              </p:nvSpPr>
              <p:spPr>
                <a:xfrm flipV="1">
                  <a:off x="2858504" y="330373"/>
                  <a:ext cx="54816" cy="54816"/>
                </a:xfrm>
                <a:custGeom>
                  <a:avLst/>
                  <a:gdLst>
                    <a:gd name="connsiteX0" fmla="*/ 54907 w 54816"/>
                    <a:gd name="connsiteY0" fmla="*/ 27671 h 54816"/>
                    <a:gd name="connsiteX1" fmla="*/ 27498 w 54816"/>
                    <a:gd name="connsiteY1" fmla="*/ 263 h 54816"/>
                    <a:gd name="connsiteX2" fmla="*/ 90 w 54816"/>
                    <a:gd name="connsiteY2" fmla="*/ 27671 h 54816"/>
                    <a:gd name="connsiteX3" fmla="*/ 27498 w 54816"/>
                    <a:gd name="connsiteY3" fmla="*/ 55080 h 54816"/>
                    <a:gd name="connsiteX4" fmla="*/ 54907 w 54816"/>
                    <a:gd name="connsiteY4" fmla="*/ 27671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4907" y="27671"/>
                      </a:moveTo>
                      <a:cubicBezTo>
                        <a:pt x="54907" y="12534"/>
                        <a:pt x="42635" y="263"/>
                        <a:pt x="27498" y="263"/>
                      </a:cubicBezTo>
                      <a:cubicBezTo>
                        <a:pt x="12362" y="263"/>
                        <a:pt x="90" y="12534"/>
                        <a:pt x="90" y="27671"/>
                      </a:cubicBezTo>
                      <a:cubicBezTo>
                        <a:pt x="90" y="42808"/>
                        <a:pt x="12362" y="55080"/>
                        <a:pt x="27498" y="55080"/>
                      </a:cubicBezTo>
                      <a:cubicBezTo>
                        <a:pt x="42635" y="55080"/>
                        <a:pt x="54907" y="42808"/>
                        <a:pt x="54907" y="27671"/>
                      </a:cubicBezTo>
                      <a:close/>
                    </a:path>
                  </a:pathLst>
                </a:custGeom>
                <a:noFill/>
                <a:ln w="19050" cap="rnd">
                  <a:solidFill>
                    <a:schemeClr val="bg1"/>
                  </a:solidFill>
                  <a:prstDash val="solid"/>
                  <a:round/>
                </a:ln>
              </p:spPr>
              <p:txBody>
                <a:bodyPr rtlCol="0" anchor="ctr"/>
                <a:lstStyle/>
                <a:p>
                  <a:endParaRPr lang="en-GB"/>
                </a:p>
              </p:txBody>
            </p:sp>
          </p:grpSp>
        </p:grpSp>
      </p:grpSp>
      <p:grpSp>
        <p:nvGrpSpPr>
          <p:cNvPr id="26" name="Group 25">
            <a:extLst>
              <a:ext uri="{FF2B5EF4-FFF2-40B4-BE49-F238E27FC236}">
                <a16:creationId xmlns:a16="http://schemas.microsoft.com/office/drawing/2014/main" id="{C69E27A6-0AFF-2789-0AEB-F77A40CAA43E}"/>
              </a:ext>
            </a:extLst>
          </p:cNvPr>
          <p:cNvGrpSpPr/>
          <p:nvPr/>
        </p:nvGrpSpPr>
        <p:grpSpPr>
          <a:xfrm>
            <a:off x="4849233" y="2466383"/>
            <a:ext cx="712224" cy="712224"/>
            <a:chOff x="4849233" y="2466383"/>
            <a:chExt cx="712224" cy="712224"/>
          </a:xfrm>
        </p:grpSpPr>
        <p:sp>
          <p:nvSpPr>
            <p:cNvPr id="496" name="Oval 495">
              <a:extLst>
                <a:ext uri="{FF2B5EF4-FFF2-40B4-BE49-F238E27FC236}">
                  <a16:creationId xmlns:a16="http://schemas.microsoft.com/office/drawing/2014/main" id="{8412147C-3016-F984-C397-D965B681C2CE}"/>
                </a:ext>
              </a:extLst>
            </p:cNvPr>
            <p:cNvSpPr/>
            <p:nvPr/>
          </p:nvSpPr>
          <p:spPr>
            <a:xfrm>
              <a:off x="484923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aphic 240">
              <a:extLst>
                <a:ext uri="{FF2B5EF4-FFF2-40B4-BE49-F238E27FC236}">
                  <a16:creationId xmlns:a16="http://schemas.microsoft.com/office/drawing/2014/main" id="{BCCB8987-ACCB-BAE8-78DF-EFAE6236905A}"/>
                </a:ext>
              </a:extLst>
            </p:cNvPr>
            <p:cNvGrpSpPr/>
            <p:nvPr/>
          </p:nvGrpSpPr>
          <p:grpSpPr>
            <a:xfrm>
              <a:off x="5061377" y="2679124"/>
              <a:ext cx="287937" cy="286742"/>
              <a:chOff x="2858504" y="192417"/>
              <a:chExt cx="440363" cy="438535"/>
            </a:xfrm>
            <a:noFill/>
          </p:grpSpPr>
          <p:sp>
            <p:nvSpPr>
              <p:cNvPr id="280" name="Freeform 279">
                <a:extLst>
                  <a:ext uri="{FF2B5EF4-FFF2-40B4-BE49-F238E27FC236}">
                    <a16:creationId xmlns:a16="http://schemas.microsoft.com/office/drawing/2014/main" id="{63CB5278-AFAB-41D5-54E3-6EE33D5E6A42}"/>
                  </a:ext>
                </a:extLst>
              </p:cNvPr>
              <p:cNvSpPr/>
              <p:nvPr/>
            </p:nvSpPr>
            <p:spPr>
              <a:xfrm flipV="1">
                <a:off x="2858504" y="192417"/>
                <a:ext cx="255812" cy="438535"/>
              </a:xfrm>
              <a:custGeom>
                <a:avLst/>
                <a:gdLst>
                  <a:gd name="connsiteX0" fmla="*/ 182990 w 255812"/>
                  <a:gd name="connsiteY0" fmla="*/ 439117 h 438535"/>
                  <a:gd name="connsiteX1" fmla="*/ 182990 w 255812"/>
                  <a:gd name="connsiteY1" fmla="*/ 408135 h 438535"/>
                  <a:gd name="connsiteX2" fmla="*/ 112185 w 255812"/>
                  <a:gd name="connsiteY2" fmla="*/ 378882 h 438535"/>
                  <a:gd name="connsiteX3" fmla="*/ 90330 w 255812"/>
                  <a:gd name="connsiteY3" fmla="*/ 400736 h 438535"/>
                  <a:gd name="connsiteX4" fmla="*/ 38648 w 255812"/>
                  <a:gd name="connsiteY4" fmla="*/ 349055 h 438535"/>
                  <a:gd name="connsiteX5" fmla="*/ 60501 w 255812"/>
                  <a:gd name="connsiteY5" fmla="*/ 327200 h 438535"/>
                  <a:gd name="connsiteX6" fmla="*/ 31249 w 255812"/>
                  <a:gd name="connsiteY6" fmla="*/ 256394 h 438535"/>
                  <a:gd name="connsiteX7" fmla="*/ 267 w 255812"/>
                  <a:gd name="connsiteY7" fmla="*/ 256394 h 438535"/>
                  <a:gd name="connsiteX8" fmla="*/ 267 w 255812"/>
                  <a:gd name="connsiteY8" fmla="*/ 183305 h 438535"/>
                  <a:gd name="connsiteX9" fmla="*/ 31249 w 255812"/>
                  <a:gd name="connsiteY9" fmla="*/ 183305 h 438535"/>
                  <a:gd name="connsiteX10" fmla="*/ 60502 w 255812"/>
                  <a:gd name="connsiteY10" fmla="*/ 112498 h 438535"/>
                  <a:gd name="connsiteX11" fmla="*/ 38648 w 255812"/>
                  <a:gd name="connsiteY11" fmla="*/ 90644 h 438535"/>
                  <a:gd name="connsiteX12" fmla="*/ 90330 w 255812"/>
                  <a:gd name="connsiteY12" fmla="*/ 38963 h 438535"/>
                  <a:gd name="connsiteX13" fmla="*/ 112184 w 255812"/>
                  <a:gd name="connsiteY13" fmla="*/ 60817 h 438535"/>
                  <a:gd name="connsiteX14" fmla="*/ 182990 w 255812"/>
                  <a:gd name="connsiteY14" fmla="*/ 31564 h 438535"/>
                  <a:gd name="connsiteX15" fmla="*/ 182990 w 255812"/>
                  <a:gd name="connsiteY15" fmla="*/ 581 h 438535"/>
                  <a:gd name="connsiteX16" fmla="*/ 256079 w 255812"/>
                  <a:gd name="connsiteY16" fmla="*/ 581 h 438535"/>
                  <a:gd name="connsiteX17" fmla="*/ 256079 w 255812"/>
                  <a:gd name="connsiteY17" fmla="*/ 439117 h 43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812" h="438535">
                    <a:moveTo>
                      <a:pt x="182990" y="439117"/>
                    </a:moveTo>
                    <a:lnTo>
                      <a:pt x="182990" y="408135"/>
                    </a:lnTo>
                    <a:cubicBezTo>
                      <a:pt x="157180" y="403154"/>
                      <a:pt x="133186" y="393086"/>
                      <a:pt x="112185" y="378882"/>
                    </a:cubicBezTo>
                    <a:lnTo>
                      <a:pt x="90330" y="400736"/>
                    </a:lnTo>
                    <a:lnTo>
                      <a:pt x="38648" y="349055"/>
                    </a:lnTo>
                    <a:lnTo>
                      <a:pt x="60501" y="327200"/>
                    </a:lnTo>
                    <a:cubicBezTo>
                      <a:pt x="46296" y="306199"/>
                      <a:pt x="36231" y="282203"/>
                      <a:pt x="31249" y="256394"/>
                    </a:cubicBezTo>
                    <a:lnTo>
                      <a:pt x="267" y="256394"/>
                    </a:lnTo>
                    <a:lnTo>
                      <a:pt x="267" y="183305"/>
                    </a:lnTo>
                    <a:lnTo>
                      <a:pt x="31249" y="183305"/>
                    </a:lnTo>
                    <a:cubicBezTo>
                      <a:pt x="36231" y="157496"/>
                      <a:pt x="46297" y="133501"/>
                      <a:pt x="60502" y="112498"/>
                    </a:cubicBezTo>
                    <a:lnTo>
                      <a:pt x="38648" y="90644"/>
                    </a:lnTo>
                    <a:lnTo>
                      <a:pt x="90330" y="38963"/>
                    </a:lnTo>
                    <a:lnTo>
                      <a:pt x="112184" y="60817"/>
                    </a:lnTo>
                    <a:cubicBezTo>
                      <a:pt x="133185" y="46612"/>
                      <a:pt x="157180" y="36545"/>
                      <a:pt x="182990" y="31564"/>
                    </a:cubicBezTo>
                    <a:lnTo>
                      <a:pt x="182990" y="581"/>
                    </a:lnTo>
                    <a:lnTo>
                      <a:pt x="256079" y="581"/>
                    </a:lnTo>
                    <a:lnTo>
                      <a:pt x="256079" y="439117"/>
                    </a:lnTo>
                    <a:close/>
                  </a:path>
                </a:pathLst>
              </a:custGeom>
              <a:noFill/>
              <a:ln w="19050" cap="rnd">
                <a:solidFill>
                  <a:schemeClr val="bg1"/>
                </a:solidFill>
                <a:prstDash val="solid"/>
                <a:round/>
              </a:ln>
            </p:spPr>
            <p:txBody>
              <a:bodyPr rtlCol="0" anchor="ctr"/>
              <a:lstStyle/>
              <a:p>
                <a:endParaRPr lang="en-GB"/>
              </a:p>
            </p:txBody>
          </p:sp>
          <p:sp>
            <p:nvSpPr>
              <p:cNvPr id="281" name="Freeform 280">
                <a:extLst>
                  <a:ext uri="{FF2B5EF4-FFF2-40B4-BE49-F238E27FC236}">
                    <a16:creationId xmlns:a16="http://schemas.microsoft.com/office/drawing/2014/main" id="{F1A37FD1-FD13-3E58-43A1-CFCF7E752866}"/>
                  </a:ext>
                </a:extLst>
              </p:cNvPr>
              <p:cNvSpPr/>
              <p:nvPr/>
            </p:nvSpPr>
            <p:spPr>
              <a:xfrm flipV="1">
                <a:off x="2968138" y="302051"/>
                <a:ext cx="146178" cy="219267"/>
              </a:xfrm>
              <a:custGeom>
                <a:avLst/>
                <a:gdLst>
                  <a:gd name="connsiteX0" fmla="*/ 146545 w 146178"/>
                  <a:gd name="connsiteY0" fmla="*/ 213350 h 219267"/>
                  <a:gd name="connsiteX1" fmla="*/ 110001 w 146178"/>
                  <a:gd name="connsiteY1" fmla="*/ 219722 h 219267"/>
                  <a:gd name="connsiteX2" fmla="*/ 367 w 146178"/>
                  <a:gd name="connsiteY2" fmla="*/ 110088 h 219267"/>
                  <a:gd name="connsiteX3" fmla="*/ 110001 w 146178"/>
                  <a:gd name="connsiteY3" fmla="*/ 454 h 219267"/>
                  <a:gd name="connsiteX4" fmla="*/ 146545 w 146178"/>
                  <a:gd name="connsiteY4" fmla="*/ 6826 h 21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78" h="219267">
                    <a:moveTo>
                      <a:pt x="146545" y="213350"/>
                    </a:moveTo>
                    <a:cubicBezTo>
                      <a:pt x="135100" y="217403"/>
                      <a:pt x="122835" y="219722"/>
                      <a:pt x="110001" y="219722"/>
                    </a:cubicBezTo>
                    <a:cubicBezTo>
                      <a:pt x="49452" y="219722"/>
                      <a:pt x="367" y="170637"/>
                      <a:pt x="367" y="110088"/>
                    </a:cubicBezTo>
                    <a:cubicBezTo>
                      <a:pt x="367" y="49539"/>
                      <a:pt x="49452" y="454"/>
                      <a:pt x="110001" y="454"/>
                    </a:cubicBezTo>
                    <a:cubicBezTo>
                      <a:pt x="122835" y="454"/>
                      <a:pt x="135100" y="2774"/>
                      <a:pt x="146545" y="6826"/>
                    </a:cubicBezTo>
                  </a:path>
                </a:pathLst>
              </a:custGeom>
              <a:noFill/>
              <a:ln w="19050" cap="rnd">
                <a:solidFill>
                  <a:schemeClr val="bg1"/>
                </a:solidFill>
                <a:prstDash val="solid"/>
                <a:round/>
              </a:ln>
            </p:spPr>
            <p:txBody>
              <a:bodyPr rtlCol="0" anchor="ctr"/>
              <a:lstStyle/>
              <a:p>
                <a:endParaRPr lang="en-GB"/>
              </a:p>
            </p:txBody>
          </p:sp>
          <p:sp>
            <p:nvSpPr>
              <p:cNvPr id="282" name="Freeform 281">
                <a:extLst>
                  <a:ext uri="{FF2B5EF4-FFF2-40B4-BE49-F238E27FC236}">
                    <a16:creationId xmlns:a16="http://schemas.microsoft.com/office/drawing/2014/main" id="{7F260923-A4FB-16CA-E150-A99DD3B57C9C}"/>
                  </a:ext>
                </a:extLst>
              </p:cNvPr>
              <p:cNvSpPr/>
              <p:nvPr/>
            </p:nvSpPr>
            <p:spPr>
              <a:xfrm flipV="1">
                <a:off x="3244050" y="384277"/>
                <a:ext cx="54816" cy="54816"/>
              </a:xfrm>
              <a:custGeom>
                <a:avLst/>
                <a:gdLst>
                  <a:gd name="connsiteX0" fmla="*/ 55470 w 54816"/>
                  <a:gd name="connsiteY0" fmla="*/ 27750 h 54816"/>
                  <a:gd name="connsiteX1" fmla="*/ 28061 w 54816"/>
                  <a:gd name="connsiteY1" fmla="*/ 341 h 54816"/>
                  <a:gd name="connsiteX2" fmla="*/ 653 w 54816"/>
                  <a:gd name="connsiteY2" fmla="*/ 27750 h 54816"/>
                  <a:gd name="connsiteX3" fmla="*/ 28061 w 54816"/>
                  <a:gd name="connsiteY3" fmla="*/ 55158 h 54816"/>
                  <a:gd name="connsiteX4" fmla="*/ 55470 w 54816"/>
                  <a:gd name="connsiteY4" fmla="*/ 2775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750"/>
                    </a:moveTo>
                    <a:cubicBezTo>
                      <a:pt x="55470" y="12613"/>
                      <a:pt x="43198" y="341"/>
                      <a:pt x="28061" y="341"/>
                    </a:cubicBezTo>
                    <a:cubicBezTo>
                      <a:pt x="12924" y="341"/>
                      <a:pt x="653" y="12613"/>
                      <a:pt x="653" y="27750"/>
                    </a:cubicBezTo>
                    <a:cubicBezTo>
                      <a:pt x="653" y="42887"/>
                      <a:pt x="12924" y="55158"/>
                      <a:pt x="28061" y="55158"/>
                    </a:cubicBezTo>
                    <a:cubicBezTo>
                      <a:pt x="43198" y="55158"/>
                      <a:pt x="55470" y="42887"/>
                      <a:pt x="55470" y="27750"/>
                    </a:cubicBezTo>
                    <a:close/>
                  </a:path>
                </a:pathLst>
              </a:custGeom>
              <a:noFill/>
              <a:ln w="19050" cap="rnd">
                <a:solidFill>
                  <a:schemeClr val="bg1"/>
                </a:solidFill>
                <a:prstDash val="solid"/>
                <a:round/>
              </a:ln>
            </p:spPr>
            <p:txBody>
              <a:bodyPr rtlCol="0" anchor="ctr"/>
              <a:lstStyle/>
              <a:p>
                <a:endParaRPr lang="en-GB"/>
              </a:p>
            </p:txBody>
          </p:sp>
          <p:sp>
            <p:nvSpPr>
              <p:cNvPr id="283" name="Freeform 282">
                <a:extLst>
                  <a:ext uri="{FF2B5EF4-FFF2-40B4-BE49-F238E27FC236}">
                    <a16:creationId xmlns:a16="http://schemas.microsoft.com/office/drawing/2014/main" id="{CCC5D659-3937-5689-012F-2B7E938907AD}"/>
                  </a:ext>
                </a:extLst>
              </p:cNvPr>
              <p:cNvSpPr/>
              <p:nvPr/>
            </p:nvSpPr>
            <p:spPr>
              <a:xfrm flipV="1">
                <a:off x="3244050" y="493911"/>
                <a:ext cx="54816" cy="54816"/>
              </a:xfrm>
              <a:custGeom>
                <a:avLst/>
                <a:gdLst>
                  <a:gd name="connsiteX0" fmla="*/ 55470 w 54816"/>
                  <a:gd name="connsiteY0" fmla="*/ 27910 h 54816"/>
                  <a:gd name="connsiteX1" fmla="*/ 28061 w 54816"/>
                  <a:gd name="connsiteY1" fmla="*/ 501 h 54816"/>
                  <a:gd name="connsiteX2" fmla="*/ 653 w 54816"/>
                  <a:gd name="connsiteY2" fmla="*/ 27910 h 54816"/>
                  <a:gd name="connsiteX3" fmla="*/ 28061 w 54816"/>
                  <a:gd name="connsiteY3" fmla="*/ 55318 h 54816"/>
                  <a:gd name="connsiteX4" fmla="*/ 55470 w 54816"/>
                  <a:gd name="connsiteY4" fmla="*/ 2791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910"/>
                    </a:moveTo>
                    <a:cubicBezTo>
                      <a:pt x="55470" y="12773"/>
                      <a:pt x="43198" y="501"/>
                      <a:pt x="28061" y="501"/>
                    </a:cubicBezTo>
                    <a:cubicBezTo>
                      <a:pt x="12924" y="501"/>
                      <a:pt x="653" y="12773"/>
                      <a:pt x="653" y="27910"/>
                    </a:cubicBezTo>
                    <a:cubicBezTo>
                      <a:pt x="653" y="43047"/>
                      <a:pt x="12924" y="55318"/>
                      <a:pt x="28061" y="55318"/>
                    </a:cubicBezTo>
                    <a:cubicBezTo>
                      <a:pt x="43198" y="55318"/>
                      <a:pt x="55470" y="43047"/>
                      <a:pt x="55470" y="27910"/>
                    </a:cubicBezTo>
                    <a:close/>
                  </a:path>
                </a:pathLst>
              </a:custGeom>
              <a:noFill/>
              <a:ln w="19050" cap="rnd">
                <a:solidFill>
                  <a:schemeClr val="bg1"/>
                </a:solidFill>
                <a:prstDash val="solid"/>
                <a:round/>
              </a:ln>
            </p:spPr>
            <p:txBody>
              <a:bodyPr rtlCol="0" anchor="ctr"/>
              <a:lstStyle/>
              <a:p>
                <a:endParaRPr lang="en-GB"/>
              </a:p>
            </p:txBody>
          </p:sp>
          <p:sp>
            <p:nvSpPr>
              <p:cNvPr id="284" name="Freeform 283">
                <a:extLst>
                  <a:ext uri="{FF2B5EF4-FFF2-40B4-BE49-F238E27FC236}">
                    <a16:creationId xmlns:a16="http://schemas.microsoft.com/office/drawing/2014/main" id="{B6F916E2-10FC-B5E0-DFE5-90B52B127F4C}"/>
                  </a:ext>
                </a:extLst>
              </p:cNvPr>
              <p:cNvSpPr/>
              <p:nvPr/>
            </p:nvSpPr>
            <p:spPr>
              <a:xfrm flipV="1">
                <a:off x="3180097" y="576136"/>
                <a:ext cx="54816" cy="54816"/>
              </a:xfrm>
              <a:custGeom>
                <a:avLst/>
                <a:gdLst>
                  <a:gd name="connsiteX0" fmla="*/ 55376 w 54816"/>
                  <a:gd name="connsiteY0" fmla="*/ 28030 h 54816"/>
                  <a:gd name="connsiteX1" fmla="*/ 27968 w 54816"/>
                  <a:gd name="connsiteY1" fmla="*/ 621 h 54816"/>
                  <a:gd name="connsiteX2" fmla="*/ 559 w 54816"/>
                  <a:gd name="connsiteY2" fmla="*/ 28030 h 54816"/>
                  <a:gd name="connsiteX3" fmla="*/ 27968 w 54816"/>
                  <a:gd name="connsiteY3" fmla="*/ 55438 h 54816"/>
                  <a:gd name="connsiteX4" fmla="*/ 55376 w 54816"/>
                  <a:gd name="connsiteY4" fmla="*/ 2803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76" y="28030"/>
                    </a:moveTo>
                    <a:cubicBezTo>
                      <a:pt x="55376" y="12893"/>
                      <a:pt x="43105" y="621"/>
                      <a:pt x="27968" y="621"/>
                    </a:cubicBezTo>
                    <a:cubicBezTo>
                      <a:pt x="12831" y="621"/>
                      <a:pt x="559" y="12893"/>
                      <a:pt x="559" y="28030"/>
                    </a:cubicBezTo>
                    <a:cubicBezTo>
                      <a:pt x="559" y="43167"/>
                      <a:pt x="12831" y="55438"/>
                      <a:pt x="27968" y="55438"/>
                    </a:cubicBezTo>
                    <a:cubicBezTo>
                      <a:pt x="43105" y="55438"/>
                      <a:pt x="55376" y="43167"/>
                      <a:pt x="55376" y="28030"/>
                    </a:cubicBezTo>
                    <a:close/>
                  </a:path>
                </a:pathLst>
              </a:custGeom>
              <a:noFill/>
              <a:ln w="19050" cap="rnd">
                <a:solidFill>
                  <a:schemeClr val="bg1"/>
                </a:solidFill>
                <a:prstDash val="solid"/>
                <a:round/>
              </a:ln>
            </p:spPr>
            <p:txBody>
              <a:bodyPr rtlCol="0" anchor="ctr"/>
              <a:lstStyle/>
              <a:p>
                <a:endParaRPr lang="en-GB"/>
              </a:p>
            </p:txBody>
          </p:sp>
          <p:sp>
            <p:nvSpPr>
              <p:cNvPr id="285" name="Freeform 284">
                <a:extLst>
                  <a:ext uri="{FF2B5EF4-FFF2-40B4-BE49-F238E27FC236}">
                    <a16:creationId xmlns:a16="http://schemas.microsoft.com/office/drawing/2014/main" id="{04F5B49B-CDE6-FF0B-443C-5A39676B94BB}"/>
                  </a:ext>
                </a:extLst>
              </p:cNvPr>
              <p:cNvSpPr/>
              <p:nvPr/>
            </p:nvSpPr>
            <p:spPr>
              <a:xfrm flipV="1">
                <a:off x="3114316" y="411685"/>
                <a:ext cx="129733" cy="685"/>
              </a:xfrm>
              <a:custGeom>
                <a:avLst/>
                <a:gdLst>
                  <a:gd name="connsiteX0" fmla="*/ 130293 w 129733"/>
                  <a:gd name="connsiteY0" fmla="*/ 341 h 685"/>
                  <a:gd name="connsiteX1" fmla="*/ 559 w 129733"/>
                  <a:gd name="connsiteY1" fmla="*/ 341 h 685"/>
                </a:gdLst>
                <a:ahLst/>
                <a:cxnLst>
                  <a:cxn ang="0">
                    <a:pos x="connsiteX0" y="connsiteY0"/>
                  </a:cxn>
                  <a:cxn ang="0">
                    <a:pos x="connsiteX1" y="connsiteY1"/>
                  </a:cxn>
                </a:cxnLst>
                <a:rect l="l" t="t" r="r" b="b"/>
                <a:pathLst>
                  <a:path w="129733" h="685">
                    <a:moveTo>
                      <a:pt x="130293" y="341"/>
                    </a:moveTo>
                    <a:lnTo>
                      <a:pt x="559" y="341"/>
                    </a:lnTo>
                  </a:path>
                </a:pathLst>
              </a:custGeom>
              <a:noFill/>
              <a:ln w="19050" cap="rnd">
                <a:solidFill>
                  <a:schemeClr val="bg1"/>
                </a:solidFill>
                <a:prstDash val="solid"/>
                <a:round/>
              </a:ln>
            </p:spPr>
            <p:txBody>
              <a:bodyPr rtlCol="0" anchor="ctr"/>
              <a:lstStyle/>
              <a:p>
                <a:endParaRPr lang="en-GB"/>
              </a:p>
            </p:txBody>
          </p:sp>
          <p:sp>
            <p:nvSpPr>
              <p:cNvPr id="286" name="Freeform 285">
                <a:extLst>
                  <a:ext uri="{FF2B5EF4-FFF2-40B4-BE49-F238E27FC236}">
                    <a16:creationId xmlns:a16="http://schemas.microsoft.com/office/drawing/2014/main" id="{0C10CB59-778E-1075-DD31-F9627D8C1AC4}"/>
                  </a:ext>
                </a:extLst>
              </p:cNvPr>
              <p:cNvSpPr/>
              <p:nvPr/>
            </p:nvSpPr>
            <p:spPr>
              <a:xfrm flipV="1">
                <a:off x="3244050" y="274643"/>
                <a:ext cx="54816" cy="54816"/>
              </a:xfrm>
              <a:custGeom>
                <a:avLst/>
                <a:gdLst>
                  <a:gd name="connsiteX0" fmla="*/ 55470 w 54816"/>
                  <a:gd name="connsiteY0" fmla="*/ 27590 h 54816"/>
                  <a:gd name="connsiteX1" fmla="*/ 28061 w 54816"/>
                  <a:gd name="connsiteY1" fmla="*/ 54998 h 54816"/>
                  <a:gd name="connsiteX2" fmla="*/ 653 w 54816"/>
                  <a:gd name="connsiteY2" fmla="*/ 27590 h 54816"/>
                  <a:gd name="connsiteX3" fmla="*/ 28061 w 54816"/>
                  <a:gd name="connsiteY3" fmla="*/ 181 h 54816"/>
                  <a:gd name="connsiteX4" fmla="*/ 55470 w 54816"/>
                  <a:gd name="connsiteY4" fmla="*/ 2759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470" y="27590"/>
                    </a:moveTo>
                    <a:cubicBezTo>
                      <a:pt x="55470" y="42727"/>
                      <a:pt x="43198" y="54998"/>
                      <a:pt x="28061" y="54998"/>
                    </a:cubicBezTo>
                    <a:cubicBezTo>
                      <a:pt x="12924" y="54998"/>
                      <a:pt x="653" y="42727"/>
                      <a:pt x="653" y="27590"/>
                    </a:cubicBezTo>
                    <a:cubicBezTo>
                      <a:pt x="653" y="12453"/>
                      <a:pt x="12924" y="181"/>
                      <a:pt x="28061" y="181"/>
                    </a:cubicBezTo>
                    <a:cubicBezTo>
                      <a:pt x="43198" y="181"/>
                      <a:pt x="55470" y="12453"/>
                      <a:pt x="55470" y="27590"/>
                    </a:cubicBezTo>
                    <a:close/>
                  </a:path>
                </a:pathLst>
              </a:custGeom>
              <a:noFill/>
              <a:ln w="19050" cap="rnd">
                <a:solidFill>
                  <a:schemeClr val="bg1"/>
                </a:solidFill>
                <a:prstDash val="solid"/>
                <a:round/>
              </a:ln>
            </p:spPr>
            <p:txBody>
              <a:bodyPr rtlCol="0" anchor="ctr"/>
              <a:lstStyle/>
              <a:p>
                <a:endParaRPr lang="en-GB"/>
              </a:p>
            </p:txBody>
          </p:sp>
          <p:sp>
            <p:nvSpPr>
              <p:cNvPr id="287" name="Freeform 286">
                <a:extLst>
                  <a:ext uri="{FF2B5EF4-FFF2-40B4-BE49-F238E27FC236}">
                    <a16:creationId xmlns:a16="http://schemas.microsoft.com/office/drawing/2014/main" id="{F43388D4-EC74-7200-D3F7-2DE2B82F3A49}"/>
                  </a:ext>
                </a:extLst>
              </p:cNvPr>
              <p:cNvSpPr/>
              <p:nvPr/>
            </p:nvSpPr>
            <p:spPr>
              <a:xfrm flipV="1">
                <a:off x="3114316" y="603545"/>
                <a:ext cx="65780" cy="685"/>
              </a:xfrm>
              <a:custGeom>
                <a:avLst/>
                <a:gdLst>
                  <a:gd name="connsiteX0" fmla="*/ 405 w 65780"/>
                  <a:gd name="connsiteY0" fmla="*/ 621 h 685"/>
                  <a:gd name="connsiteX1" fmla="*/ 66186 w 65780"/>
                  <a:gd name="connsiteY1" fmla="*/ 621 h 685"/>
                </a:gdLst>
                <a:ahLst/>
                <a:cxnLst>
                  <a:cxn ang="0">
                    <a:pos x="connsiteX0" y="connsiteY0"/>
                  </a:cxn>
                  <a:cxn ang="0">
                    <a:pos x="connsiteX1" y="connsiteY1"/>
                  </a:cxn>
                </a:cxnLst>
                <a:rect l="l" t="t" r="r" b="b"/>
                <a:pathLst>
                  <a:path w="65780" h="685">
                    <a:moveTo>
                      <a:pt x="405" y="621"/>
                    </a:moveTo>
                    <a:lnTo>
                      <a:pt x="66186" y="621"/>
                    </a:lnTo>
                  </a:path>
                </a:pathLst>
              </a:custGeom>
              <a:noFill/>
              <a:ln w="19050" cap="rnd">
                <a:solidFill>
                  <a:schemeClr val="bg1"/>
                </a:solidFill>
                <a:prstDash val="solid"/>
                <a:round/>
              </a:ln>
            </p:spPr>
            <p:txBody>
              <a:bodyPr rtlCol="0" anchor="ctr"/>
              <a:lstStyle/>
              <a:p>
                <a:endParaRPr lang="en-GB"/>
              </a:p>
            </p:txBody>
          </p:sp>
          <p:sp>
            <p:nvSpPr>
              <p:cNvPr id="288" name="Freeform 287">
                <a:extLst>
                  <a:ext uri="{FF2B5EF4-FFF2-40B4-BE49-F238E27FC236}">
                    <a16:creationId xmlns:a16="http://schemas.microsoft.com/office/drawing/2014/main" id="{64830089-559F-8EF0-2E3A-07DACAB97C47}"/>
                  </a:ext>
                </a:extLst>
              </p:cNvPr>
              <p:cNvSpPr/>
              <p:nvPr/>
            </p:nvSpPr>
            <p:spPr>
              <a:xfrm flipV="1">
                <a:off x="3180097" y="192417"/>
                <a:ext cx="54816" cy="54816"/>
              </a:xfrm>
              <a:custGeom>
                <a:avLst/>
                <a:gdLst>
                  <a:gd name="connsiteX0" fmla="*/ 55376 w 54816"/>
                  <a:gd name="connsiteY0" fmla="*/ 27470 h 54816"/>
                  <a:gd name="connsiteX1" fmla="*/ 27968 w 54816"/>
                  <a:gd name="connsiteY1" fmla="*/ 54878 h 54816"/>
                  <a:gd name="connsiteX2" fmla="*/ 559 w 54816"/>
                  <a:gd name="connsiteY2" fmla="*/ 27470 h 54816"/>
                  <a:gd name="connsiteX3" fmla="*/ 27968 w 54816"/>
                  <a:gd name="connsiteY3" fmla="*/ 61 h 54816"/>
                  <a:gd name="connsiteX4" fmla="*/ 55376 w 54816"/>
                  <a:gd name="connsiteY4" fmla="*/ 27470 h 5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6" h="54816">
                    <a:moveTo>
                      <a:pt x="55376" y="27470"/>
                    </a:moveTo>
                    <a:cubicBezTo>
                      <a:pt x="55376" y="42607"/>
                      <a:pt x="43105" y="54878"/>
                      <a:pt x="27968" y="54878"/>
                    </a:cubicBezTo>
                    <a:cubicBezTo>
                      <a:pt x="12831" y="54878"/>
                      <a:pt x="559" y="42607"/>
                      <a:pt x="559" y="27470"/>
                    </a:cubicBezTo>
                    <a:cubicBezTo>
                      <a:pt x="559" y="12333"/>
                      <a:pt x="12831" y="61"/>
                      <a:pt x="27968" y="61"/>
                    </a:cubicBezTo>
                    <a:cubicBezTo>
                      <a:pt x="43105" y="61"/>
                      <a:pt x="55376" y="12333"/>
                      <a:pt x="55376" y="27470"/>
                    </a:cubicBezTo>
                    <a:close/>
                  </a:path>
                </a:pathLst>
              </a:custGeom>
              <a:noFill/>
              <a:ln w="19050" cap="rnd">
                <a:solidFill>
                  <a:schemeClr val="bg1"/>
                </a:solidFill>
                <a:prstDash val="solid"/>
                <a:round/>
              </a:ln>
            </p:spPr>
            <p:txBody>
              <a:bodyPr rtlCol="0" anchor="ctr"/>
              <a:lstStyle/>
              <a:p>
                <a:endParaRPr lang="en-GB"/>
              </a:p>
            </p:txBody>
          </p:sp>
          <p:sp>
            <p:nvSpPr>
              <p:cNvPr id="289" name="Freeform 288">
                <a:extLst>
                  <a:ext uri="{FF2B5EF4-FFF2-40B4-BE49-F238E27FC236}">
                    <a16:creationId xmlns:a16="http://schemas.microsoft.com/office/drawing/2014/main" id="{E0FA53C7-F191-E28A-2B26-0432CDA5519D}"/>
                  </a:ext>
                </a:extLst>
              </p:cNvPr>
              <p:cNvSpPr/>
              <p:nvPr/>
            </p:nvSpPr>
            <p:spPr>
              <a:xfrm flipV="1">
                <a:off x="3114316" y="219826"/>
                <a:ext cx="65780" cy="685"/>
              </a:xfrm>
              <a:custGeom>
                <a:avLst/>
                <a:gdLst>
                  <a:gd name="connsiteX0" fmla="*/ 405 w 65780"/>
                  <a:gd name="connsiteY0" fmla="*/ 61 h 685"/>
                  <a:gd name="connsiteX1" fmla="*/ 66186 w 65780"/>
                  <a:gd name="connsiteY1" fmla="*/ 61 h 685"/>
                </a:gdLst>
                <a:ahLst/>
                <a:cxnLst>
                  <a:cxn ang="0">
                    <a:pos x="connsiteX0" y="connsiteY0"/>
                  </a:cxn>
                  <a:cxn ang="0">
                    <a:pos x="connsiteX1" y="connsiteY1"/>
                  </a:cxn>
                </a:cxnLst>
                <a:rect l="l" t="t" r="r" b="b"/>
                <a:pathLst>
                  <a:path w="65780" h="685">
                    <a:moveTo>
                      <a:pt x="405" y="61"/>
                    </a:moveTo>
                    <a:lnTo>
                      <a:pt x="66186" y="61"/>
                    </a:lnTo>
                  </a:path>
                </a:pathLst>
              </a:custGeom>
              <a:noFill/>
              <a:ln w="19050" cap="rnd">
                <a:solidFill>
                  <a:schemeClr val="bg1"/>
                </a:solidFill>
                <a:prstDash val="solid"/>
                <a:round/>
              </a:ln>
            </p:spPr>
            <p:txBody>
              <a:bodyPr rtlCol="0" anchor="ctr"/>
              <a:lstStyle/>
              <a:p>
                <a:endParaRPr lang="en-GB"/>
              </a:p>
            </p:txBody>
          </p:sp>
          <p:sp>
            <p:nvSpPr>
              <p:cNvPr id="290" name="Freeform 289">
                <a:extLst>
                  <a:ext uri="{FF2B5EF4-FFF2-40B4-BE49-F238E27FC236}">
                    <a16:creationId xmlns:a16="http://schemas.microsoft.com/office/drawing/2014/main" id="{EC0A23FC-C7C2-5A74-7BF3-8236F20B475B}"/>
                  </a:ext>
                </a:extLst>
              </p:cNvPr>
              <p:cNvSpPr/>
              <p:nvPr/>
            </p:nvSpPr>
            <p:spPr>
              <a:xfrm flipV="1">
                <a:off x="3114316" y="319518"/>
                <a:ext cx="136181" cy="28214"/>
              </a:xfrm>
              <a:custGeom>
                <a:avLst/>
                <a:gdLst>
                  <a:gd name="connsiteX0" fmla="*/ 418 w 136181"/>
                  <a:gd name="connsiteY0" fmla="*/ 212 h 28214"/>
                  <a:gd name="connsiteX1" fmla="*/ 102743 w 136181"/>
                  <a:gd name="connsiteY1" fmla="*/ 212 h 28214"/>
                  <a:gd name="connsiteX2" fmla="*/ 136600 w 136181"/>
                  <a:gd name="connsiteY2" fmla="*/ 28426 h 28214"/>
                </a:gdLst>
                <a:ahLst/>
                <a:cxnLst>
                  <a:cxn ang="0">
                    <a:pos x="connsiteX0" y="connsiteY0"/>
                  </a:cxn>
                  <a:cxn ang="0">
                    <a:pos x="connsiteX1" y="connsiteY1"/>
                  </a:cxn>
                  <a:cxn ang="0">
                    <a:pos x="connsiteX2" y="connsiteY2"/>
                  </a:cxn>
                </a:cxnLst>
                <a:rect l="l" t="t" r="r" b="b"/>
                <a:pathLst>
                  <a:path w="136181" h="28214">
                    <a:moveTo>
                      <a:pt x="418" y="212"/>
                    </a:moveTo>
                    <a:lnTo>
                      <a:pt x="102743" y="212"/>
                    </a:lnTo>
                    <a:lnTo>
                      <a:pt x="136600" y="28426"/>
                    </a:lnTo>
                  </a:path>
                </a:pathLst>
              </a:custGeom>
              <a:noFill/>
              <a:ln w="19050" cap="rnd">
                <a:solidFill>
                  <a:schemeClr val="bg1"/>
                </a:solidFill>
                <a:prstDash val="solid"/>
                <a:round/>
              </a:ln>
            </p:spPr>
            <p:txBody>
              <a:bodyPr rtlCol="0" anchor="ctr"/>
              <a:lstStyle/>
              <a:p>
                <a:endParaRPr lang="en-GB"/>
              </a:p>
            </p:txBody>
          </p:sp>
          <p:sp>
            <p:nvSpPr>
              <p:cNvPr id="291" name="Freeform 290">
                <a:extLst>
                  <a:ext uri="{FF2B5EF4-FFF2-40B4-BE49-F238E27FC236}">
                    <a16:creationId xmlns:a16="http://schemas.microsoft.com/office/drawing/2014/main" id="{B3B4F2C8-2284-B8ED-9596-8175E234D171}"/>
                  </a:ext>
                </a:extLst>
              </p:cNvPr>
              <p:cNvSpPr/>
              <p:nvPr/>
            </p:nvSpPr>
            <p:spPr>
              <a:xfrm flipV="1">
                <a:off x="3114316" y="475638"/>
                <a:ext cx="136181" cy="28214"/>
              </a:xfrm>
              <a:custGeom>
                <a:avLst/>
                <a:gdLst>
                  <a:gd name="connsiteX0" fmla="*/ 136749 w 136181"/>
                  <a:gd name="connsiteY0" fmla="*/ 440 h 28214"/>
                  <a:gd name="connsiteX1" fmla="*/ 102892 w 136181"/>
                  <a:gd name="connsiteY1" fmla="*/ 28654 h 28214"/>
                  <a:gd name="connsiteX2" fmla="*/ 567 w 136181"/>
                  <a:gd name="connsiteY2" fmla="*/ 28654 h 28214"/>
                </a:gdLst>
                <a:ahLst/>
                <a:cxnLst>
                  <a:cxn ang="0">
                    <a:pos x="connsiteX0" y="connsiteY0"/>
                  </a:cxn>
                  <a:cxn ang="0">
                    <a:pos x="connsiteX1" y="connsiteY1"/>
                  </a:cxn>
                  <a:cxn ang="0">
                    <a:pos x="connsiteX2" y="connsiteY2"/>
                  </a:cxn>
                </a:cxnLst>
                <a:rect l="l" t="t" r="r" b="b"/>
                <a:pathLst>
                  <a:path w="136181" h="28214">
                    <a:moveTo>
                      <a:pt x="136749" y="440"/>
                    </a:moveTo>
                    <a:lnTo>
                      <a:pt x="102892" y="28654"/>
                    </a:lnTo>
                    <a:lnTo>
                      <a:pt x="567" y="28654"/>
                    </a:lnTo>
                  </a:path>
                </a:pathLst>
              </a:custGeom>
              <a:noFill/>
              <a:ln w="19050" cap="rnd">
                <a:solidFill>
                  <a:schemeClr val="bg1"/>
                </a:solidFill>
                <a:prstDash val="solid"/>
                <a:round/>
              </a:ln>
            </p:spPr>
            <p:txBody>
              <a:bodyPr rtlCol="0" anchor="ctr"/>
              <a:lstStyle/>
              <a:p>
                <a:endParaRPr lang="en-GB"/>
              </a:p>
            </p:txBody>
          </p:sp>
        </p:grpSp>
      </p:grpSp>
      <p:grpSp>
        <p:nvGrpSpPr>
          <p:cNvPr id="27" name="Group 26">
            <a:extLst>
              <a:ext uri="{FF2B5EF4-FFF2-40B4-BE49-F238E27FC236}">
                <a16:creationId xmlns:a16="http://schemas.microsoft.com/office/drawing/2014/main" id="{7C91EAB1-C213-AAB2-49EE-D3A02E1AB95F}"/>
              </a:ext>
            </a:extLst>
          </p:cNvPr>
          <p:cNvGrpSpPr/>
          <p:nvPr/>
        </p:nvGrpSpPr>
        <p:grpSpPr>
          <a:xfrm>
            <a:off x="3948391" y="2466383"/>
            <a:ext cx="712224" cy="712224"/>
            <a:chOff x="3948391" y="2466383"/>
            <a:chExt cx="712224" cy="712224"/>
          </a:xfrm>
        </p:grpSpPr>
        <p:sp>
          <p:nvSpPr>
            <p:cNvPr id="495" name="Oval 494">
              <a:extLst>
                <a:ext uri="{FF2B5EF4-FFF2-40B4-BE49-F238E27FC236}">
                  <a16:creationId xmlns:a16="http://schemas.microsoft.com/office/drawing/2014/main" id="{5DDD93FB-56A0-1BF5-D402-7BA607D60542}"/>
                </a:ext>
              </a:extLst>
            </p:cNvPr>
            <p:cNvSpPr/>
            <p:nvPr/>
          </p:nvSpPr>
          <p:spPr>
            <a:xfrm>
              <a:off x="3948391"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2" name="Graphic 275">
              <a:extLst>
                <a:ext uri="{FF2B5EF4-FFF2-40B4-BE49-F238E27FC236}">
                  <a16:creationId xmlns:a16="http://schemas.microsoft.com/office/drawing/2014/main" id="{C44BC2C5-23F8-73A9-300E-2AACE592FC48}"/>
                </a:ext>
              </a:extLst>
            </p:cNvPr>
            <p:cNvGrpSpPr/>
            <p:nvPr/>
          </p:nvGrpSpPr>
          <p:grpSpPr>
            <a:xfrm>
              <a:off x="4160535" y="2678448"/>
              <a:ext cx="287937" cy="288094"/>
              <a:chOff x="2858504" y="191263"/>
              <a:chExt cx="440363" cy="440603"/>
            </a:xfrm>
            <a:noFill/>
          </p:grpSpPr>
          <p:sp>
            <p:nvSpPr>
              <p:cNvPr id="293" name="Freeform 292">
                <a:extLst>
                  <a:ext uri="{FF2B5EF4-FFF2-40B4-BE49-F238E27FC236}">
                    <a16:creationId xmlns:a16="http://schemas.microsoft.com/office/drawing/2014/main" id="{C0C6AAD5-F5E4-D5F7-518A-3C0E0B19FEE0}"/>
                  </a:ext>
                </a:extLst>
              </p:cNvPr>
              <p:cNvSpPr/>
              <p:nvPr/>
            </p:nvSpPr>
            <p:spPr>
              <a:xfrm flipV="1">
                <a:off x="3013243" y="312181"/>
                <a:ext cx="150024" cy="150024"/>
              </a:xfrm>
              <a:custGeom>
                <a:avLst/>
                <a:gdLst>
                  <a:gd name="connsiteX0" fmla="*/ 150462 w 150024"/>
                  <a:gd name="connsiteY0" fmla="*/ 75318 h 150024"/>
                  <a:gd name="connsiteX1" fmla="*/ 75451 w 150024"/>
                  <a:gd name="connsiteY1" fmla="*/ 306 h 150024"/>
                  <a:gd name="connsiteX2" fmla="*/ 437 w 150024"/>
                  <a:gd name="connsiteY2" fmla="*/ 75318 h 150024"/>
                  <a:gd name="connsiteX3" fmla="*/ 75451 w 150024"/>
                  <a:gd name="connsiteY3" fmla="*/ 150330 h 150024"/>
                  <a:gd name="connsiteX4" fmla="*/ 150462 w 150024"/>
                  <a:gd name="connsiteY4" fmla="*/ 75318 h 15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24" h="150024">
                    <a:moveTo>
                      <a:pt x="150462" y="75318"/>
                    </a:moveTo>
                    <a:cubicBezTo>
                      <a:pt x="150462" y="33889"/>
                      <a:pt x="116878" y="306"/>
                      <a:pt x="75451" y="306"/>
                    </a:cubicBezTo>
                    <a:cubicBezTo>
                      <a:pt x="34022" y="306"/>
                      <a:pt x="437" y="33889"/>
                      <a:pt x="437" y="75318"/>
                    </a:cubicBezTo>
                    <a:cubicBezTo>
                      <a:pt x="437" y="116747"/>
                      <a:pt x="34022" y="150330"/>
                      <a:pt x="75451" y="150330"/>
                    </a:cubicBezTo>
                    <a:cubicBezTo>
                      <a:pt x="116878" y="150330"/>
                      <a:pt x="150462" y="116747"/>
                      <a:pt x="150462" y="75318"/>
                    </a:cubicBezTo>
                    <a:close/>
                  </a:path>
                </a:pathLst>
              </a:custGeom>
              <a:noFill/>
              <a:ln w="19050" cap="rnd">
                <a:solidFill>
                  <a:schemeClr val="bg1"/>
                </a:solidFill>
                <a:prstDash val="solid"/>
                <a:round/>
              </a:ln>
            </p:spPr>
            <p:txBody>
              <a:bodyPr rtlCol="0" anchor="ctr"/>
              <a:lstStyle/>
              <a:p>
                <a:endParaRPr lang="en-GB"/>
              </a:p>
            </p:txBody>
          </p:sp>
          <p:sp>
            <p:nvSpPr>
              <p:cNvPr id="294" name="Freeform 293">
                <a:extLst>
                  <a:ext uri="{FF2B5EF4-FFF2-40B4-BE49-F238E27FC236}">
                    <a16:creationId xmlns:a16="http://schemas.microsoft.com/office/drawing/2014/main" id="{90A62666-8875-EE5A-B13F-92BFA6A5B5A7}"/>
                  </a:ext>
                </a:extLst>
              </p:cNvPr>
              <p:cNvSpPr/>
              <p:nvPr/>
            </p:nvSpPr>
            <p:spPr>
              <a:xfrm flipV="1">
                <a:off x="2858576" y="191263"/>
                <a:ext cx="64750" cy="64751"/>
              </a:xfrm>
              <a:custGeom>
                <a:avLst/>
                <a:gdLst>
                  <a:gd name="connsiteX0" fmla="*/ 64854 w 64750"/>
                  <a:gd name="connsiteY0" fmla="*/ 32443 h 64751"/>
                  <a:gd name="connsiteX1" fmla="*/ 32478 w 64750"/>
                  <a:gd name="connsiteY1" fmla="*/ 67 h 64751"/>
                  <a:gd name="connsiteX2" fmla="*/ 103 w 64750"/>
                  <a:gd name="connsiteY2" fmla="*/ 32443 h 64751"/>
                  <a:gd name="connsiteX3" fmla="*/ 32478 w 64750"/>
                  <a:gd name="connsiteY3" fmla="*/ 64819 h 64751"/>
                  <a:gd name="connsiteX4" fmla="*/ 64854 w 64750"/>
                  <a:gd name="connsiteY4" fmla="*/ 32443 h 64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0" h="64751">
                    <a:moveTo>
                      <a:pt x="64854" y="32443"/>
                    </a:moveTo>
                    <a:cubicBezTo>
                      <a:pt x="64854" y="14563"/>
                      <a:pt x="50358" y="67"/>
                      <a:pt x="32478" y="67"/>
                    </a:cubicBezTo>
                    <a:cubicBezTo>
                      <a:pt x="14598" y="67"/>
                      <a:pt x="103" y="14563"/>
                      <a:pt x="103" y="32443"/>
                    </a:cubicBezTo>
                    <a:cubicBezTo>
                      <a:pt x="103" y="50323"/>
                      <a:pt x="14598" y="64819"/>
                      <a:pt x="32478" y="64819"/>
                    </a:cubicBezTo>
                    <a:cubicBezTo>
                      <a:pt x="50358" y="64819"/>
                      <a:pt x="64854" y="50323"/>
                      <a:pt x="64854" y="32443"/>
                    </a:cubicBezTo>
                    <a:close/>
                  </a:path>
                </a:pathLst>
              </a:custGeom>
              <a:noFill/>
              <a:ln w="19050" cap="rnd">
                <a:solidFill>
                  <a:schemeClr val="bg1"/>
                </a:solidFill>
                <a:prstDash val="solid"/>
                <a:round/>
              </a:ln>
            </p:spPr>
            <p:txBody>
              <a:bodyPr rtlCol="0" anchor="ctr"/>
              <a:lstStyle/>
              <a:p>
                <a:endParaRPr lang="en-GB"/>
              </a:p>
            </p:txBody>
          </p:sp>
          <p:sp>
            <p:nvSpPr>
              <p:cNvPr id="295" name="Freeform 294">
                <a:extLst>
                  <a:ext uri="{FF2B5EF4-FFF2-40B4-BE49-F238E27FC236}">
                    <a16:creationId xmlns:a16="http://schemas.microsoft.com/office/drawing/2014/main" id="{3F59FB4D-D114-C94F-BEDC-4E20D76803B6}"/>
                  </a:ext>
                </a:extLst>
              </p:cNvPr>
              <p:cNvSpPr/>
              <p:nvPr/>
            </p:nvSpPr>
            <p:spPr>
              <a:xfrm flipV="1">
                <a:off x="2858504" y="441593"/>
                <a:ext cx="82068" cy="82068"/>
              </a:xfrm>
              <a:custGeom>
                <a:avLst/>
                <a:gdLst>
                  <a:gd name="connsiteX0" fmla="*/ 82193 w 82068"/>
                  <a:gd name="connsiteY0" fmla="*/ 41479 h 82068"/>
                  <a:gd name="connsiteX1" fmla="*/ 41159 w 82068"/>
                  <a:gd name="connsiteY1" fmla="*/ 445 h 82068"/>
                  <a:gd name="connsiteX2" fmla="*/ 125 w 82068"/>
                  <a:gd name="connsiteY2" fmla="*/ 41479 h 82068"/>
                  <a:gd name="connsiteX3" fmla="*/ 41159 w 82068"/>
                  <a:gd name="connsiteY3" fmla="*/ 82513 h 82068"/>
                  <a:gd name="connsiteX4" fmla="*/ 82193 w 82068"/>
                  <a:gd name="connsiteY4" fmla="*/ 41479 h 8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 h="82068">
                    <a:moveTo>
                      <a:pt x="82193" y="41479"/>
                    </a:moveTo>
                    <a:cubicBezTo>
                      <a:pt x="82193" y="18817"/>
                      <a:pt x="63821" y="445"/>
                      <a:pt x="41159" y="445"/>
                    </a:cubicBezTo>
                    <a:cubicBezTo>
                      <a:pt x="18497" y="445"/>
                      <a:pt x="125" y="18817"/>
                      <a:pt x="125" y="41479"/>
                    </a:cubicBezTo>
                    <a:cubicBezTo>
                      <a:pt x="125" y="64142"/>
                      <a:pt x="18497" y="82513"/>
                      <a:pt x="41159" y="82513"/>
                    </a:cubicBezTo>
                    <a:cubicBezTo>
                      <a:pt x="63821" y="82513"/>
                      <a:pt x="82193" y="64142"/>
                      <a:pt x="82193" y="41479"/>
                    </a:cubicBezTo>
                    <a:close/>
                  </a:path>
                </a:pathLst>
              </a:custGeom>
              <a:noFill/>
              <a:ln w="19050" cap="rnd">
                <a:solidFill>
                  <a:schemeClr val="bg1"/>
                </a:solidFill>
                <a:prstDash val="solid"/>
                <a:round/>
              </a:ln>
            </p:spPr>
            <p:txBody>
              <a:bodyPr rtlCol="0" anchor="ctr"/>
              <a:lstStyle/>
              <a:p>
                <a:endParaRPr lang="en-GB"/>
              </a:p>
            </p:txBody>
          </p:sp>
          <p:sp>
            <p:nvSpPr>
              <p:cNvPr id="296" name="Freeform 295">
                <a:extLst>
                  <a:ext uri="{FF2B5EF4-FFF2-40B4-BE49-F238E27FC236}">
                    <a16:creationId xmlns:a16="http://schemas.microsoft.com/office/drawing/2014/main" id="{6241DCA4-1523-0592-EF4E-A40B2FAB320C}"/>
                  </a:ext>
                </a:extLst>
              </p:cNvPr>
              <p:cNvSpPr/>
              <p:nvPr/>
            </p:nvSpPr>
            <p:spPr>
              <a:xfrm flipV="1">
                <a:off x="3218264" y="191504"/>
                <a:ext cx="80602" cy="80601"/>
              </a:xfrm>
              <a:custGeom>
                <a:avLst/>
                <a:gdLst>
                  <a:gd name="connsiteX0" fmla="*/ 81251 w 80602"/>
                  <a:gd name="connsiteY0" fmla="*/ 40379 h 80601"/>
                  <a:gd name="connsiteX1" fmla="*/ 40949 w 80602"/>
                  <a:gd name="connsiteY1" fmla="*/ 79 h 80601"/>
                  <a:gd name="connsiteX2" fmla="*/ 648 w 80602"/>
                  <a:gd name="connsiteY2" fmla="*/ 40379 h 80601"/>
                  <a:gd name="connsiteX3" fmla="*/ 40949 w 80602"/>
                  <a:gd name="connsiteY3" fmla="*/ 80681 h 80601"/>
                  <a:gd name="connsiteX4" fmla="*/ 81251 w 80602"/>
                  <a:gd name="connsiteY4" fmla="*/ 40379 h 8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02" h="80601">
                    <a:moveTo>
                      <a:pt x="81251" y="40379"/>
                    </a:moveTo>
                    <a:cubicBezTo>
                      <a:pt x="81251" y="18122"/>
                      <a:pt x="63207" y="79"/>
                      <a:pt x="40949" y="79"/>
                    </a:cubicBezTo>
                    <a:cubicBezTo>
                      <a:pt x="18691" y="79"/>
                      <a:pt x="648" y="18122"/>
                      <a:pt x="648" y="40379"/>
                    </a:cubicBezTo>
                    <a:cubicBezTo>
                      <a:pt x="648" y="62637"/>
                      <a:pt x="18691" y="80681"/>
                      <a:pt x="40949" y="80681"/>
                    </a:cubicBezTo>
                    <a:cubicBezTo>
                      <a:pt x="63207" y="80681"/>
                      <a:pt x="81251" y="62637"/>
                      <a:pt x="81251" y="40379"/>
                    </a:cubicBezTo>
                    <a:close/>
                  </a:path>
                </a:pathLst>
              </a:custGeom>
              <a:noFill/>
              <a:ln w="19050" cap="rnd">
                <a:solidFill>
                  <a:schemeClr val="bg1"/>
                </a:solidFill>
                <a:prstDash val="solid"/>
                <a:round/>
              </a:ln>
            </p:spPr>
            <p:txBody>
              <a:bodyPr rtlCol="0" anchor="ctr"/>
              <a:lstStyle/>
              <a:p>
                <a:endParaRPr lang="en-GB"/>
              </a:p>
            </p:txBody>
          </p:sp>
          <p:sp>
            <p:nvSpPr>
              <p:cNvPr id="297" name="Freeform 296">
                <a:extLst>
                  <a:ext uri="{FF2B5EF4-FFF2-40B4-BE49-F238E27FC236}">
                    <a16:creationId xmlns:a16="http://schemas.microsoft.com/office/drawing/2014/main" id="{77B4494B-AEA5-1CBE-FBC0-48E7FFCA65A7}"/>
                  </a:ext>
                </a:extLst>
              </p:cNvPr>
              <p:cNvSpPr/>
              <p:nvPr/>
            </p:nvSpPr>
            <p:spPr>
              <a:xfrm flipV="1">
                <a:off x="3242756" y="442508"/>
                <a:ext cx="56111" cy="56111"/>
              </a:xfrm>
              <a:custGeom>
                <a:avLst/>
                <a:gdLst>
                  <a:gd name="connsiteX0" fmla="*/ 56764 w 56111"/>
                  <a:gd name="connsiteY0" fmla="*/ 28483 h 56111"/>
                  <a:gd name="connsiteX1" fmla="*/ 28708 w 56111"/>
                  <a:gd name="connsiteY1" fmla="*/ 427 h 56111"/>
                  <a:gd name="connsiteX2" fmla="*/ 652 w 56111"/>
                  <a:gd name="connsiteY2" fmla="*/ 28483 h 56111"/>
                  <a:gd name="connsiteX3" fmla="*/ 28708 w 56111"/>
                  <a:gd name="connsiteY3" fmla="*/ 56539 h 56111"/>
                  <a:gd name="connsiteX4" fmla="*/ 56764 w 56111"/>
                  <a:gd name="connsiteY4" fmla="*/ 28483 h 56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1" h="56111">
                    <a:moveTo>
                      <a:pt x="56764" y="28483"/>
                    </a:moveTo>
                    <a:cubicBezTo>
                      <a:pt x="56764" y="12989"/>
                      <a:pt x="44203" y="427"/>
                      <a:pt x="28708" y="427"/>
                    </a:cubicBezTo>
                    <a:cubicBezTo>
                      <a:pt x="13214" y="427"/>
                      <a:pt x="652" y="12989"/>
                      <a:pt x="652" y="28483"/>
                    </a:cubicBezTo>
                    <a:cubicBezTo>
                      <a:pt x="652" y="43978"/>
                      <a:pt x="13214" y="56539"/>
                      <a:pt x="28708" y="56539"/>
                    </a:cubicBezTo>
                    <a:cubicBezTo>
                      <a:pt x="44203" y="56539"/>
                      <a:pt x="56764" y="43978"/>
                      <a:pt x="56764" y="28483"/>
                    </a:cubicBezTo>
                    <a:close/>
                  </a:path>
                </a:pathLst>
              </a:custGeom>
              <a:noFill/>
              <a:ln w="19050" cap="rnd">
                <a:solidFill>
                  <a:schemeClr val="bg1"/>
                </a:solidFill>
                <a:prstDash val="solid"/>
                <a:round/>
              </a:ln>
            </p:spPr>
            <p:txBody>
              <a:bodyPr rtlCol="0" anchor="ctr"/>
              <a:lstStyle/>
              <a:p>
                <a:endParaRPr lang="en-GB"/>
              </a:p>
            </p:txBody>
          </p:sp>
          <p:sp>
            <p:nvSpPr>
              <p:cNvPr id="298" name="Freeform 297">
                <a:extLst>
                  <a:ext uri="{FF2B5EF4-FFF2-40B4-BE49-F238E27FC236}">
                    <a16:creationId xmlns:a16="http://schemas.microsoft.com/office/drawing/2014/main" id="{2ABB81D2-AFA6-134A-621A-60DFA68F3119}"/>
                  </a:ext>
                </a:extLst>
              </p:cNvPr>
              <p:cNvSpPr/>
              <p:nvPr/>
            </p:nvSpPr>
            <p:spPr>
              <a:xfrm flipV="1">
                <a:off x="3038004" y="564699"/>
                <a:ext cx="67168" cy="67167"/>
              </a:xfrm>
              <a:custGeom>
                <a:avLst/>
                <a:gdLst>
                  <a:gd name="connsiteX0" fmla="*/ 67536 w 67168"/>
                  <a:gd name="connsiteY0" fmla="*/ 34197 h 67167"/>
                  <a:gd name="connsiteX1" fmla="*/ 33951 w 67168"/>
                  <a:gd name="connsiteY1" fmla="*/ 614 h 67167"/>
                  <a:gd name="connsiteX2" fmla="*/ 368 w 67168"/>
                  <a:gd name="connsiteY2" fmla="*/ 34197 h 67167"/>
                  <a:gd name="connsiteX3" fmla="*/ 33951 w 67168"/>
                  <a:gd name="connsiteY3" fmla="*/ 67781 h 67167"/>
                  <a:gd name="connsiteX4" fmla="*/ 67536 w 67168"/>
                  <a:gd name="connsiteY4" fmla="*/ 34197 h 6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8" h="67167">
                    <a:moveTo>
                      <a:pt x="67536" y="34197"/>
                    </a:moveTo>
                    <a:cubicBezTo>
                      <a:pt x="67536" y="15649"/>
                      <a:pt x="52500" y="614"/>
                      <a:pt x="33951" y="614"/>
                    </a:cubicBezTo>
                    <a:cubicBezTo>
                      <a:pt x="15404" y="614"/>
                      <a:pt x="368" y="15649"/>
                      <a:pt x="368" y="34197"/>
                    </a:cubicBezTo>
                    <a:cubicBezTo>
                      <a:pt x="368" y="52746"/>
                      <a:pt x="15404" y="67781"/>
                      <a:pt x="33951" y="67781"/>
                    </a:cubicBezTo>
                    <a:cubicBezTo>
                      <a:pt x="52500" y="67781"/>
                      <a:pt x="67536" y="52746"/>
                      <a:pt x="67536" y="34197"/>
                    </a:cubicBezTo>
                    <a:close/>
                  </a:path>
                </a:pathLst>
              </a:custGeom>
              <a:noFill/>
              <a:ln w="19050" cap="rnd">
                <a:solidFill>
                  <a:schemeClr val="bg1"/>
                </a:solidFill>
                <a:prstDash val="solid"/>
                <a:round/>
              </a:ln>
            </p:spPr>
            <p:txBody>
              <a:bodyPr rtlCol="0" anchor="ctr"/>
              <a:lstStyle/>
              <a:p>
                <a:endParaRPr lang="en-GB"/>
              </a:p>
            </p:txBody>
          </p:sp>
          <p:sp>
            <p:nvSpPr>
              <p:cNvPr id="299" name="Freeform 298">
                <a:extLst>
                  <a:ext uri="{FF2B5EF4-FFF2-40B4-BE49-F238E27FC236}">
                    <a16:creationId xmlns:a16="http://schemas.microsoft.com/office/drawing/2014/main" id="{F9165F28-7019-33C8-44F0-164289B27EAB}"/>
                  </a:ext>
                </a:extLst>
              </p:cNvPr>
              <p:cNvSpPr/>
              <p:nvPr/>
            </p:nvSpPr>
            <p:spPr>
              <a:xfrm flipV="1">
                <a:off x="3157933" y="414944"/>
                <a:ext cx="88414" cy="41934"/>
              </a:xfrm>
              <a:custGeom>
                <a:avLst/>
                <a:gdLst>
                  <a:gd name="connsiteX0" fmla="*/ 473 w 88414"/>
                  <a:gd name="connsiteY0" fmla="*/ 42335 h 41934"/>
                  <a:gd name="connsiteX1" fmla="*/ 88887 w 88414"/>
                  <a:gd name="connsiteY1" fmla="*/ 400 h 41934"/>
                </a:gdLst>
                <a:ahLst/>
                <a:cxnLst>
                  <a:cxn ang="0">
                    <a:pos x="connsiteX0" y="connsiteY0"/>
                  </a:cxn>
                  <a:cxn ang="0">
                    <a:pos x="connsiteX1" y="connsiteY1"/>
                  </a:cxn>
                </a:cxnLst>
                <a:rect l="l" t="t" r="r" b="b"/>
                <a:pathLst>
                  <a:path w="88414" h="41934">
                    <a:moveTo>
                      <a:pt x="473" y="42335"/>
                    </a:moveTo>
                    <a:lnTo>
                      <a:pt x="88887" y="400"/>
                    </a:lnTo>
                  </a:path>
                </a:pathLst>
              </a:custGeom>
              <a:noFill/>
              <a:ln w="19050" cap="rnd">
                <a:solidFill>
                  <a:schemeClr val="bg1"/>
                </a:solidFill>
                <a:prstDash val="solid"/>
                <a:round/>
              </a:ln>
            </p:spPr>
            <p:txBody>
              <a:bodyPr rtlCol="0" anchor="ctr"/>
              <a:lstStyle/>
              <a:p>
                <a:endParaRPr lang="en-GB"/>
              </a:p>
            </p:txBody>
          </p:sp>
          <p:sp>
            <p:nvSpPr>
              <p:cNvPr id="300" name="Freeform 299">
                <a:extLst>
                  <a:ext uri="{FF2B5EF4-FFF2-40B4-BE49-F238E27FC236}">
                    <a16:creationId xmlns:a16="http://schemas.microsoft.com/office/drawing/2014/main" id="{9970A3BC-DED4-3406-70E6-CFEFF2A81428}"/>
                  </a:ext>
                </a:extLst>
              </p:cNvPr>
              <p:cNvSpPr/>
              <p:nvPr/>
            </p:nvSpPr>
            <p:spPr>
              <a:xfrm flipV="1">
                <a:off x="3073415" y="461795"/>
                <a:ext cx="4336" cy="102905"/>
              </a:xfrm>
              <a:custGeom>
                <a:avLst/>
                <a:gdLst>
                  <a:gd name="connsiteX0" fmla="*/ 334 w 4336"/>
                  <a:gd name="connsiteY0" fmla="*/ 433 h 102905"/>
                  <a:gd name="connsiteX1" fmla="*/ 4671 w 4336"/>
                  <a:gd name="connsiteY1" fmla="*/ 103338 h 102905"/>
                </a:gdLst>
                <a:ahLst/>
                <a:cxnLst>
                  <a:cxn ang="0">
                    <a:pos x="connsiteX0" y="connsiteY0"/>
                  </a:cxn>
                  <a:cxn ang="0">
                    <a:pos x="connsiteX1" y="connsiteY1"/>
                  </a:cxn>
                </a:cxnLst>
                <a:rect l="l" t="t" r="r" b="b"/>
                <a:pathLst>
                  <a:path w="4336" h="102905">
                    <a:moveTo>
                      <a:pt x="334" y="433"/>
                    </a:moveTo>
                    <a:lnTo>
                      <a:pt x="4671" y="103338"/>
                    </a:lnTo>
                  </a:path>
                </a:pathLst>
              </a:custGeom>
              <a:noFill/>
              <a:ln w="19050" cap="rnd">
                <a:solidFill>
                  <a:schemeClr val="bg1"/>
                </a:solidFill>
                <a:prstDash val="solid"/>
                <a:round/>
              </a:ln>
            </p:spPr>
            <p:txBody>
              <a:bodyPr rtlCol="0" anchor="ctr"/>
              <a:lstStyle/>
              <a:p>
                <a:endParaRPr lang="en-GB"/>
              </a:p>
            </p:txBody>
          </p:sp>
          <p:sp>
            <p:nvSpPr>
              <p:cNvPr id="301" name="Freeform 300">
                <a:extLst>
                  <a:ext uri="{FF2B5EF4-FFF2-40B4-BE49-F238E27FC236}">
                    <a16:creationId xmlns:a16="http://schemas.microsoft.com/office/drawing/2014/main" id="{B972369E-21C4-9F55-22E5-79197A3720B4}"/>
                  </a:ext>
                </a:extLst>
              </p:cNvPr>
              <p:cNvSpPr/>
              <p:nvPr/>
            </p:nvSpPr>
            <p:spPr>
              <a:xfrm flipV="1">
                <a:off x="3141324" y="259118"/>
                <a:ext cx="87596" cy="75010"/>
              </a:xfrm>
              <a:custGeom>
                <a:avLst/>
                <a:gdLst>
                  <a:gd name="connsiteX0" fmla="*/ 449 w 87596"/>
                  <a:gd name="connsiteY0" fmla="*/ 132 h 75010"/>
                  <a:gd name="connsiteX1" fmla="*/ 88045 w 87596"/>
                  <a:gd name="connsiteY1" fmla="*/ 75143 h 75010"/>
                </a:gdLst>
                <a:ahLst/>
                <a:cxnLst>
                  <a:cxn ang="0">
                    <a:pos x="connsiteX0" y="connsiteY0"/>
                  </a:cxn>
                  <a:cxn ang="0">
                    <a:pos x="connsiteX1" y="connsiteY1"/>
                  </a:cxn>
                </a:cxnLst>
                <a:rect l="l" t="t" r="r" b="b"/>
                <a:pathLst>
                  <a:path w="87596" h="75010">
                    <a:moveTo>
                      <a:pt x="449" y="132"/>
                    </a:moveTo>
                    <a:lnTo>
                      <a:pt x="88045" y="75143"/>
                    </a:lnTo>
                  </a:path>
                </a:pathLst>
              </a:custGeom>
              <a:noFill/>
              <a:ln w="19050" cap="rnd">
                <a:solidFill>
                  <a:schemeClr val="bg1"/>
                </a:solidFill>
                <a:prstDash val="solid"/>
                <a:round/>
              </a:ln>
            </p:spPr>
            <p:txBody>
              <a:bodyPr rtlCol="0" anchor="ctr"/>
              <a:lstStyle/>
              <a:p>
                <a:endParaRPr lang="en-GB"/>
              </a:p>
            </p:txBody>
          </p:sp>
          <p:sp>
            <p:nvSpPr>
              <p:cNvPr id="302" name="Freeform 301">
                <a:extLst>
                  <a:ext uri="{FF2B5EF4-FFF2-40B4-BE49-F238E27FC236}">
                    <a16:creationId xmlns:a16="http://schemas.microsoft.com/office/drawing/2014/main" id="{903A9B26-D631-8951-5AF2-68ABD01D407E}"/>
                  </a:ext>
                </a:extLst>
              </p:cNvPr>
              <p:cNvSpPr/>
              <p:nvPr/>
            </p:nvSpPr>
            <p:spPr>
              <a:xfrm flipV="1">
                <a:off x="2916755" y="243081"/>
                <a:ext cx="113754" cy="96177"/>
              </a:xfrm>
              <a:custGeom>
                <a:avLst/>
                <a:gdLst>
                  <a:gd name="connsiteX0" fmla="*/ 126 w 113754"/>
                  <a:gd name="connsiteY0" fmla="*/ 96395 h 96177"/>
                  <a:gd name="connsiteX1" fmla="*/ 113880 w 113754"/>
                  <a:gd name="connsiteY1" fmla="*/ 218 h 96177"/>
                </a:gdLst>
                <a:ahLst/>
                <a:cxnLst>
                  <a:cxn ang="0">
                    <a:pos x="connsiteX0" y="connsiteY0"/>
                  </a:cxn>
                  <a:cxn ang="0">
                    <a:pos x="connsiteX1" y="connsiteY1"/>
                  </a:cxn>
                </a:cxnLst>
                <a:rect l="l" t="t" r="r" b="b"/>
                <a:pathLst>
                  <a:path w="113754" h="96177">
                    <a:moveTo>
                      <a:pt x="126" y="96395"/>
                    </a:moveTo>
                    <a:lnTo>
                      <a:pt x="113880" y="218"/>
                    </a:lnTo>
                  </a:path>
                </a:pathLst>
              </a:custGeom>
              <a:noFill/>
              <a:ln w="19050" cap="rnd">
                <a:solidFill>
                  <a:schemeClr val="bg1"/>
                </a:solidFill>
                <a:prstDash val="solid"/>
                <a:round/>
              </a:ln>
            </p:spPr>
            <p:txBody>
              <a:bodyPr rtlCol="0" anchor="ctr"/>
              <a:lstStyle/>
              <a:p>
                <a:endParaRPr lang="en-GB"/>
              </a:p>
            </p:txBody>
          </p:sp>
          <p:sp>
            <p:nvSpPr>
              <p:cNvPr id="303" name="Freeform 302">
                <a:extLst>
                  <a:ext uri="{FF2B5EF4-FFF2-40B4-BE49-F238E27FC236}">
                    <a16:creationId xmlns:a16="http://schemas.microsoft.com/office/drawing/2014/main" id="{58ECEE52-9070-B1B4-03C4-42353A8AAB99}"/>
                  </a:ext>
                </a:extLst>
              </p:cNvPr>
              <p:cNvSpPr/>
              <p:nvPr/>
            </p:nvSpPr>
            <p:spPr>
              <a:xfrm flipV="1">
                <a:off x="2936528" y="416835"/>
                <a:ext cx="82782" cy="47439"/>
              </a:xfrm>
              <a:custGeom>
                <a:avLst/>
                <a:gdLst>
                  <a:gd name="connsiteX0" fmla="*/ 149 w 82782"/>
                  <a:gd name="connsiteY0" fmla="*/ 358 h 47439"/>
                  <a:gd name="connsiteX1" fmla="*/ 82932 w 82782"/>
                  <a:gd name="connsiteY1" fmla="*/ 47797 h 47439"/>
                </a:gdLst>
                <a:ahLst/>
                <a:cxnLst>
                  <a:cxn ang="0">
                    <a:pos x="connsiteX0" y="connsiteY0"/>
                  </a:cxn>
                  <a:cxn ang="0">
                    <a:pos x="connsiteX1" y="connsiteY1"/>
                  </a:cxn>
                </a:cxnLst>
                <a:rect l="l" t="t" r="r" b="b"/>
                <a:pathLst>
                  <a:path w="82782" h="47439">
                    <a:moveTo>
                      <a:pt x="149" y="358"/>
                    </a:moveTo>
                    <a:lnTo>
                      <a:pt x="82932" y="47797"/>
                    </a:lnTo>
                  </a:path>
                </a:pathLst>
              </a:custGeom>
              <a:noFill/>
              <a:ln w="19050" cap="rnd">
                <a:solidFill>
                  <a:schemeClr val="bg1"/>
                </a:solidFill>
                <a:prstDash val="solid"/>
                <a:round/>
              </a:ln>
            </p:spPr>
            <p:txBody>
              <a:bodyPr rtlCol="0" anchor="ctr"/>
              <a:lstStyle/>
              <a:p>
                <a:endParaRPr lang="en-GB"/>
              </a:p>
            </p:txBody>
          </p:sp>
        </p:grpSp>
      </p:grpSp>
      <p:grpSp>
        <p:nvGrpSpPr>
          <p:cNvPr id="25" name="Group 24">
            <a:extLst>
              <a:ext uri="{FF2B5EF4-FFF2-40B4-BE49-F238E27FC236}">
                <a16:creationId xmlns:a16="http://schemas.microsoft.com/office/drawing/2014/main" id="{F9FC779A-C14A-EBBF-AC62-FD3470021BBA}"/>
              </a:ext>
            </a:extLst>
          </p:cNvPr>
          <p:cNvGrpSpPr/>
          <p:nvPr/>
        </p:nvGrpSpPr>
        <p:grpSpPr>
          <a:xfrm>
            <a:off x="5740243" y="2466383"/>
            <a:ext cx="712224" cy="712224"/>
            <a:chOff x="5740243" y="2466383"/>
            <a:chExt cx="712224" cy="712224"/>
          </a:xfrm>
        </p:grpSpPr>
        <p:sp>
          <p:nvSpPr>
            <p:cNvPr id="497" name="Oval 496">
              <a:extLst>
                <a:ext uri="{FF2B5EF4-FFF2-40B4-BE49-F238E27FC236}">
                  <a16:creationId xmlns:a16="http://schemas.microsoft.com/office/drawing/2014/main" id="{ACE3E658-956F-8E1D-B7B4-D1DBE2A2926C}"/>
                </a:ext>
              </a:extLst>
            </p:cNvPr>
            <p:cNvSpPr/>
            <p:nvPr/>
          </p:nvSpPr>
          <p:spPr>
            <a:xfrm>
              <a:off x="574024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Graphic 309">
              <a:extLst>
                <a:ext uri="{FF2B5EF4-FFF2-40B4-BE49-F238E27FC236}">
                  <a16:creationId xmlns:a16="http://schemas.microsoft.com/office/drawing/2014/main" id="{2B22341D-AC46-4B18-3FD5-908ACF59B060}"/>
                </a:ext>
              </a:extLst>
            </p:cNvPr>
            <p:cNvSpPr/>
            <p:nvPr/>
          </p:nvSpPr>
          <p:spPr>
            <a:xfrm flipV="1">
              <a:off x="5955374" y="2681514"/>
              <a:ext cx="281962" cy="281962"/>
            </a:xfrm>
            <a:custGeom>
              <a:avLst/>
              <a:gdLst>
                <a:gd name="connsiteX0" fmla="*/ 269917 w 431225"/>
                <a:gd name="connsiteY0" fmla="*/ 377841 h 431225"/>
                <a:gd name="connsiteX1" fmla="*/ 377723 w 431225"/>
                <a:gd name="connsiteY1" fmla="*/ 270035 h 431225"/>
                <a:gd name="connsiteX2" fmla="*/ 311115 w 431225"/>
                <a:gd name="connsiteY2" fmla="*/ 419039 h 431225"/>
                <a:gd name="connsiteX3" fmla="*/ 108207 w 431225"/>
                <a:gd name="connsiteY3" fmla="*/ 216131 h 431225"/>
                <a:gd name="connsiteX4" fmla="*/ 108207 w 431225"/>
                <a:gd name="connsiteY4" fmla="*/ 107266 h 431225"/>
                <a:gd name="connsiteX5" fmla="*/ 215260 w 431225"/>
                <a:gd name="connsiteY5" fmla="*/ 107571 h 431225"/>
                <a:gd name="connsiteX6" fmla="*/ 418921 w 431225"/>
                <a:gd name="connsiteY6" fmla="*/ 311233 h 431225"/>
                <a:gd name="connsiteX7" fmla="*/ 431626 w 431225"/>
                <a:gd name="connsiteY7" fmla="*/ 341906 h 431225"/>
                <a:gd name="connsiteX8" fmla="*/ 418921 w 431225"/>
                <a:gd name="connsiteY8" fmla="*/ 372579 h 431225"/>
                <a:gd name="connsiteX9" fmla="*/ 372461 w 431225"/>
                <a:gd name="connsiteY9" fmla="*/ 419039 h 431225"/>
                <a:gd name="connsiteX10" fmla="*/ 341788 w 431225"/>
                <a:gd name="connsiteY10" fmla="*/ 431744 h 431225"/>
                <a:gd name="connsiteX11" fmla="*/ 311115 w 431225"/>
                <a:gd name="connsiteY11" fmla="*/ 419039 h 431225"/>
                <a:gd name="connsiteX12" fmla="*/ 431626 w 431225"/>
                <a:gd name="connsiteY12" fmla="*/ 216131 h 431225"/>
                <a:gd name="connsiteX13" fmla="*/ 431626 w 431225"/>
                <a:gd name="connsiteY13" fmla="*/ 117801 h 431225"/>
                <a:gd name="connsiteX14" fmla="*/ 399515 w 431225"/>
                <a:gd name="connsiteY14" fmla="*/ 40279 h 431225"/>
                <a:gd name="connsiteX15" fmla="*/ 391866 w 431225"/>
                <a:gd name="connsiteY15" fmla="*/ 32629 h 431225"/>
                <a:gd name="connsiteX16" fmla="*/ 314344 w 431225"/>
                <a:gd name="connsiteY16" fmla="*/ 518 h 431225"/>
                <a:gd name="connsiteX17" fmla="*/ 117683 w 431225"/>
                <a:gd name="connsiteY17" fmla="*/ 518 h 431225"/>
                <a:gd name="connsiteX18" fmla="*/ 40161 w 431225"/>
                <a:gd name="connsiteY18" fmla="*/ 32629 h 431225"/>
                <a:gd name="connsiteX19" fmla="*/ 32511 w 431225"/>
                <a:gd name="connsiteY19" fmla="*/ 40279 h 431225"/>
                <a:gd name="connsiteX20" fmla="*/ 400 w 431225"/>
                <a:gd name="connsiteY20" fmla="*/ 117801 h 431225"/>
                <a:gd name="connsiteX21" fmla="*/ 400 w 431225"/>
                <a:gd name="connsiteY21" fmla="*/ 314462 h 431225"/>
                <a:gd name="connsiteX22" fmla="*/ 32511 w 431225"/>
                <a:gd name="connsiteY22" fmla="*/ 391984 h 431225"/>
                <a:gd name="connsiteX23" fmla="*/ 40161 w 431225"/>
                <a:gd name="connsiteY23" fmla="*/ 399633 h 431225"/>
                <a:gd name="connsiteX24" fmla="*/ 117683 w 431225"/>
                <a:gd name="connsiteY24" fmla="*/ 431744 h 431225"/>
                <a:gd name="connsiteX25" fmla="*/ 216013 w 431225"/>
                <a:gd name="connsiteY25" fmla="*/ 431744 h 43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225" h="431225">
                  <a:moveTo>
                    <a:pt x="269917" y="377841"/>
                  </a:moveTo>
                  <a:lnTo>
                    <a:pt x="377723" y="270035"/>
                  </a:lnTo>
                  <a:moveTo>
                    <a:pt x="311115" y="419039"/>
                  </a:moveTo>
                  <a:lnTo>
                    <a:pt x="108207" y="216131"/>
                  </a:lnTo>
                  <a:lnTo>
                    <a:pt x="108207" y="107266"/>
                  </a:lnTo>
                  <a:lnTo>
                    <a:pt x="215260" y="107571"/>
                  </a:lnTo>
                  <a:lnTo>
                    <a:pt x="418921" y="311233"/>
                  </a:lnTo>
                  <a:cubicBezTo>
                    <a:pt x="427056" y="319368"/>
                    <a:pt x="431626" y="330401"/>
                    <a:pt x="431626" y="341906"/>
                  </a:cubicBezTo>
                  <a:cubicBezTo>
                    <a:pt x="431626" y="353410"/>
                    <a:pt x="427056" y="364443"/>
                    <a:pt x="418921" y="372579"/>
                  </a:cubicBezTo>
                  <a:lnTo>
                    <a:pt x="372461" y="419039"/>
                  </a:lnTo>
                  <a:cubicBezTo>
                    <a:pt x="364326" y="427174"/>
                    <a:pt x="353292" y="431744"/>
                    <a:pt x="341788" y="431744"/>
                  </a:cubicBezTo>
                  <a:cubicBezTo>
                    <a:pt x="330283" y="431744"/>
                    <a:pt x="319250" y="427174"/>
                    <a:pt x="311115" y="419039"/>
                  </a:cubicBezTo>
                  <a:close/>
                  <a:moveTo>
                    <a:pt x="431626" y="216131"/>
                  </a:moveTo>
                  <a:lnTo>
                    <a:pt x="431626" y="117801"/>
                  </a:lnTo>
                  <a:cubicBezTo>
                    <a:pt x="431626" y="88724"/>
                    <a:pt x="420075" y="60839"/>
                    <a:pt x="399515" y="40279"/>
                  </a:cubicBezTo>
                  <a:lnTo>
                    <a:pt x="391866" y="32629"/>
                  </a:lnTo>
                  <a:cubicBezTo>
                    <a:pt x="371307" y="12069"/>
                    <a:pt x="343420" y="518"/>
                    <a:pt x="314344" y="518"/>
                  </a:cubicBezTo>
                  <a:lnTo>
                    <a:pt x="117683" y="518"/>
                  </a:lnTo>
                  <a:cubicBezTo>
                    <a:pt x="88606" y="518"/>
                    <a:pt x="60721" y="12069"/>
                    <a:pt x="40161" y="32629"/>
                  </a:cubicBezTo>
                  <a:lnTo>
                    <a:pt x="32511" y="40279"/>
                  </a:lnTo>
                  <a:cubicBezTo>
                    <a:pt x="11951" y="60839"/>
                    <a:pt x="400" y="88724"/>
                    <a:pt x="400" y="117801"/>
                  </a:cubicBezTo>
                  <a:lnTo>
                    <a:pt x="400" y="314462"/>
                  </a:lnTo>
                  <a:cubicBezTo>
                    <a:pt x="400" y="343538"/>
                    <a:pt x="11951" y="371424"/>
                    <a:pt x="32511" y="391984"/>
                  </a:cubicBezTo>
                  <a:lnTo>
                    <a:pt x="40161" y="399633"/>
                  </a:lnTo>
                  <a:cubicBezTo>
                    <a:pt x="60721" y="420193"/>
                    <a:pt x="88606" y="431744"/>
                    <a:pt x="117683" y="431744"/>
                  </a:cubicBezTo>
                  <a:lnTo>
                    <a:pt x="216013" y="431744"/>
                  </a:lnTo>
                </a:path>
              </a:pathLst>
            </a:custGeom>
            <a:noFill/>
            <a:ln w="19050" cap="rnd">
              <a:solidFill>
                <a:schemeClr val="bg1"/>
              </a:solidFill>
              <a:prstDash val="solid"/>
              <a:round/>
            </a:ln>
          </p:spPr>
          <p:txBody>
            <a:bodyPr rtlCol="0" anchor="ctr"/>
            <a:lstStyle/>
            <a:p>
              <a:endParaRPr lang="en-GB"/>
            </a:p>
          </p:txBody>
        </p:sp>
      </p:grpSp>
      <p:grpSp>
        <p:nvGrpSpPr>
          <p:cNvPr id="22" name="Group 21">
            <a:extLst>
              <a:ext uri="{FF2B5EF4-FFF2-40B4-BE49-F238E27FC236}">
                <a16:creationId xmlns:a16="http://schemas.microsoft.com/office/drawing/2014/main" id="{416E60FA-7648-846A-E461-1195B10FA521}"/>
              </a:ext>
            </a:extLst>
          </p:cNvPr>
          <p:cNvGrpSpPr/>
          <p:nvPr/>
        </p:nvGrpSpPr>
        <p:grpSpPr>
          <a:xfrm>
            <a:off x="8428023" y="2466383"/>
            <a:ext cx="712224" cy="712224"/>
            <a:chOff x="8428023" y="2466383"/>
            <a:chExt cx="712224" cy="712224"/>
          </a:xfrm>
        </p:grpSpPr>
        <p:sp>
          <p:nvSpPr>
            <p:cNvPr id="500" name="Oval 499">
              <a:extLst>
                <a:ext uri="{FF2B5EF4-FFF2-40B4-BE49-F238E27FC236}">
                  <a16:creationId xmlns:a16="http://schemas.microsoft.com/office/drawing/2014/main" id="{98C23AE6-F299-505A-A40C-00D2C244F5B2}"/>
                </a:ext>
              </a:extLst>
            </p:cNvPr>
            <p:cNvSpPr/>
            <p:nvPr/>
          </p:nvSpPr>
          <p:spPr>
            <a:xfrm>
              <a:off x="8428023"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5" name="Group 304">
              <a:extLst>
                <a:ext uri="{FF2B5EF4-FFF2-40B4-BE49-F238E27FC236}">
                  <a16:creationId xmlns:a16="http://schemas.microsoft.com/office/drawing/2014/main" id="{1B421781-2CFB-9197-C341-E617FA7C35EF}"/>
                </a:ext>
              </a:extLst>
            </p:cNvPr>
            <p:cNvGrpSpPr>
              <a:grpSpLocks noChangeAspect="1"/>
            </p:cNvGrpSpPr>
            <p:nvPr/>
          </p:nvGrpSpPr>
          <p:grpSpPr>
            <a:xfrm>
              <a:off x="8631131" y="2669491"/>
              <a:ext cx="306008" cy="306008"/>
              <a:chOff x="3675881" y="-420368"/>
              <a:chExt cx="1683149" cy="1683149"/>
            </a:xfrm>
          </p:grpSpPr>
          <p:sp>
            <p:nvSpPr>
              <p:cNvPr id="306" name="Freeform 305">
                <a:extLst>
                  <a:ext uri="{FF2B5EF4-FFF2-40B4-BE49-F238E27FC236}">
                    <a16:creationId xmlns:a16="http://schemas.microsoft.com/office/drawing/2014/main" id="{344E47B8-5932-D1E3-7356-09B9196AC126}"/>
                  </a:ext>
                </a:extLst>
              </p:cNvPr>
              <p:cNvSpPr/>
              <p:nvPr/>
            </p:nvSpPr>
            <p:spPr>
              <a:xfrm>
                <a:off x="4232178" y="406942"/>
                <a:ext cx="3566" cy="285280"/>
              </a:xfrm>
              <a:custGeom>
                <a:avLst/>
                <a:gdLst>
                  <a:gd name="connsiteX0" fmla="*/ 0 w 914"/>
                  <a:gd name="connsiteY0" fmla="*/ 0 h 73125"/>
                  <a:gd name="connsiteX1" fmla="*/ 0 w 914"/>
                  <a:gd name="connsiteY1" fmla="*/ 73125 h 73125"/>
                </a:gdLst>
                <a:ahLst/>
                <a:cxnLst>
                  <a:cxn ang="0">
                    <a:pos x="connsiteX0" y="connsiteY0"/>
                  </a:cxn>
                  <a:cxn ang="0">
                    <a:pos x="connsiteX1" y="connsiteY1"/>
                  </a:cxn>
                </a:cxnLst>
                <a:rect l="l" t="t" r="r" b="b"/>
                <a:pathLst>
                  <a:path w="914" h="73125">
                    <a:moveTo>
                      <a:pt x="0" y="0"/>
                    </a:moveTo>
                    <a:lnTo>
                      <a:pt x="0" y="73125"/>
                    </a:lnTo>
                  </a:path>
                </a:pathLst>
              </a:custGeom>
              <a:ln w="19050" cap="rnd">
                <a:solidFill>
                  <a:schemeClr val="bg1"/>
                </a:solidFill>
                <a:prstDash val="solid"/>
                <a:round/>
              </a:ln>
            </p:spPr>
            <p:txBody>
              <a:bodyPr rtlCol="0" anchor="ctr"/>
              <a:lstStyle/>
              <a:p>
                <a:endParaRPr lang="en-GB"/>
              </a:p>
            </p:txBody>
          </p:sp>
          <p:sp>
            <p:nvSpPr>
              <p:cNvPr id="307" name="Freeform 306">
                <a:extLst>
                  <a:ext uri="{FF2B5EF4-FFF2-40B4-BE49-F238E27FC236}">
                    <a16:creationId xmlns:a16="http://schemas.microsoft.com/office/drawing/2014/main" id="{B06D7E3B-F4FD-EFC1-5D84-9A90C5011407}"/>
                  </a:ext>
                </a:extLst>
              </p:cNvPr>
              <p:cNvSpPr/>
              <p:nvPr/>
            </p:nvSpPr>
            <p:spPr>
              <a:xfrm>
                <a:off x="4089536" y="549583"/>
                <a:ext cx="285280"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08" name="Freeform 307">
                <a:extLst>
                  <a:ext uri="{FF2B5EF4-FFF2-40B4-BE49-F238E27FC236}">
                    <a16:creationId xmlns:a16="http://schemas.microsoft.com/office/drawing/2014/main" id="{2FB9AE1C-2FF1-FCF5-81AA-608BF779E854}"/>
                  </a:ext>
                </a:extLst>
              </p:cNvPr>
              <p:cNvSpPr/>
              <p:nvPr/>
            </p:nvSpPr>
            <p:spPr>
              <a:xfrm>
                <a:off x="3675881" y="121662"/>
                <a:ext cx="1683149" cy="1141119"/>
              </a:xfrm>
              <a:custGeom>
                <a:avLst/>
                <a:gdLst>
                  <a:gd name="connsiteX0" fmla="*/ 431016 w 431437"/>
                  <a:gd name="connsiteY0" fmla="*/ 250363 h 292500"/>
                  <a:gd name="connsiteX1" fmla="*/ 403923 w 431437"/>
                  <a:gd name="connsiteY1" fmla="*/ 62677 h 292500"/>
                  <a:gd name="connsiteX2" fmla="*/ 331549 w 431437"/>
                  <a:gd name="connsiteY2" fmla="*/ 0 h 292500"/>
                  <a:gd name="connsiteX3" fmla="*/ 99890 w 431437"/>
                  <a:gd name="connsiteY3" fmla="*/ 0 h 292500"/>
                  <a:gd name="connsiteX4" fmla="*/ 27515 w 431437"/>
                  <a:gd name="connsiteY4" fmla="*/ 62677 h 292500"/>
                  <a:gd name="connsiteX5" fmla="*/ 422 w 431437"/>
                  <a:gd name="connsiteY5" fmla="*/ 250363 h 292500"/>
                  <a:gd name="connsiteX6" fmla="*/ 0 w 431437"/>
                  <a:gd name="connsiteY6" fmla="*/ 255938 h 292500"/>
                  <a:gd name="connsiteX7" fmla="*/ 36563 w 431437"/>
                  <a:gd name="connsiteY7" fmla="*/ 292500 h 292500"/>
                  <a:gd name="connsiteX8" fmla="*/ 64300 w 431437"/>
                  <a:gd name="connsiteY8" fmla="*/ 278785 h 292500"/>
                  <a:gd name="connsiteX9" fmla="*/ 109688 w 431437"/>
                  <a:gd name="connsiteY9" fmla="*/ 219375 h 292500"/>
                  <a:gd name="connsiteX10" fmla="*/ 321750 w 431437"/>
                  <a:gd name="connsiteY10" fmla="*/ 219375 h 292500"/>
                  <a:gd name="connsiteX11" fmla="*/ 367138 w 431437"/>
                  <a:gd name="connsiteY11" fmla="*/ 278785 h 292500"/>
                  <a:gd name="connsiteX12" fmla="*/ 394875 w 431437"/>
                  <a:gd name="connsiteY12" fmla="*/ 292500 h 292500"/>
                  <a:gd name="connsiteX13" fmla="*/ 431438 w 431437"/>
                  <a:gd name="connsiteY13" fmla="*/ 255938 h 292500"/>
                  <a:gd name="connsiteX14" fmla="*/ 431016 w 431437"/>
                  <a:gd name="connsiteY14" fmla="*/ 250363 h 2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437" h="292500">
                    <a:moveTo>
                      <a:pt x="431016" y="250363"/>
                    </a:moveTo>
                    <a:lnTo>
                      <a:pt x="403923" y="62677"/>
                    </a:lnTo>
                    <a:cubicBezTo>
                      <a:pt x="398730" y="26700"/>
                      <a:pt x="367898" y="0"/>
                      <a:pt x="331549" y="0"/>
                    </a:cubicBezTo>
                    <a:lnTo>
                      <a:pt x="99890" y="0"/>
                    </a:lnTo>
                    <a:cubicBezTo>
                      <a:pt x="63540" y="0"/>
                      <a:pt x="32708" y="26701"/>
                      <a:pt x="27515" y="62677"/>
                    </a:cubicBezTo>
                    <a:lnTo>
                      <a:pt x="422" y="250363"/>
                    </a:lnTo>
                    <a:cubicBezTo>
                      <a:pt x="145" y="252182"/>
                      <a:pt x="0" y="254043"/>
                      <a:pt x="0" y="255938"/>
                    </a:cubicBezTo>
                    <a:cubicBezTo>
                      <a:pt x="0" y="276129"/>
                      <a:pt x="16369" y="292500"/>
                      <a:pt x="36563" y="292500"/>
                    </a:cubicBezTo>
                    <a:cubicBezTo>
                      <a:pt x="47440" y="292500"/>
                      <a:pt x="57696" y="287429"/>
                      <a:pt x="64300" y="278785"/>
                    </a:cubicBezTo>
                    <a:lnTo>
                      <a:pt x="109688" y="219375"/>
                    </a:lnTo>
                    <a:lnTo>
                      <a:pt x="321750" y="219375"/>
                    </a:lnTo>
                    <a:lnTo>
                      <a:pt x="367138" y="278785"/>
                    </a:lnTo>
                    <a:cubicBezTo>
                      <a:pt x="373742" y="287429"/>
                      <a:pt x="383998" y="292500"/>
                      <a:pt x="394875" y="292500"/>
                    </a:cubicBezTo>
                    <a:cubicBezTo>
                      <a:pt x="415068" y="292500"/>
                      <a:pt x="431438" y="276129"/>
                      <a:pt x="431438" y="255938"/>
                    </a:cubicBezTo>
                    <a:cubicBezTo>
                      <a:pt x="431438" y="254043"/>
                      <a:pt x="431292" y="252182"/>
                      <a:pt x="431016" y="250363"/>
                    </a:cubicBezTo>
                    <a:close/>
                  </a:path>
                </a:pathLst>
              </a:custGeom>
              <a:noFill/>
              <a:ln w="19050" cap="rnd">
                <a:solidFill>
                  <a:schemeClr val="bg1"/>
                </a:solidFill>
                <a:prstDash val="solid"/>
                <a:round/>
              </a:ln>
            </p:spPr>
            <p:txBody>
              <a:bodyPr rtlCol="0" anchor="ctr"/>
              <a:lstStyle/>
              <a:p>
                <a:endParaRPr lang="en-GB"/>
              </a:p>
            </p:txBody>
          </p:sp>
          <p:sp>
            <p:nvSpPr>
              <p:cNvPr id="309" name="Freeform 308">
                <a:extLst>
                  <a:ext uri="{FF2B5EF4-FFF2-40B4-BE49-F238E27FC236}">
                    <a16:creationId xmlns:a16="http://schemas.microsoft.com/office/drawing/2014/main" id="{1C2DCA76-38D8-8C10-D6FC-F9825F3BCF92}"/>
                  </a:ext>
                </a:extLst>
              </p:cNvPr>
              <p:cNvSpPr/>
              <p:nvPr/>
            </p:nvSpPr>
            <p:spPr>
              <a:xfrm>
                <a:off x="4517457" y="-420368"/>
                <a:ext cx="570560" cy="542030"/>
              </a:xfrm>
              <a:custGeom>
                <a:avLst/>
                <a:gdLst>
                  <a:gd name="connsiteX0" fmla="*/ 146250 w 146250"/>
                  <a:gd name="connsiteY0" fmla="*/ 0 h 138937"/>
                  <a:gd name="connsiteX1" fmla="*/ 109688 w 146250"/>
                  <a:gd name="connsiteY1" fmla="*/ 36563 h 138937"/>
                  <a:gd name="connsiteX2" fmla="*/ 73125 w 146250"/>
                  <a:gd name="connsiteY2" fmla="*/ 36563 h 138937"/>
                  <a:gd name="connsiteX3" fmla="*/ 0 w 146250"/>
                  <a:gd name="connsiteY3" fmla="*/ 109688 h 138937"/>
                  <a:gd name="connsiteX4" fmla="*/ 0 w 146250"/>
                  <a:gd name="connsiteY4" fmla="*/ 138938 h 13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50" h="138937">
                    <a:moveTo>
                      <a:pt x="146250" y="0"/>
                    </a:moveTo>
                    <a:cubicBezTo>
                      <a:pt x="146250" y="20193"/>
                      <a:pt x="129880" y="36563"/>
                      <a:pt x="109688" y="36563"/>
                    </a:cubicBezTo>
                    <a:lnTo>
                      <a:pt x="73125" y="36563"/>
                    </a:lnTo>
                    <a:cubicBezTo>
                      <a:pt x="32739" y="36563"/>
                      <a:pt x="0" y="69301"/>
                      <a:pt x="0" y="109688"/>
                    </a:cubicBezTo>
                    <a:lnTo>
                      <a:pt x="0" y="138938"/>
                    </a:lnTo>
                  </a:path>
                </a:pathLst>
              </a:custGeom>
              <a:noFill/>
              <a:ln w="19050" cap="rnd">
                <a:solidFill>
                  <a:schemeClr val="bg1"/>
                </a:solidFill>
                <a:prstDash val="solid"/>
                <a:round/>
              </a:ln>
            </p:spPr>
            <p:txBody>
              <a:bodyPr rtlCol="0" anchor="ctr"/>
              <a:lstStyle/>
              <a:p>
                <a:endParaRPr lang="en-GB"/>
              </a:p>
            </p:txBody>
          </p:sp>
          <p:sp>
            <p:nvSpPr>
              <p:cNvPr id="310" name="Freeform 309">
                <a:extLst>
                  <a:ext uri="{FF2B5EF4-FFF2-40B4-BE49-F238E27FC236}">
                    <a16:creationId xmlns:a16="http://schemas.microsoft.com/office/drawing/2014/main" id="{3DA957FD-392F-A754-89B6-9EC5AB5190F4}"/>
                  </a:ext>
                </a:extLst>
              </p:cNvPr>
              <p:cNvSpPr/>
              <p:nvPr/>
            </p:nvSpPr>
            <p:spPr>
              <a:xfrm>
                <a:off x="4708040" y="5460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1" name="Freeform 310">
                <a:extLst>
                  <a:ext uri="{FF2B5EF4-FFF2-40B4-BE49-F238E27FC236}">
                    <a16:creationId xmlns:a16="http://schemas.microsoft.com/office/drawing/2014/main" id="{1E3DDD0D-7A80-469A-E465-EB75DDD21D26}"/>
                  </a:ext>
                </a:extLst>
              </p:cNvPr>
              <p:cNvSpPr/>
              <p:nvPr/>
            </p:nvSpPr>
            <p:spPr>
              <a:xfrm>
                <a:off x="4912781" y="5460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2" name="Freeform 311">
                <a:extLst>
                  <a:ext uri="{FF2B5EF4-FFF2-40B4-BE49-F238E27FC236}">
                    <a16:creationId xmlns:a16="http://schemas.microsoft.com/office/drawing/2014/main" id="{2C74ADEC-28AA-E50C-8C46-D6C070B30046}"/>
                  </a:ext>
                </a:extLst>
              </p:cNvPr>
              <p:cNvSpPr/>
              <p:nvPr/>
            </p:nvSpPr>
            <p:spPr>
              <a:xfrm>
                <a:off x="4814356" y="434891"/>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sp>
            <p:nvSpPr>
              <p:cNvPr id="313" name="Freeform 312">
                <a:extLst>
                  <a:ext uri="{FF2B5EF4-FFF2-40B4-BE49-F238E27FC236}">
                    <a16:creationId xmlns:a16="http://schemas.microsoft.com/office/drawing/2014/main" id="{CF4E2C2B-0DEE-9A92-74D2-5625CD1205C1}"/>
                  </a:ext>
                </a:extLst>
              </p:cNvPr>
              <p:cNvSpPr/>
              <p:nvPr/>
            </p:nvSpPr>
            <p:spPr>
              <a:xfrm>
                <a:off x="4814356" y="660316"/>
                <a:ext cx="14045" cy="3566"/>
              </a:xfrm>
              <a:custGeom>
                <a:avLst/>
                <a:gdLst>
                  <a:gd name="connsiteX0" fmla="*/ 0 w 73125"/>
                  <a:gd name="connsiteY0" fmla="*/ 0 h 914"/>
                  <a:gd name="connsiteX1" fmla="*/ 73125 w 73125"/>
                  <a:gd name="connsiteY1" fmla="*/ 0 h 914"/>
                </a:gdLst>
                <a:ahLst/>
                <a:cxnLst>
                  <a:cxn ang="0">
                    <a:pos x="connsiteX0" y="connsiteY0"/>
                  </a:cxn>
                  <a:cxn ang="0">
                    <a:pos x="connsiteX1" y="connsiteY1"/>
                  </a:cxn>
                </a:cxnLst>
                <a:rect l="l" t="t" r="r" b="b"/>
                <a:pathLst>
                  <a:path w="73125" h="914">
                    <a:moveTo>
                      <a:pt x="0" y="0"/>
                    </a:moveTo>
                    <a:lnTo>
                      <a:pt x="73125" y="0"/>
                    </a:lnTo>
                  </a:path>
                </a:pathLst>
              </a:custGeom>
              <a:ln w="19050" cap="rnd">
                <a:solidFill>
                  <a:schemeClr val="bg1"/>
                </a:solidFill>
                <a:prstDash val="solid"/>
                <a:round/>
              </a:ln>
            </p:spPr>
            <p:txBody>
              <a:bodyPr rtlCol="0" anchor="ctr"/>
              <a:lstStyle/>
              <a:p>
                <a:endParaRPr lang="en-GB"/>
              </a:p>
            </p:txBody>
          </p:sp>
        </p:grpSp>
      </p:grpSp>
      <p:grpSp>
        <p:nvGrpSpPr>
          <p:cNvPr id="20" name="Group 19">
            <a:extLst>
              <a:ext uri="{FF2B5EF4-FFF2-40B4-BE49-F238E27FC236}">
                <a16:creationId xmlns:a16="http://schemas.microsoft.com/office/drawing/2014/main" id="{6B16F316-9A01-C52F-AE7E-58ED27E47B48}"/>
              </a:ext>
            </a:extLst>
          </p:cNvPr>
          <p:cNvGrpSpPr/>
          <p:nvPr/>
        </p:nvGrpSpPr>
        <p:grpSpPr>
          <a:xfrm>
            <a:off x="10214959" y="2466383"/>
            <a:ext cx="712224" cy="712224"/>
            <a:chOff x="10214959" y="2466383"/>
            <a:chExt cx="712224" cy="712224"/>
          </a:xfrm>
        </p:grpSpPr>
        <p:sp>
          <p:nvSpPr>
            <p:cNvPr id="502" name="Oval 501">
              <a:extLst>
                <a:ext uri="{FF2B5EF4-FFF2-40B4-BE49-F238E27FC236}">
                  <a16:creationId xmlns:a16="http://schemas.microsoft.com/office/drawing/2014/main" id="{A7FE12E6-1DAB-E990-6EF9-E05904364E53}"/>
                </a:ext>
              </a:extLst>
            </p:cNvPr>
            <p:cNvSpPr/>
            <p:nvPr/>
          </p:nvSpPr>
          <p:spPr>
            <a:xfrm>
              <a:off x="10214959"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Graphic 339">
              <a:extLst>
                <a:ext uri="{FF2B5EF4-FFF2-40B4-BE49-F238E27FC236}">
                  <a16:creationId xmlns:a16="http://schemas.microsoft.com/office/drawing/2014/main" id="{812DD16E-E1AE-6144-2032-79A376D6796D}"/>
                </a:ext>
              </a:extLst>
            </p:cNvPr>
            <p:cNvGrpSpPr/>
            <p:nvPr/>
          </p:nvGrpSpPr>
          <p:grpSpPr>
            <a:xfrm>
              <a:off x="10427895" y="2687050"/>
              <a:ext cx="286353" cy="270891"/>
              <a:chOff x="2860248" y="211178"/>
              <a:chExt cx="437940" cy="414293"/>
            </a:xfrm>
            <a:noFill/>
          </p:grpSpPr>
          <p:sp>
            <p:nvSpPr>
              <p:cNvPr id="315" name="Freeform 314">
                <a:extLst>
                  <a:ext uri="{FF2B5EF4-FFF2-40B4-BE49-F238E27FC236}">
                    <a16:creationId xmlns:a16="http://schemas.microsoft.com/office/drawing/2014/main" id="{631F1C27-1B40-3875-254F-BBBF47119572}"/>
                  </a:ext>
                </a:extLst>
              </p:cNvPr>
              <p:cNvSpPr/>
              <p:nvPr/>
            </p:nvSpPr>
            <p:spPr>
              <a:xfrm flipV="1">
                <a:off x="2860248" y="443604"/>
                <a:ext cx="106541" cy="181867"/>
              </a:xfrm>
              <a:custGeom>
                <a:avLst/>
                <a:gdLst>
                  <a:gd name="connsiteX0" fmla="*/ 106700 w 106541"/>
                  <a:gd name="connsiteY0" fmla="*/ 421 h 181867"/>
                  <a:gd name="connsiteX1" fmla="*/ 49341 w 106541"/>
                  <a:gd name="connsiteY1" fmla="*/ 421 h 181867"/>
                  <a:gd name="connsiteX2" fmla="*/ 159 w 106541"/>
                  <a:gd name="connsiteY2" fmla="*/ 49604 h 181867"/>
                  <a:gd name="connsiteX3" fmla="*/ 159 w 106541"/>
                  <a:gd name="connsiteY3" fmla="*/ 133105 h 181867"/>
                  <a:gd name="connsiteX4" fmla="*/ 49341 w 106541"/>
                  <a:gd name="connsiteY4" fmla="*/ 182288 h 181867"/>
                  <a:gd name="connsiteX5" fmla="*/ 106700 w 106541"/>
                  <a:gd name="connsiteY5" fmla="*/ 182288 h 1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41" h="181867">
                    <a:moveTo>
                      <a:pt x="106700" y="421"/>
                    </a:moveTo>
                    <a:lnTo>
                      <a:pt x="49341" y="421"/>
                    </a:lnTo>
                    <a:cubicBezTo>
                      <a:pt x="22178" y="421"/>
                      <a:pt x="159" y="22441"/>
                      <a:pt x="159" y="49604"/>
                    </a:cubicBezTo>
                    <a:lnTo>
                      <a:pt x="159" y="133105"/>
                    </a:lnTo>
                    <a:cubicBezTo>
                      <a:pt x="159" y="160268"/>
                      <a:pt x="22178" y="182288"/>
                      <a:pt x="49341" y="182288"/>
                    </a:cubicBezTo>
                    <a:lnTo>
                      <a:pt x="106700" y="182288"/>
                    </a:lnTo>
                    <a:close/>
                  </a:path>
                </a:pathLst>
              </a:custGeom>
              <a:noFill/>
              <a:ln w="19050" cap="flat">
                <a:solidFill>
                  <a:schemeClr val="bg1"/>
                </a:solidFill>
                <a:prstDash val="solid"/>
                <a:miter/>
              </a:ln>
            </p:spPr>
            <p:txBody>
              <a:bodyPr rtlCol="0" anchor="ctr"/>
              <a:lstStyle/>
              <a:p>
                <a:endParaRPr lang="en-GB"/>
              </a:p>
            </p:txBody>
          </p:sp>
          <p:sp>
            <p:nvSpPr>
              <p:cNvPr id="316" name="Freeform 315">
                <a:extLst>
                  <a:ext uri="{FF2B5EF4-FFF2-40B4-BE49-F238E27FC236}">
                    <a16:creationId xmlns:a16="http://schemas.microsoft.com/office/drawing/2014/main" id="{EC23A4BA-D75A-82AA-7B86-9F35FC58B982}"/>
                  </a:ext>
                </a:extLst>
              </p:cNvPr>
              <p:cNvSpPr/>
              <p:nvPr/>
            </p:nvSpPr>
            <p:spPr>
              <a:xfrm flipV="1">
                <a:off x="3191646" y="443604"/>
                <a:ext cx="106542" cy="181867"/>
              </a:xfrm>
              <a:custGeom>
                <a:avLst/>
                <a:gdLst>
                  <a:gd name="connsiteX0" fmla="*/ 57948 w 106542"/>
                  <a:gd name="connsiteY0" fmla="*/ 421 h 181867"/>
                  <a:gd name="connsiteX1" fmla="*/ 588 w 106542"/>
                  <a:gd name="connsiteY1" fmla="*/ 421 h 181867"/>
                  <a:gd name="connsiteX2" fmla="*/ 588 w 106542"/>
                  <a:gd name="connsiteY2" fmla="*/ 182288 h 181867"/>
                  <a:gd name="connsiteX3" fmla="*/ 57948 w 106542"/>
                  <a:gd name="connsiteY3" fmla="*/ 182288 h 181867"/>
                  <a:gd name="connsiteX4" fmla="*/ 107131 w 106542"/>
                  <a:gd name="connsiteY4" fmla="*/ 133105 h 181867"/>
                  <a:gd name="connsiteX5" fmla="*/ 107131 w 106542"/>
                  <a:gd name="connsiteY5" fmla="*/ 49604 h 181867"/>
                  <a:gd name="connsiteX6" fmla="*/ 57948 w 106542"/>
                  <a:gd name="connsiteY6" fmla="*/ 421 h 1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42" h="181867">
                    <a:moveTo>
                      <a:pt x="57948" y="421"/>
                    </a:moveTo>
                    <a:lnTo>
                      <a:pt x="588" y="421"/>
                    </a:lnTo>
                    <a:lnTo>
                      <a:pt x="588" y="182288"/>
                    </a:lnTo>
                    <a:lnTo>
                      <a:pt x="57948" y="182288"/>
                    </a:lnTo>
                    <a:cubicBezTo>
                      <a:pt x="85111" y="182288"/>
                      <a:pt x="107131" y="160268"/>
                      <a:pt x="107131" y="133105"/>
                    </a:cubicBezTo>
                    <a:lnTo>
                      <a:pt x="107131" y="49604"/>
                    </a:lnTo>
                    <a:cubicBezTo>
                      <a:pt x="107131" y="22441"/>
                      <a:pt x="85111" y="421"/>
                      <a:pt x="57948" y="421"/>
                    </a:cubicBezTo>
                    <a:close/>
                  </a:path>
                </a:pathLst>
              </a:custGeom>
              <a:noFill/>
              <a:ln w="19050" cap="flat">
                <a:solidFill>
                  <a:schemeClr val="bg1"/>
                </a:solidFill>
                <a:prstDash val="solid"/>
                <a:miter/>
              </a:ln>
            </p:spPr>
            <p:txBody>
              <a:bodyPr rtlCol="0" anchor="ctr"/>
              <a:lstStyle/>
              <a:p>
                <a:endParaRPr lang="en-GB"/>
              </a:p>
            </p:txBody>
          </p:sp>
          <p:sp>
            <p:nvSpPr>
              <p:cNvPr id="317" name="Freeform 316">
                <a:extLst>
                  <a:ext uri="{FF2B5EF4-FFF2-40B4-BE49-F238E27FC236}">
                    <a16:creationId xmlns:a16="http://schemas.microsoft.com/office/drawing/2014/main" id="{ACEDDC7F-9C8C-E285-3040-967D3C149135}"/>
                  </a:ext>
                </a:extLst>
              </p:cNvPr>
              <p:cNvSpPr/>
              <p:nvPr/>
            </p:nvSpPr>
            <p:spPr>
              <a:xfrm flipV="1">
                <a:off x="2947497" y="266396"/>
                <a:ext cx="262264" cy="177208"/>
              </a:xfrm>
              <a:custGeom>
                <a:avLst/>
                <a:gdLst>
                  <a:gd name="connsiteX0" fmla="*/ 198 w 262264"/>
                  <a:gd name="connsiteY0" fmla="*/ 162 h 177208"/>
                  <a:gd name="connsiteX1" fmla="*/ 198 w 262264"/>
                  <a:gd name="connsiteY1" fmla="*/ 41178 h 177208"/>
                  <a:gd name="connsiteX2" fmla="*/ 131330 w 262264"/>
                  <a:gd name="connsiteY2" fmla="*/ 177370 h 177208"/>
                  <a:gd name="connsiteX3" fmla="*/ 262462 w 262264"/>
                  <a:gd name="connsiteY3" fmla="*/ 41178 h 177208"/>
                  <a:gd name="connsiteX4" fmla="*/ 262462 w 262264"/>
                  <a:gd name="connsiteY4" fmla="*/ 162 h 17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64" h="177208">
                    <a:moveTo>
                      <a:pt x="198" y="162"/>
                    </a:moveTo>
                    <a:lnTo>
                      <a:pt x="198" y="41178"/>
                    </a:lnTo>
                    <a:cubicBezTo>
                      <a:pt x="198" y="116396"/>
                      <a:pt x="58908" y="177370"/>
                      <a:pt x="131330" y="177370"/>
                    </a:cubicBezTo>
                    <a:cubicBezTo>
                      <a:pt x="203753" y="177370"/>
                      <a:pt x="262462" y="116396"/>
                      <a:pt x="262462" y="41178"/>
                    </a:cubicBezTo>
                    <a:lnTo>
                      <a:pt x="262462" y="162"/>
                    </a:lnTo>
                  </a:path>
                </a:pathLst>
              </a:custGeom>
              <a:noFill/>
              <a:ln w="19050" cap="flat">
                <a:solidFill>
                  <a:schemeClr val="bg1"/>
                </a:solidFill>
                <a:prstDash val="solid"/>
                <a:miter/>
              </a:ln>
            </p:spPr>
            <p:txBody>
              <a:bodyPr rtlCol="0" anchor="ctr"/>
              <a:lstStyle/>
              <a:p>
                <a:endParaRPr lang="en-GB"/>
              </a:p>
            </p:txBody>
          </p:sp>
          <p:sp>
            <p:nvSpPr>
              <p:cNvPr id="318" name="Freeform 317">
                <a:extLst>
                  <a:ext uri="{FF2B5EF4-FFF2-40B4-BE49-F238E27FC236}">
                    <a16:creationId xmlns:a16="http://schemas.microsoft.com/office/drawing/2014/main" id="{96F1939E-0D33-5FA9-AD32-6F09D6BF7806}"/>
                  </a:ext>
                </a:extLst>
              </p:cNvPr>
              <p:cNvSpPr/>
              <p:nvPr/>
            </p:nvSpPr>
            <p:spPr>
              <a:xfrm flipV="1">
                <a:off x="2892663" y="211178"/>
                <a:ext cx="371933" cy="232425"/>
              </a:xfrm>
              <a:custGeom>
                <a:avLst/>
                <a:gdLst>
                  <a:gd name="connsiteX0" fmla="*/ 138 w 371933"/>
                  <a:gd name="connsiteY0" fmla="*/ 91 h 232425"/>
                  <a:gd name="connsiteX1" fmla="*/ 138 w 371933"/>
                  <a:gd name="connsiteY1" fmla="*/ 46551 h 232425"/>
                  <a:gd name="connsiteX2" fmla="*/ 186104 w 371933"/>
                  <a:gd name="connsiteY2" fmla="*/ 232517 h 232425"/>
                  <a:gd name="connsiteX3" fmla="*/ 372071 w 371933"/>
                  <a:gd name="connsiteY3" fmla="*/ 46551 h 232425"/>
                  <a:gd name="connsiteX4" fmla="*/ 372071 w 371933"/>
                  <a:gd name="connsiteY4" fmla="*/ 91 h 23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33" h="232425">
                    <a:moveTo>
                      <a:pt x="138" y="91"/>
                    </a:moveTo>
                    <a:lnTo>
                      <a:pt x="138" y="46551"/>
                    </a:lnTo>
                    <a:cubicBezTo>
                      <a:pt x="138" y="149257"/>
                      <a:pt x="83397" y="232517"/>
                      <a:pt x="186104" y="232517"/>
                    </a:cubicBezTo>
                    <a:cubicBezTo>
                      <a:pt x="288810" y="232517"/>
                      <a:pt x="372071" y="149257"/>
                      <a:pt x="372071" y="46551"/>
                    </a:cubicBezTo>
                    <a:lnTo>
                      <a:pt x="372071" y="91"/>
                    </a:lnTo>
                  </a:path>
                </a:pathLst>
              </a:custGeom>
              <a:noFill/>
              <a:ln w="19050" cap="flat">
                <a:solidFill>
                  <a:schemeClr val="bg1"/>
                </a:solidFill>
                <a:prstDash val="solid"/>
                <a:miter/>
              </a:ln>
            </p:spPr>
            <p:txBody>
              <a:bodyPr rtlCol="0" anchor="ctr"/>
              <a:lstStyle/>
              <a:p>
                <a:endParaRPr lang="en-GB"/>
              </a:p>
            </p:txBody>
          </p:sp>
          <p:sp>
            <p:nvSpPr>
              <p:cNvPr id="319" name="Freeform 318">
                <a:extLst>
                  <a:ext uri="{FF2B5EF4-FFF2-40B4-BE49-F238E27FC236}">
                    <a16:creationId xmlns:a16="http://schemas.microsoft.com/office/drawing/2014/main" id="{A9ADFA5B-554C-E60B-50E7-E3C0A6237BE4}"/>
                  </a:ext>
                </a:extLst>
              </p:cNvPr>
              <p:cNvSpPr/>
              <p:nvPr/>
            </p:nvSpPr>
            <p:spPr>
              <a:xfrm flipV="1">
                <a:off x="3029046" y="504084"/>
                <a:ext cx="685" cy="60908"/>
              </a:xfrm>
              <a:custGeom>
                <a:avLst/>
                <a:gdLst>
                  <a:gd name="connsiteX0" fmla="*/ 269 w 685"/>
                  <a:gd name="connsiteY0" fmla="*/ 61462 h 60908"/>
                  <a:gd name="connsiteX1" fmla="*/ 269 w 685"/>
                  <a:gd name="connsiteY1" fmla="*/ 554 h 60908"/>
                </a:gdLst>
                <a:ahLst/>
                <a:cxnLst>
                  <a:cxn ang="0">
                    <a:pos x="connsiteX0" y="connsiteY0"/>
                  </a:cxn>
                  <a:cxn ang="0">
                    <a:pos x="connsiteX1" y="connsiteY1"/>
                  </a:cxn>
                </a:cxnLst>
                <a:rect l="l" t="t" r="r" b="b"/>
                <a:pathLst>
                  <a:path w="685" h="60908">
                    <a:moveTo>
                      <a:pt x="269" y="61462"/>
                    </a:moveTo>
                    <a:lnTo>
                      <a:pt x="269" y="554"/>
                    </a:lnTo>
                  </a:path>
                </a:pathLst>
              </a:custGeom>
              <a:noFill/>
              <a:ln w="19050" cap="flat">
                <a:solidFill>
                  <a:schemeClr val="bg1"/>
                </a:solidFill>
                <a:prstDash val="solid"/>
                <a:miter/>
              </a:ln>
            </p:spPr>
            <p:txBody>
              <a:bodyPr rtlCol="0" anchor="ctr"/>
              <a:lstStyle/>
              <a:p>
                <a:endParaRPr lang="en-GB"/>
              </a:p>
            </p:txBody>
          </p:sp>
          <p:sp>
            <p:nvSpPr>
              <p:cNvPr id="320" name="Freeform 319">
                <a:extLst>
                  <a:ext uri="{FF2B5EF4-FFF2-40B4-BE49-F238E27FC236}">
                    <a16:creationId xmlns:a16="http://schemas.microsoft.com/office/drawing/2014/main" id="{D3786AB2-84CE-F255-2599-5B36509959E7}"/>
                  </a:ext>
                </a:extLst>
              </p:cNvPr>
              <p:cNvSpPr/>
              <p:nvPr/>
            </p:nvSpPr>
            <p:spPr>
              <a:xfrm flipV="1">
                <a:off x="3128325" y="504084"/>
                <a:ext cx="685" cy="60908"/>
              </a:xfrm>
              <a:custGeom>
                <a:avLst/>
                <a:gdLst>
                  <a:gd name="connsiteX0" fmla="*/ 414 w 685"/>
                  <a:gd name="connsiteY0" fmla="*/ 61462 h 60908"/>
                  <a:gd name="connsiteX1" fmla="*/ 414 w 685"/>
                  <a:gd name="connsiteY1" fmla="*/ 554 h 60908"/>
                </a:gdLst>
                <a:ahLst/>
                <a:cxnLst>
                  <a:cxn ang="0">
                    <a:pos x="connsiteX0" y="connsiteY0"/>
                  </a:cxn>
                  <a:cxn ang="0">
                    <a:pos x="connsiteX1" y="connsiteY1"/>
                  </a:cxn>
                </a:cxnLst>
                <a:rect l="l" t="t" r="r" b="b"/>
                <a:pathLst>
                  <a:path w="685" h="60908">
                    <a:moveTo>
                      <a:pt x="414" y="61462"/>
                    </a:moveTo>
                    <a:lnTo>
                      <a:pt x="414" y="554"/>
                    </a:lnTo>
                  </a:path>
                </a:pathLst>
              </a:custGeom>
              <a:noFill/>
              <a:ln w="19050" cap="flat">
                <a:solidFill>
                  <a:schemeClr val="bg1"/>
                </a:solidFill>
                <a:prstDash val="solid"/>
                <a:miter/>
              </a:ln>
            </p:spPr>
            <p:txBody>
              <a:bodyPr rtlCol="0" anchor="ctr"/>
              <a:lstStyle/>
              <a:p>
                <a:endParaRPr lang="en-GB"/>
              </a:p>
            </p:txBody>
          </p:sp>
          <p:sp>
            <p:nvSpPr>
              <p:cNvPr id="321" name="Freeform 320">
                <a:extLst>
                  <a:ext uri="{FF2B5EF4-FFF2-40B4-BE49-F238E27FC236}">
                    <a16:creationId xmlns:a16="http://schemas.microsoft.com/office/drawing/2014/main" id="{3DEFE742-F6F9-81FF-AB6E-24EC80239E94}"/>
                  </a:ext>
                </a:extLst>
              </p:cNvPr>
              <p:cNvSpPr/>
              <p:nvPr/>
            </p:nvSpPr>
            <p:spPr>
              <a:xfrm flipV="1">
                <a:off x="3078685" y="482462"/>
                <a:ext cx="685" cy="104152"/>
              </a:xfrm>
              <a:custGeom>
                <a:avLst/>
                <a:gdLst>
                  <a:gd name="connsiteX0" fmla="*/ 341 w 685"/>
                  <a:gd name="connsiteY0" fmla="*/ 104730 h 104152"/>
                  <a:gd name="connsiteX1" fmla="*/ 341 w 685"/>
                  <a:gd name="connsiteY1" fmla="*/ 578 h 104152"/>
                </a:gdLst>
                <a:ahLst/>
                <a:cxnLst>
                  <a:cxn ang="0">
                    <a:pos x="connsiteX0" y="connsiteY0"/>
                  </a:cxn>
                  <a:cxn ang="0">
                    <a:pos x="connsiteX1" y="connsiteY1"/>
                  </a:cxn>
                </a:cxnLst>
                <a:rect l="l" t="t" r="r" b="b"/>
                <a:pathLst>
                  <a:path w="685" h="104152">
                    <a:moveTo>
                      <a:pt x="341" y="104730"/>
                    </a:moveTo>
                    <a:lnTo>
                      <a:pt x="341" y="578"/>
                    </a:lnTo>
                  </a:path>
                </a:pathLst>
              </a:custGeom>
              <a:noFill/>
              <a:ln w="19050" cap="flat">
                <a:solidFill>
                  <a:schemeClr val="bg1"/>
                </a:solidFill>
                <a:prstDash val="solid"/>
                <a:miter/>
              </a:ln>
            </p:spPr>
            <p:txBody>
              <a:bodyPr rtlCol="0" anchor="ctr"/>
              <a:lstStyle/>
              <a:p>
                <a:endParaRPr lang="en-GB"/>
              </a:p>
            </p:txBody>
          </p:sp>
        </p:grpSp>
      </p:grpSp>
      <p:grpSp>
        <p:nvGrpSpPr>
          <p:cNvPr id="39" name="Group 38">
            <a:extLst>
              <a:ext uri="{FF2B5EF4-FFF2-40B4-BE49-F238E27FC236}">
                <a16:creationId xmlns:a16="http://schemas.microsoft.com/office/drawing/2014/main" id="{58EA03E5-0B24-D1B9-E0BC-8D014C4F8AB2}"/>
              </a:ext>
            </a:extLst>
          </p:cNvPr>
          <p:cNvGrpSpPr/>
          <p:nvPr/>
        </p:nvGrpSpPr>
        <p:grpSpPr>
          <a:xfrm>
            <a:off x="6631254" y="3532485"/>
            <a:ext cx="712224" cy="712224"/>
            <a:chOff x="6631254" y="3532485"/>
            <a:chExt cx="712224" cy="712224"/>
          </a:xfrm>
        </p:grpSpPr>
        <p:sp>
          <p:nvSpPr>
            <p:cNvPr id="541" name="Oval 540">
              <a:extLst>
                <a:ext uri="{FF2B5EF4-FFF2-40B4-BE49-F238E27FC236}">
                  <a16:creationId xmlns:a16="http://schemas.microsoft.com/office/drawing/2014/main" id="{E40BE9E9-5DDE-7906-386E-DEB8A60A1463}"/>
                </a:ext>
              </a:extLst>
            </p:cNvPr>
            <p:cNvSpPr/>
            <p:nvPr/>
          </p:nvSpPr>
          <p:spPr>
            <a:xfrm>
              <a:off x="6631254"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2" name="Graphic 361">
              <a:extLst>
                <a:ext uri="{FF2B5EF4-FFF2-40B4-BE49-F238E27FC236}">
                  <a16:creationId xmlns:a16="http://schemas.microsoft.com/office/drawing/2014/main" id="{CD9F482E-7E33-7985-D47E-1FDB9CADE0C9}"/>
                </a:ext>
              </a:extLst>
            </p:cNvPr>
            <p:cNvGrpSpPr/>
            <p:nvPr/>
          </p:nvGrpSpPr>
          <p:grpSpPr>
            <a:xfrm>
              <a:off x="6843398" y="3760185"/>
              <a:ext cx="287937" cy="256825"/>
              <a:chOff x="2858504" y="215294"/>
              <a:chExt cx="440363" cy="392781"/>
            </a:xfrm>
            <a:noFill/>
          </p:grpSpPr>
          <p:sp>
            <p:nvSpPr>
              <p:cNvPr id="323" name="Freeform 322">
                <a:extLst>
                  <a:ext uri="{FF2B5EF4-FFF2-40B4-BE49-F238E27FC236}">
                    <a16:creationId xmlns:a16="http://schemas.microsoft.com/office/drawing/2014/main" id="{A652B3A2-26A7-9E19-28A3-13C6F49DBE28}"/>
                  </a:ext>
                </a:extLst>
              </p:cNvPr>
              <p:cNvSpPr/>
              <p:nvPr/>
            </p:nvSpPr>
            <p:spPr>
              <a:xfrm flipV="1">
                <a:off x="2977052" y="288087"/>
                <a:ext cx="203266" cy="175633"/>
              </a:xfrm>
              <a:custGeom>
                <a:avLst/>
                <a:gdLst>
                  <a:gd name="connsiteX0" fmla="*/ 188376 w 203266"/>
                  <a:gd name="connsiteY0" fmla="*/ 86589 h 175633"/>
                  <a:gd name="connsiteX1" fmla="*/ 102074 w 203266"/>
                  <a:gd name="connsiteY1" fmla="*/ 287 h 175633"/>
                  <a:gd name="connsiteX2" fmla="*/ 15763 w 203266"/>
                  <a:gd name="connsiteY2" fmla="*/ 86589 h 175633"/>
                  <a:gd name="connsiteX3" fmla="*/ 15761 w 203266"/>
                  <a:gd name="connsiteY3" fmla="*/ 160592 h 175633"/>
                  <a:gd name="connsiteX4" fmla="*/ 15764 w 203266"/>
                  <a:gd name="connsiteY4" fmla="*/ 160595 h 175633"/>
                  <a:gd name="connsiteX5" fmla="*/ 89765 w 203266"/>
                  <a:gd name="connsiteY5" fmla="*/ 160595 h 175633"/>
                  <a:gd name="connsiteX6" fmla="*/ 102074 w 203266"/>
                  <a:gd name="connsiteY6" fmla="*/ 148287 h 175633"/>
                  <a:gd name="connsiteX7" fmla="*/ 114371 w 203266"/>
                  <a:gd name="connsiteY7" fmla="*/ 160586 h 175633"/>
                  <a:gd name="connsiteX8" fmla="*/ 188376 w 203266"/>
                  <a:gd name="connsiteY8" fmla="*/ 160591 h 175633"/>
                  <a:gd name="connsiteX9" fmla="*/ 188376 w 203266"/>
                  <a:gd name="connsiteY9" fmla="*/ 86589 h 17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66" h="175633">
                    <a:moveTo>
                      <a:pt x="188376" y="86589"/>
                    </a:moveTo>
                    <a:lnTo>
                      <a:pt x="102074" y="287"/>
                    </a:lnTo>
                    <a:lnTo>
                      <a:pt x="15763" y="86589"/>
                    </a:lnTo>
                    <a:cubicBezTo>
                      <a:pt x="-4673" y="107024"/>
                      <a:pt x="-4673" y="140157"/>
                      <a:pt x="15761" y="160592"/>
                    </a:cubicBezTo>
                    <a:lnTo>
                      <a:pt x="15764" y="160595"/>
                    </a:lnTo>
                    <a:cubicBezTo>
                      <a:pt x="36200" y="181030"/>
                      <a:pt x="69330" y="181030"/>
                      <a:pt x="89765" y="160595"/>
                    </a:cubicBezTo>
                    <a:lnTo>
                      <a:pt x="102074" y="148287"/>
                    </a:lnTo>
                    <a:lnTo>
                      <a:pt x="114371" y="160586"/>
                    </a:lnTo>
                    <a:cubicBezTo>
                      <a:pt x="134805" y="181025"/>
                      <a:pt x="167940" y="181027"/>
                      <a:pt x="188376" y="160591"/>
                    </a:cubicBezTo>
                    <a:cubicBezTo>
                      <a:pt x="208811" y="140156"/>
                      <a:pt x="208811" y="107024"/>
                      <a:pt x="188376" y="86589"/>
                    </a:cubicBezTo>
                    <a:close/>
                  </a:path>
                </a:pathLst>
              </a:custGeom>
              <a:noFill/>
              <a:ln w="19050" cap="rnd">
                <a:solidFill>
                  <a:schemeClr val="bg1"/>
                </a:solidFill>
                <a:prstDash val="solid"/>
                <a:round/>
              </a:ln>
            </p:spPr>
            <p:txBody>
              <a:bodyPr rtlCol="0" anchor="ctr"/>
              <a:lstStyle/>
              <a:p>
                <a:endParaRPr lang="en-GB"/>
              </a:p>
            </p:txBody>
          </p:sp>
          <p:sp>
            <p:nvSpPr>
              <p:cNvPr id="324" name="Freeform 323">
                <a:extLst>
                  <a:ext uri="{FF2B5EF4-FFF2-40B4-BE49-F238E27FC236}">
                    <a16:creationId xmlns:a16="http://schemas.microsoft.com/office/drawing/2014/main" id="{6F8765FE-4634-CBFB-EADB-01821EFC81C2}"/>
                  </a:ext>
                </a:extLst>
              </p:cNvPr>
              <p:cNvSpPr/>
              <p:nvPr/>
            </p:nvSpPr>
            <p:spPr>
              <a:xfrm flipV="1">
                <a:off x="2858504" y="215294"/>
                <a:ext cx="440363" cy="392781"/>
              </a:xfrm>
              <a:custGeom>
                <a:avLst/>
                <a:gdLst>
                  <a:gd name="connsiteX0" fmla="*/ 440945 w 440363"/>
                  <a:gd name="connsiteY0" fmla="*/ 323596 h 392781"/>
                  <a:gd name="connsiteX1" fmla="*/ 440945 w 440363"/>
                  <a:gd name="connsiteY1" fmla="*/ 159982 h 392781"/>
                  <a:gd name="connsiteX2" fmla="*/ 371279 w 440363"/>
                  <a:gd name="connsiteY2" fmla="*/ 90316 h 392781"/>
                  <a:gd name="connsiteX3" fmla="*/ 289587 w 440363"/>
                  <a:gd name="connsiteY3" fmla="*/ 90316 h 392781"/>
                  <a:gd name="connsiteX4" fmla="*/ 220764 w 440363"/>
                  <a:gd name="connsiteY4" fmla="*/ 480 h 392781"/>
                  <a:gd name="connsiteX5" fmla="*/ 151941 w 440363"/>
                  <a:gd name="connsiteY5" fmla="*/ 90316 h 392781"/>
                  <a:gd name="connsiteX6" fmla="*/ 70248 w 440363"/>
                  <a:gd name="connsiteY6" fmla="*/ 90316 h 392781"/>
                  <a:gd name="connsiteX7" fmla="*/ 582 w 440363"/>
                  <a:gd name="connsiteY7" fmla="*/ 159982 h 392781"/>
                  <a:gd name="connsiteX8" fmla="*/ 582 w 440363"/>
                  <a:gd name="connsiteY8" fmla="*/ 323596 h 392781"/>
                  <a:gd name="connsiteX9" fmla="*/ 70248 w 440363"/>
                  <a:gd name="connsiteY9" fmla="*/ 393262 h 392781"/>
                  <a:gd name="connsiteX10" fmla="*/ 371279 w 440363"/>
                  <a:gd name="connsiteY10" fmla="*/ 393262 h 392781"/>
                  <a:gd name="connsiteX11" fmla="*/ 440945 w 440363"/>
                  <a:gd name="connsiteY11" fmla="*/ 323596 h 39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363" h="392781">
                    <a:moveTo>
                      <a:pt x="440945" y="323596"/>
                    </a:moveTo>
                    <a:lnTo>
                      <a:pt x="440945" y="159982"/>
                    </a:lnTo>
                    <a:cubicBezTo>
                      <a:pt x="440945" y="121506"/>
                      <a:pt x="409755" y="90316"/>
                      <a:pt x="371279" y="90316"/>
                    </a:cubicBezTo>
                    <a:lnTo>
                      <a:pt x="289587" y="90316"/>
                    </a:lnTo>
                    <a:lnTo>
                      <a:pt x="220764" y="480"/>
                    </a:lnTo>
                    <a:lnTo>
                      <a:pt x="151941" y="90316"/>
                    </a:lnTo>
                    <a:lnTo>
                      <a:pt x="70248" y="90316"/>
                    </a:lnTo>
                    <a:cubicBezTo>
                      <a:pt x="31773" y="90316"/>
                      <a:pt x="582" y="121506"/>
                      <a:pt x="582" y="159982"/>
                    </a:cubicBezTo>
                    <a:lnTo>
                      <a:pt x="582" y="323596"/>
                    </a:lnTo>
                    <a:cubicBezTo>
                      <a:pt x="582" y="362071"/>
                      <a:pt x="31773" y="393262"/>
                      <a:pt x="70248" y="393262"/>
                    </a:cubicBezTo>
                    <a:lnTo>
                      <a:pt x="371279" y="393262"/>
                    </a:lnTo>
                    <a:cubicBezTo>
                      <a:pt x="409755" y="393262"/>
                      <a:pt x="440945" y="362071"/>
                      <a:pt x="440945" y="323596"/>
                    </a:cubicBezTo>
                    <a:close/>
                  </a:path>
                </a:pathLst>
              </a:custGeom>
              <a:noFill/>
              <a:ln w="19050" cap="rnd">
                <a:solidFill>
                  <a:schemeClr val="bg1"/>
                </a:solidFill>
                <a:prstDash val="solid"/>
                <a:round/>
              </a:ln>
            </p:spPr>
            <p:txBody>
              <a:bodyPr rtlCol="0" anchor="ctr"/>
              <a:lstStyle/>
              <a:p>
                <a:endParaRPr lang="en-GB"/>
              </a:p>
            </p:txBody>
          </p:sp>
        </p:grpSp>
      </p:grpSp>
      <p:grpSp>
        <p:nvGrpSpPr>
          <p:cNvPr id="23" name="Group 22">
            <a:extLst>
              <a:ext uri="{FF2B5EF4-FFF2-40B4-BE49-F238E27FC236}">
                <a16:creationId xmlns:a16="http://schemas.microsoft.com/office/drawing/2014/main" id="{97C5AC9E-51FC-6D90-F29A-9E19BFBE8DCA}"/>
              </a:ext>
            </a:extLst>
          </p:cNvPr>
          <p:cNvGrpSpPr/>
          <p:nvPr/>
        </p:nvGrpSpPr>
        <p:grpSpPr>
          <a:xfrm>
            <a:off x="7532096" y="2466383"/>
            <a:ext cx="712224" cy="712224"/>
            <a:chOff x="7532096" y="2466383"/>
            <a:chExt cx="712224" cy="712224"/>
          </a:xfrm>
        </p:grpSpPr>
        <p:sp>
          <p:nvSpPr>
            <p:cNvPr id="499" name="Oval 498">
              <a:extLst>
                <a:ext uri="{FF2B5EF4-FFF2-40B4-BE49-F238E27FC236}">
                  <a16:creationId xmlns:a16="http://schemas.microsoft.com/office/drawing/2014/main" id="{B03559DE-89FF-B9A8-E1DE-542741837FE8}"/>
                </a:ext>
              </a:extLst>
            </p:cNvPr>
            <p:cNvSpPr/>
            <p:nvPr/>
          </p:nvSpPr>
          <p:spPr>
            <a:xfrm>
              <a:off x="7532096"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aphic 398">
              <a:extLst>
                <a:ext uri="{FF2B5EF4-FFF2-40B4-BE49-F238E27FC236}">
                  <a16:creationId xmlns:a16="http://schemas.microsoft.com/office/drawing/2014/main" id="{8F9D4CB3-FC38-B42C-4399-A21A1A1662E2}"/>
                </a:ext>
              </a:extLst>
            </p:cNvPr>
            <p:cNvGrpSpPr/>
            <p:nvPr/>
          </p:nvGrpSpPr>
          <p:grpSpPr>
            <a:xfrm>
              <a:off x="7744240" y="2716919"/>
              <a:ext cx="287936" cy="211152"/>
              <a:chOff x="2858504" y="250220"/>
              <a:chExt cx="440361" cy="322930"/>
            </a:xfrm>
            <a:noFill/>
          </p:grpSpPr>
          <p:sp>
            <p:nvSpPr>
              <p:cNvPr id="326" name="Freeform 325">
                <a:extLst>
                  <a:ext uri="{FF2B5EF4-FFF2-40B4-BE49-F238E27FC236}">
                    <a16:creationId xmlns:a16="http://schemas.microsoft.com/office/drawing/2014/main" id="{71039A46-A3B0-E5BF-C3FB-B584AB523251}"/>
                  </a:ext>
                </a:extLst>
              </p:cNvPr>
              <p:cNvSpPr/>
              <p:nvPr/>
            </p:nvSpPr>
            <p:spPr>
              <a:xfrm flipV="1">
                <a:off x="2858504" y="250220"/>
                <a:ext cx="440361" cy="184899"/>
              </a:xfrm>
              <a:custGeom>
                <a:avLst/>
                <a:gdLst>
                  <a:gd name="connsiteX0" fmla="*/ 12327 w 440361"/>
                  <a:gd name="connsiteY0" fmla="*/ 133010 h 184899"/>
                  <a:gd name="connsiteX1" fmla="*/ 114 w 440361"/>
                  <a:gd name="connsiteY1" fmla="*/ 155820 h 184899"/>
                  <a:gd name="connsiteX2" fmla="*/ 114 w 440361"/>
                  <a:gd name="connsiteY2" fmla="*/ 155843 h 184899"/>
                  <a:gd name="connsiteX3" fmla="*/ 29457 w 440361"/>
                  <a:gd name="connsiteY3" fmla="*/ 185185 h 184899"/>
                  <a:gd name="connsiteX4" fmla="*/ 411132 w 440361"/>
                  <a:gd name="connsiteY4" fmla="*/ 185185 h 184899"/>
                  <a:gd name="connsiteX5" fmla="*/ 440475 w 440361"/>
                  <a:gd name="connsiteY5" fmla="*/ 155843 h 184899"/>
                  <a:gd name="connsiteX6" fmla="*/ 440475 w 440361"/>
                  <a:gd name="connsiteY6" fmla="*/ 155828 h 184899"/>
                  <a:gd name="connsiteX7" fmla="*/ 440475 w 440361"/>
                  <a:gd name="connsiteY7" fmla="*/ 155820 h 184899"/>
                  <a:gd name="connsiteX8" fmla="*/ 428263 w 440361"/>
                  <a:gd name="connsiteY8" fmla="*/ 133010 h 184899"/>
                  <a:gd name="connsiteX9" fmla="*/ 236580 w 440361"/>
                  <a:gd name="connsiteY9" fmla="*/ 5217 h 184899"/>
                  <a:gd name="connsiteX10" fmla="*/ 204009 w 440361"/>
                  <a:gd name="connsiteY10" fmla="*/ 5217 h 184899"/>
                  <a:gd name="connsiteX11" fmla="*/ 12327 w 440361"/>
                  <a:gd name="connsiteY11" fmla="*/ 133010 h 1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361" h="184899">
                    <a:moveTo>
                      <a:pt x="12327" y="133010"/>
                    </a:moveTo>
                    <a:cubicBezTo>
                      <a:pt x="4694" y="138096"/>
                      <a:pt x="114" y="146654"/>
                      <a:pt x="114" y="155820"/>
                    </a:cubicBezTo>
                    <a:lnTo>
                      <a:pt x="114" y="155843"/>
                    </a:lnTo>
                    <a:cubicBezTo>
                      <a:pt x="114" y="172048"/>
                      <a:pt x="13252" y="185185"/>
                      <a:pt x="29457" y="185185"/>
                    </a:cubicBezTo>
                    <a:lnTo>
                      <a:pt x="411132" y="185185"/>
                    </a:lnTo>
                    <a:cubicBezTo>
                      <a:pt x="427337" y="185185"/>
                      <a:pt x="440475" y="172048"/>
                      <a:pt x="440475" y="155843"/>
                    </a:cubicBezTo>
                    <a:lnTo>
                      <a:pt x="440475" y="155828"/>
                    </a:lnTo>
                    <a:lnTo>
                      <a:pt x="440475" y="155820"/>
                    </a:lnTo>
                    <a:cubicBezTo>
                      <a:pt x="440475" y="146654"/>
                      <a:pt x="435896" y="138096"/>
                      <a:pt x="428263" y="133010"/>
                    </a:cubicBezTo>
                    <a:cubicBezTo>
                      <a:pt x="391015" y="108173"/>
                      <a:pt x="278781" y="33356"/>
                      <a:pt x="236580" y="5217"/>
                    </a:cubicBezTo>
                    <a:cubicBezTo>
                      <a:pt x="226717" y="-1359"/>
                      <a:pt x="213873" y="-1359"/>
                      <a:pt x="204009" y="5217"/>
                    </a:cubicBezTo>
                    <a:cubicBezTo>
                      <a:pt x="161807" y="33356"/>
                      <a:pt x="49574" y="108173"/>
                      <a:pt x="12327" y="133010"/>
                    </a:cubicBezTo>
                    <a:close/>
                  </a:path>
                </a:pathLst>
              </a:custGeom>
              <a:noFill/>
              <a:ln w="19050" cap="rnd">
                <a:solidFill>
                  <a:schemeClr val="bg1"/>
                </a:solidFill>
                <a:prstDash val="solid"/>
                <a:round/>
              </a:ln>
            </p:spPr>
            <p:txBody>
              <a:bodyPr rtlCol="0" anchor="ctr"/>
              <a:lstStyle/>
              <a:p>
                <a:endParaRPr lang="en-GB"/>
              </a:p>
            </p:txBody>
          </p:sp>
          <p:sp>
            <p:nvSpPr>
              <p:cNvPr id="327" name="Freeform 326">
                <a:extLst>
                  <a:ext uri="{FF2B5EF4-FFF2-40B4-BE49-F238E27FC236}">
                    <a16:creationId xmlns:a16="http://schemas.microsoft.com/office/drawing/2014/main" id="{E46A9DB9-0AB7-4658-A242-3EB9AD656F3C}"/>
                  </a:ext>
                </a:extLst>
              </p:cNvPr>
              <p:cNvSpPr/>
              <p:nvPr/>
            </p:nvSpPr>
            <p:spPr>
              <a:xfrm flipV="1">
                <a:off x="2858505" y="279577"/>
                <a:ext cx="440361" cy="293574"/>
              </a:xfrm>
              <a:custGeom>
                <a:avLst/>
                <a:gdLst>
                  <a:gd name="connsiteX0" fmla="*/ 100 w 440361"/>
                  <a:gd name="connsiteY0" fmla="*/ 294098 h 293574"/>
                  <a:gd name="connsiteX1" fmla="*/ 100 w 440361"/>
                  <a:gd name="connsiteY1" fmla="*/ 29881 h 293574"/>
                  <a:gd name="connsiteX2" fmla="*/ 8702 w 440361"/>
                  <a:gd name="connsiteY2" fmla="*/ 9125 h 293574"/>
                  <a:gd name="connsiteX3" fmla="*/ 29458 w 440361"/>
                  <a:gd name="connsiteY3" fmla="*/ 523 h 293574"/>
                  <a:gd name="connsiteX4" fmla="*/ 411104 w 440361"/>
                  <a:gd name="connsiteY4" fmla="*/ 523 h 293574"/>
                  <a:gd name="connsiteX5" fmla="*/ 431860 w 440361"/>
                  <a:gd name="connsiteY5" fmla="*/ 9125 h 293574"/>
                  <a:gd name="connsiteX6" fmla="*/ 440462 w 440361"/>
                  <a:gd name="connsiteY6" fmla="*/ 29881 h 293574"/>
                  <a:gd name="connsiteX7" fmla="*/ 440462 w 440361"/>
                  <a:gd name="connsiteY7" fmla="*/ 294098 h 2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361" h="293574">
                    <a:moveTo>
                      <a:pt x="100" y="294098"/>
                    </a:moveTo>
                    <a:lnTo>
                      <a:pt x="100" y="29881"/>
                    </a:lnTo>
                    <a:cubicBezTo>
                      <a:pt x="100" y="22094"/>
                      <a:pt x="3190" y="14630"/>
                      <a:pt x="8702" y="9125"/>
                    </a:cubicBezTo>
                    <a:cubicBezTo>
                      <a:pt x="14207" y="3613"/>
                      <a:pt x="21671" y="523"/>
                      <a:pt x="29458" y="523"/>
                    </a:cubicBezTo>
                    <a:lnTo>
                      <a:pt x="411104" y="523"/>
                    </a:lnTo>
                    <a:cubicBezTo>
                      <a:pt x="418891" y="523"/>
                      <a:pt x="426355" y="3613"/>
                      <a:pt x="431860" y="9125"/>
                    </a:cubicBezTo>
                    <a:cubicBezTo>
                      <a:pt x="437372" y="14630"/>
                      <a:pt x="440462" y="22094"/>
                      <a:pt x="440462" y="29881"/>
                    </a:cubicBezTo>
                    <a:lnTo>
                      <a:pt x="440462" y="294098"/>
                    </a:lnTo>
                  </a:path>
                </a:pathLst>
              </a:custGeom>
              <a:noFill/>
              <a:ln w="19050" cap="rnd">
                <a:solidFill>
                  <a:schemeClr val="bg1"/>
                </a:solidFill>
                <a:prstDash val="solid"/>
                <a:round/>
              </a:ln>
            </p:spPr>
            <p:txBody>
              <a:bodyPr rtlCol="0" anchor="ctr"/>
              <a:lstStyle/>
              <a:p>
                <a:endParaRPr lang="en-GB"/>
              </a:p>
            </p:txBody>
          </p:sp>
        </p:grpSp>
      </p:grpSp>
      <p:grpSp>
        <p:nvGrpSpPr>
          <p:cNvPr id="41" name="Group 40">
            <a:extLst>
              <a:ext uri="{FF2B5EF4-FFF2-40B4-BE49-F238E27FC236}">
                <a16:creationId xmlns:a16="http://schemas.microsoft.com/office/drawing/2014/main" id="{70431ADC-09CD-3675-31D4-73CDA1CA1956}"/>
              </a:ext>
            </a:extLst>
          </p:cNvPr>
          <p:cNvGrpSpPr/>
          <p:nvPr/>
        </p:nvGrpSpPr>
        <p:grpSpPr>
          <a:xfrm>
            <a:off x="8428023" y="3532485"/>
            <a:ext cx="712224" cy="712224"/>
            <a:chOff x="8428023" y="3532485"/>
            <a:chExt cx="712224" cy="712224"/>
          </a:xfrm>
        </p:grpSpPr>
        <p:sp>
          <p:nvSpPr>
            <p:cNvPr id="543" name="Oval 542">
              <a:extLst>
                <a:ext uri="{FF2B5EF4-FFF2-40B4-BE49-F238E27FC236}">
                  <a16:creationId xmlns:a16="http://schemas.microsoft.com/office/drawing/2014/main" id="{B951DF12-7A19-B490-AFD3-FB2994ED1D7D}"/>
                </a:ext>
              </a:extLst>
            </p:cNvPr>
            <p:cNvSpPr/>
            <p:nvPr/>
          </p:nvSpPr>
          <p:spPr>
            <a:xfrm>
              <a:off x="842802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8" name="Graphic 406">
              <a:extLst>
                <a:ext uri="{FF2B5EF4-FFF2-40B4-BE49-F238E27FC236}">
                  <a16:creationId xmlns:a16="http://schemas.microsoft.com/office/drawing/2014/main" id="{80D6608C-4BA8-65A6-C3F8-C92374A97688}"/>
                </a:ext>
              </a:extLst>
            </p:cNvPr>
            <p:cNvGrpSpPr/>
            <p:nvPr/>
          </p:nvGrpSpPr>
          <p:grpSpPr>
            <a:xfrm>
              <a:off x="8637108" y="3741570"/>
              <a:ext cx="294054" cy="294054"/>
              <a:chOff x="3666740" y="999740"/>
              <a:chExt cx="449718" cy="449718"/>
            </a:xfrm>
            <a:noFill/>
          </p:grpSpPr>
          <p:sp>
            <p:nvSpPr>
              <p:cNvPr id="329" name="Freeform 328">
                <a:extLst>
                  <a:ext uri="{FF2B5EF4-FFF2-40B4-BE49-F238E27FC236}">
                    <a16:creationId xmlns:a16="http://schemas.microsoft.com/office/drawing/2014/main" id="{C42DF3E4-B200-4A21-A0D5-DCB65C3178FE}"/>
                  </a:ext>
                </a:extLst>
              </p:cNvPr>
              <p:cNvSpPr/>
              <p:nvPr/>
            </p:nvSpPr>
            <p:spPr>
              <a:xfrm>
                <a:off x="3870133" y="1134867"/>
                <a:ext cx="123348" cy="160875"/>
              </a:xfrm>
              <a:custGeom>
                <a:avLst/>
                <a:gdLst>
                  <a:gd name="connsiteX0" fmla="*/ 0 w 123348"/>
                  <a:gd name="connsiteY0" fmla="*/ 160876 h 160875"/>
                  <a:gd name="connsiteX1" fmla="*/ 0 w 123348"/>
                  <a:gd name="connsiteY1" fmla="*/ 21532 h 160875"/>
                  <a:gd name="connsiteX2" fmla="*/ 21506 w 123348"/>
                  <a:gd name="connsiteY2" fmla="*/ 0 h 160875"/>
                  <a:gd name="connsiteX3" fmla="*/ 43038 w 123348"/>
                  <a:gd name="connsiteY3" fmla="*/ 21532 h 160875"/>
                  <a:gd name="connsiteX4" fmla="*/ 43038 w 123348"/>
                  <a:gd name="connsiteY4" fmla="*/ 51160 h 160875"/>
                  <a:gd name="connsiteX5" fmla="*/ 95813 w 123348"/>
                  <a:gd name="connsiteY5" fmla="*/ 51160 h 160875"/>
                  <a:gd name="connsiteX6" fmla="*/ 122838 w 123348"/>
                  <a:gd name="connsiteY6" fmla="*/ 83757 h 160875"/>
                  <a:gd name="connsiteX7" fmla="*/ 114559 w 123348"/>
                  <a:gd name="connsiteY7" fmla="*/ 134449 h 160875"/>
                  <a:gd name="connsiteX8" fmla="*/ 85346 w 123348"/>
                  <a:gd name="connsiteY8" fmla="*/ 160876 h 160875"/>
                  <a:gd name="connsiteX9" fmla="*/ 0 w 123348"/>
                  <a:gd name="connsiteY9" fmla="*/ 160876 h 16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348" h="160875">
                    <a:moveTo>
                      <a:pt x="0" y="160876"/>
                    </a:moveTo>
                    <a:lnTo>
                      <a:pt x="0" y="21532"/>
                    </a:lnTo>
                    <a:cubicBezTo>
                      <a:pt x="0" y="9685"/>
                      <a:pt x="9685" y="0"/>
                      <a:pt x="21506" y="0"/>
                    </a:cubicBezTo>
                    <a:cubicBezTo>
                      <a:pt x="33352" y="0"/>
                      <a:pt x="43038" y="9685"/>
                      <a:pt x="43038" y="21532"/>
                    </a:cubicBezTo>
                    <a:lnTo>
                      <a:pt x="43038" y="51160"/>
                    </a:lnTo>
                    <a:lnTo>
                      <a:pt x="95813" y="51160"/>
                    </a:lnTo>
                    <a:cubicBezTo>
                      <a:pt x="115912" y="51160"/>
                      <a:pt x="125780" y="65662"/>
                      <a:pt x="122838" y="83757"/>
                    </a:cubicBezTo>
                    <a:lnTo>
                      <a:pt x="114559" y="134449"/>
                    </a:lnTo>
                    <a:cubicBezTo>
                      <a:pt x="112215" y="148796"/>
                      <a:pt x="104066" y="160876"/>
                      <a:pt x="85346" y="160876"/>
                    </a:cubicBezTo>
                    <a:lnTo>
                      <a:pt x="0" y="160876"/>
                    </a:lnTo>
                    <a:close/>
                  </a:path>
                </a:pathLst>
              </a:custGeom>
              <a:noFill/>
              <a:ln w="19050" cap="rnd">
                <a:solidFill>
                  <a:schemeClr val="bg1"/>
                </a:solidFill>
                <a:prstDash val="solid"/>
                <a:round/>
              </a:ln>
            </p:spPr>
            <p:txBody>
              <a:bodyPr rtlCol="0" anchor="ctr"/>
              <a:lstStyle/>
              <a:p>
                <a:endParaRPr lang="en-GB"/>
              </a:p>
            </p:txBody>
          </p:sp>
          <p:sp>
            <p:nvSpPr>
              <p:cNvPr id="330" name="Freeform 329">
                <a:extLst>
                  <a:ext uri="{FF2B5EF4-FFF2-40B4-BE49-F238E27FC236}">
                    <a16:creationId xmlns:a16="http://schemas.microsoft.com/office/drawing/2014/main" id="{AC57A93A-B827-7774-7A94-31317F3BAAE4}"/>
                  </a:ext>
                </a:extLst>
              </p:cNvPr>
              <p:cNvSpPr/>
              <p:nvPr/>
            </p:nvSpPr>
            <p:spPr>
              <a:xfrm>
                <a:off x="3814390" y="1186027"/>
                <a:ext cx="55743" cy="109715"/>
              </a:xfrm>
              <a:custGeom>
                <a:avLst/>
                <a:gdLst>
                  <a:gd name="connsiteX0" fmla="*/ 0 w 55743"/>
                  <a:gd name="connsiteY0" fmla="*/ 0 h 109715"/>
                  <a:gd name="connsiteX1" fmla="*/ 55743 w 55743"/>
                  <a:gd name="connsiteY1" fmla="*/ 0 h 109715"/>
                  <a:gd name="connsiteX2" fmla="*/ 55743 w 55743"/>
                  <a:gd name="connsiteY2" fmla="*/ 109716 h 109715"/>
                  <a:gd name="connsiteX3" fmla="*/ 0 w 55743"/>
                  <a:gd name="connsiteY3" fmla="*/ 109716 h 109715"/>
                </a:gdLst>
                <a:ahLst/>
                <a:cxnLst>
                  <a:cxn ang="0">
                    <a:pos x="connsiteX0" y="connsiteY0"/>
                  </a:cxn>
                  <a:cxn ang="0">
                    <a:pos x="connsiteX1" y="connsiteY1"/>
                  </a:cxn>
                  <a:cxn ang="0">
                    <a:pos x="connsiteX2" y="connsiteY2"/>
                  </a:cxn>
                  <a:cxn ang="0">
                    <a:pos x="connsiteX3" y="connsiteY3"/>
                  </a:cxn>
                </a:cxnLst>
                <a:rect l="l" t="t" r="r" b="b"/>
                <a:pathLst>
                  <a:path w="55743" h="109715">
                    <a:moveTo>
                      <a:pt x="0" y="0"/>
                    </a:moveTo>
                    <a:lnTo>
                      <a:pt x="55743" y="0"/>
                    </a:lnTo>
                    <a:lnTo>
                      <a:pt x="55743" y="109716"/>
                    </a:lnTo>
                    <a:lnTo>
                      <a:pt x="0" y="109716"/>
                    </a:lnTo>
                    <a:close/>
                  </a:path>
                </a:pathLst>
              </a:custGeom>
              <a:noFill/>
              <a:ln w="19050" cap="rnd">
                <a:solidFill>
                  <a:schemeClr val="bg1"/>
                </a:solidFill>
                <a:prstDash val="solid"/>
                <a:round/>
              </a:ln>
            </p:spPr>
            <p:txBody>
              <a:bodyPr rtlCol="0" anchor="ctr"/>
              <a:lstStyle/>
              <a:p>
                <a:endParaRPr lang="en-GB"/>
              </a:p>
            </p:txBody>
          </p:sp>
          <p:sp>
            <p:nvSpPr>
              <p:cNvPr id="331" name="Freeform 330">
                <a:extLst>
                  <a:ext uri="{FF2B5EF4-FFF2-40B4-BE49-F238E27FC236}">
                    <a16:creationId xmlns:a16="http://schemas.microsoft.com/office/drawing/2014/main" id="{A2BDBC60-CFDE-6122-F78D-668185AC733D}"/>
                  </a:ext>
                </a:extLst>
              </p:cNvPr>
              <p:cNvSpPr/>
              <p:nvPr/>
            </p:nvSpPr>
            <p:spPr>
              <a:xfrm>
                <a:off x="3666740" y="999740"/>
                <a:ext cx="449718" cy="449718"/>
              </a:xfrm>
              <a:custGeom>
                <a:avLst/>
                <a:gdLst>
                  <a:gd name="connsiteX0" fmla="*/ 224847 w 449718"/>
                  <a:gd name="connsiteY0" fmla="*/ 0 h 449718"/>
                  <a:gd name="connsiteX1" fmla="*/ 298971 w 449718"/>
                  <a:gd name="connsiteY1" fmla="*/ 45927 h 449718"/>
                  <a:gd name="connsiteX2" fmla="*/ 383848 w 449718"/>
                  <a:gd name="connsiteY2" fmla="*/ 65844 h 449718"/>
                  <a:gd name="connsiteX3" fmla="*/ 403765 w 449718"/>
                  <a:gd name="connsiteY3" fmla="*/ 150747 h 449718"/>
                  <a:gd name="connsiteX4" fmla="*/ 449719 w 449718"/>
                  <a:gd name="connsiteY4" fmla="*/ 224847 h 449718"/>
                  <a:gd name="connsiteX5" fmla="*/ 403765 w 449718"/>
                  <a:gd name="connsiteY5" fmla="*/ 298971 h 449718"/>
                  <a:gd name="connsiteX6" fmla="*/ 383848 w 449718"/>
                  <a:gd name="connsiteY6" fmla="*/ 383848 h 449718"/>
                  <a:gd name="connsiteX7" fmla="*/ 298971 w 449718"/>
                  <a:gd name="connsiteY7" fmla="*/ 403765 h 449718"/>
                  <a:gd name="connsiteX8" fmla="*/ 224847 w 449718"/>
                  <a:gd name="connsiteY8" fmla="*/ 449719 h 449718"/>
                  <a:gd name="connsiteX9" fmla="*/ 150748 w 449718"/>
                  <a:gd name="connsiteY9" fmla="*/ 403765 h 449718"/>
                  <a:gd name="connsiteX10" fmla="*/ 65844 w 449718"/>
                  <a:gd name="connsiteY10" fmla="*/ 383848 h 449718"/>
                  <a:gd name="connsiteX11" fmla="*/ 45927 w 449718"/>
                  <a:gd name="connsiteY11" fmla="*/ 298971 h 449718"/>
                  <a:gd name="connsiteX12" fmla="*/ 0 w 449718"/>
                  <a:gd name="connsiteY12" fmla="*/ 224847 h 449718"/>
                  <a:gd name="connsiteX13" fmla="*/ 45927 w 449718"/>
                  <a:gd name="connsiteY13" fmla="*/ 150748 h 449718"/>
                  <a:gd name="connsiteX14" fmla="*/ 65844 w 449718"/>
                  <a:gd name="connsiteY14" fmla="*/ 65845 h 449718"/>
                  <a:gd name="connsiteX15" fmla="*/ 150748 w 449718"/>
                  <a:gd name="connsiteY15" fmla="*/ 45928 h 449718"/>
                  <a:gd name="connsiteX16" fmla="*/ 224847 w 449718"/>
                  <a:gd name="connsiteY16" fmla="*/ 0 h 449718"/>
                  <a:gd name="connsiteX17" fmla="*/ 224847 w 449718"/>
                  <a:gd name="connsiteY17" fmla="*/ 0 h 44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9718" h="449718">
                    <a:moveTo>
                      <a:pt x="224847" y="0"/>
                    </a:moveTo>
                    <a:cubicBezTo>
                      <a:pt x="266218" y="0"/>
                      <a:pt x="271841" y="34706"/>
                      <a:pt x="298971" y="45927"/>
                    </a:cubicBezTo>
                    <a:cubicBezTo>
                      <a:pt x="326100" y="57175"/>
                      <a:pt x="354610" y="36606"/>
                      <a:pt x="383848" y="65844"/>
                    </a:cubicBezTo>
                    <a:cubicBezTo>
                      <a:pt x="413086" y="95109"/>
                      <a:pt x="392518" y="123618"/>
                      <a:pt x="403765" y="150747"/>
                    </a:cubicBezTo>
                    <a:cubicBezTo>
                      <a:pt x="415013" y="177877"/>
                      <a:pt x="449719" y="183502"/>
                      <a:pt x="449719" y="224847"/>
                    </a:cubicBezTo>
                    <a:cubicBezTo>
                      <a:pt x="449719" y="266218"/>
                      <a:pt x="415013" y="271841"/>
                      <a:pt x="403765" y="298971"/>
                    </a:cubicBezTo>
                    <a:cubicBezTo>
                      <a:pt x="392518" y="326100"/>
                      <a:pt x="413086" y="354610"/>
                      <a:pt x="383848" y="383848"/>
                    </a:cubicBezTo>
                    <a:cubicBezTo>
                      <a:pt x="354610" y="413086"/>
                      <a:pt x="326100" y="392518"/>
                      <a:pt x="298971" y="403765"/>
                    </a:cubicBezTo>
                    <a:cubicBezTo>
                      <a:pt x="271841" y="415013"/>
                      <a:pt x="266217" y="449719"/>
                      <a:pt x="224847" y="449719"/>
                    </a:cubicBezTo>
                    <a:cubicBezTo>
                      <a:pt x="183502" y="449719"/>
                      <a:pt x="177877" y="415013"/>
                      <a:pt x="150748" y="403765"/>
                    </a:cubicBezTo>
                    <a:cubicBezTo>
                      <a:pt x="123619" y="392518"/>
                      <a:pt x="95109" y="413086"/>
                      <a:pt x="65844" y="383848"/>
                    </a:cubicBezTo>
                    <a:cubicBezTo>
                      <a:pt x="36606" y="354610"/>
                      <a:pt x="57175" y="326100"/>
                      <a:pt x="45927" y="298971"/>
                    </a:cubicBezTo>
                    <a:cubicBezTo>
                      <a:pt x="34706" y="271841"/>
                      <a:pt x="0" y="266217"/>
                      <a:pt x="0" y="224847"/>
                    </a:cubicBezTo>
                    <a:cubicBezTo>
                      <a:pt x="0" y="183502"/>
                      <a:pt x="34706" y="177877"/>
                      <a:pt x="45927" y="150748"/>
                    </a:cubicBezTo>
                    <a:cubicBezTo>
                      <a:pt x="57175" y="123619"/>
                      <a:pt x="36606" y="95109"/>
                      <a:pt x="65844" y="65845"/>
                    </a:cubicBezTo>
                    <a:cubicBezTo>
                      <a:pt x="95109" y="36607"/>
                      <a:pt x="123618" y="57176"/>
                      <a:pt x="150748" y="45928"/>
                    </a:cubicBezTo>
                    <a:cubicBezTo>
                      <a:pt x="177877" y="34706"/>
                      <a:pt x="183502" y="0"/>
                      <a:pt x="224847" y="0"/>
                    </a:cubicBezTo>
                    <a:lnTo>
                      <a:pt x="224847" y="0"/>
                    </a:lnTo>
                    <a:close/>
                  </a:path>
                </a:pathLst>
              </a:custGeom>
              <a:noFill/>
              <a:ln w="19050" cap="rnd">
                <a:solidFill>
                  <a:schemeClr val="bg1"/>
                </a:solidFill>
                <a:prstDash val="solid"/>
                <a:round/>
              </a:ln>
            </p:spPr>
            <p:txBody>
              <a:bodyPr rtlCol="0" anchor="ctr"/>
              <a:lstStyle/>
              <a:p>
                <a:endParaRPr lang="en-GB"/>
              </a:p>
            </p:txBody>
          </p:sp>
          <p:sp>
            <p:nvSpPr>
              <p:cNvPr id="332" name="Freeform 331">
                <a:extLst>
                  <a:ext uri="{FF2B5EF4-FFF2-40B4-BE49-F238E27FC236}">
                    <a16:creationId xmlns:a16="http://schemas.microsoft.com/office/drawing/2014/main" id="{D490DE0D-825B-0E77-FBC5-1398FAAAC241}"/>
                  </a:ext>
                </a:extLst>
              </p:cNvPr>
              <p:cNvSpPr/>
              <p:nvPr/>
            </p:nvSpPr>
            <p:spPr>
              <a:xfrm>
                <a:off x="3740396" y="1073396"/>
                <a:ext cx="302381" cy="302381"/>
              </a:xfrm>
              <a:custGeom>
                <a:avLst/>
                <a:gdLst>
                  <a:gd name="connsiteX0" fmla="*/ 151191 w 302381"/>
                  <a:gd name="connsiteY0" fmla="*/ 302381 h 302381"/>
                  <a:gd name="connsiteX1" fmla="*/ 302381 w 302381"/>
                  <a:gd name="connsiteY1" fmla="*/ 151191 h 302381"/>
                  <a:gd name="connsiteX2" fmla="*/ 151191 w 302381"/>
                  <a:gd name="connsiteY2" fmla="*/ 0 h 302381"/>
                  <a:gd name="connsiteX3" fmla="*/ 0 w 302381"/>
                  <a:gd name="connsiteY3" fmla="*/ 151191 h 302381"/>
                  <a:gd name="connsiteX4" fmla="*/ 151191 w 302381"/>
                  <a:gd name="connsiteY4" fmla="*/ 302381 h 302381"/>
                  <a:gd name="connsiteX5" fmla="*/ 151191 w 302381"/>
                  <a:gd name="connsiteY5" fmla="*/ 302381 h 30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81" h="302381">
                    <a:moveTo>
                      <a:pt x="151191" y="302381"/>
                    </a:moveTo>
                    <a:cubicBezTo>
                      <a:pt x="234480" y="302381"/>
                      <a:pt x="302381" y="234479"/>
                      <a:pt x="302381" y="151191"/>
                    </a:cubicBezTo>
                    <a:cubicBezTo>
                      <a:pt x="302381" y="67928"/>
                      <a:pt x="234479" y="0"/>
                      <a:pt x="151191" y="0"/>
                    </a:cubicBezTo>
                    <a:cubicBezTo>
                      <a:pt x="67928" y="0"/>
                      <a:pt x="0" y="67928"/>
                      <a:pt x="0" y="151191"/>
                    </a:cubicBezTo>
                    <a:cubicBezTo>
                      <a:pt x="0" y="234479"/>
                      <a:pt x="67928" y="302381"/>
                      <a:pt x="151191" y="302381"/>
                    </a:cubicBezTo>
                    <a:lnTo>
                      <a:pt x="151191" y="302381"/>
                    </a:lnTo>
                    <a:close/>
                  </a:path>
                </a:pathLst>
              </a:custGeom>
              <a:noFill/>
              <a:ln w="19050" cap="rnd">
                <a:solidFill>
                  <a:schemeClr val="bg1"/>
                </a:solidFill>
                <a:prstDash val="solid"/>
                <a:round/>
              </a:ln>
            </p:spPr>
            <p:txBody>
              <a:bodyPr rtlCol="0" anchor="ctr"/>
              <a:lstStyle/>
              <a:p>
                <a:endParaRPr lang="en-GB"/>
              </a:p>
            </p:txBody>
          </p:sp>
        </p:grpSp>
      </p:grpSp>
      <p:grpSp>
        <p:nvGrpSpPr>
          <p:cNvPr id="21" name="Group 20">
            <a:extLst>
              <a:ext uri="{FF2B5EF4-FFF2-40B4-BE49-F238E27FC236}">
                <a16:creationId xmlns:a16="http://schemas.microsoft.com/office/drawing/2014/main" id="{2CB57FCA-D4C0-00DD-F063-721388E55799}"/>
              </a:ext>
            </a:extLst>
          </p:cNvPr>
          <p:cNvGrpSpPr/>
          <p:nvPr/>
        </p:nvGrpSpPr>
        <p:grpSpPr>
          <a:xfrm>
            <a:off x="9333781" y="2466383"/>
            <a:ext cx="712224" cy="712224"/>
            <a:chOff x="9333781" y="2466383"/>
            <a:chExt cx="712224" cy="712224"/>
          </a:xfrm>
        </p:grpSpPr>
        <p:sp>
          <p:nvSpPr>
            <p:cNvPr id="501" name="Oval 500">
              <a:extLst>
                <a:ext uri="{FF2B5EF4-FFF2-40B4-BE49-F238E27FC236}">
                  <a16:creationId xmlns:a16="http://schemas.microsoft.com/office/drawing/2014/main" id="{FDB20E64-B6DD-47CE-7437-23BD27E35C6F}"/>
                </a:ext>
              </a:extLst>
            </p:cNvPr>
            <p:cNvSpPr/>
            <p:nvPr/>
          </p:nvSpPr>
          <p:spPr>
            <a:xfrm>
              <a:off x="9333781"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aphic 428">
              <a:extLst>
                <a:ext uri="{FF2B5EF4-FFF2-40B4-BE49-F238E27FC236}">
                  <a16:creationId xmlns:a16="http://schemas.microsoft.com/office/drawing/2014/main" id="{4EB3D00F-4275-6D6F-6EA5-3EC6AE32B610}"/>
                </a:ext>
              </a:extLst>
            </p:cNvPr>
            <p:cNvGrpSpPr/>
            <p:nvPr/>
          </p:nvGrpSpPr>
          <p:grpSpPr>
            <a:xfrm>
              <a:off x="9575196" y="2678528"/>
              <a:ext cx="229394" cy="287934"/>
              <a:chOff x="2903271" y="191506"/>
              <a:chExt cx="350829" cy="440358"/>
            </a:xfrm>
            <a:noFill/>
          </p:grpSpPr>
          <p:sp>
            <p:nvSpPr>
              <p:cNvPr id="338" name="Freeform 337">
                <a:extLst>
                  <a:ext uri="{FF2B5EF4-FFF2-40B4-BE49-F238E27FC236}">
                    <a16:creationId xmlns:a16="http://schemas.microsoft.com/office/drawing/2014/main" id="{A9546729-18EF-6B6E-F4BE-8E971BD479DD}"/>
                  </a:ext>
                </a:extLst>
              </p:cNvPr>
              <p:cNvSpPr/>
              <p:nvPr/>
            </p:nvSpPr>
            <p:spPr>
              <a:xfrm flipV="1">
                <a:off x="2958088" y="209777"/>
                <a:ext cx="296011" cy="364532"/>
              </a:xfrm>
              <a:custGeom>
                <a:avLst/>
                <a:gdLst>
                  <a:gd name="connsiteX0" fmla="*/ 219 w 296011"/>
                  <a:gd name="connsiteY0" fmla="*/ 365045 h 364532"/>
                  <a:gd name="connsiteX1" fmla="*/ 296231 w 296011"/>
                  <a:gd name="connsiteY1" fmla="*/ 365045 h 364532"/>
                  <a:gd name="connsiteX2" fmla="*/ 296231 w 296011"/>
                  <a:gd name="connsiteY2" fmla="*/ 512 h 364532"/>
                  <a:gd name="connsiteX3" fmla="*/ 219 w 296011"/>
                  <a:gd name="connsiteY3" fmla="*/ 512 h 364532"/>
                </a:gdLst>
                <a:ahLst/>
                <a:cxnLst>
                  <a:cxn ang="0">
                    <a:pos x="connsiteX0" y="connsiteY0"/>
                  </a:cxn>
                  <a:cxn ang="0">
                    <a:pos x="connsiteX1" y="connsiteY1"/>
                  </a:cxn>
                  <a:cxn ang="0">
                    <a:pos x="connsiteX2" y="connsiteY2"/>
                  </a:cxn>
                  <a:cxn ang="0">
                    <a:pos x="connsiteX3" y="connsiteY3"/>
                  </a:cxn>
                </a:cxnLst>
                <a:rect l="l" t="t" r="r" b="b"/>
                <a:pathLst>
                  <a:path w="296011" h="364532">
                    <a:moveTo>
                      <a:pt x="219" y="365045"/>
                    </a:moveTo>
                    <a:lnTo>
                      <a:pt x="296231" y="365045"/>
                    </a:lnTo>
                    <a:lnTo>
                      <a:pt x="296231" y="512"/>
                    </a:lnTo>
                    <a:lnTo>
                      <a:pt x="219" y="512"/>
                    </a:lnTo>
                  </a:path>
                </a:pathLst>
              </a:custGeom>
              <a:noFill/>
              <a:ln w="19050" cap="rnd">
                <a:solidFill>
                  <a:schemeClr val="bg1"/>
                </a:solidFill>
                <a:prstDash val="solid"/>
                <a:round/>
              </a:ln>
            </p:spPr>
            <p:txBody>
              <a:bodyPr rtlCol="0" anchor="ctr"/>
              <a:lstStyle/>
              <a:p>
                <a:endParaRPr lang="en-GB"/>
              </a:p>
            </p:txBody>
          </p:sp>
          <p:sp>
            <p:nvSpPr>
              <p:cNvPr id="339" name="Freeform 338">
                <a:extLst>
                  <a:ext uri="{FF2B5EF4-FFF2-40B4-BE49-F238E27FC236}">
                    <a16:creationId xmlns:a16="http://schemas.microsoft.com/office/drawing/2014/main" id="{F22DAF57-FB60-95D0-D70C-A8EBEB732790}"/>
                  </a:ext>
                </a:extLst>
              </p:cNvPr>
              <p:cNvSpPr/>
              <p:nvPr/>
            </p:nvSpPr>
            <p:spPr>
              <a:xfrm flipV="1">
                <a:off x="2903271" y="574309"/>
                <a:ext cx="322506" cy="57556"/>
              </a:xfrm>
              <a:custGeom>
                <a:avLst/>
                <a:gdLst>
                  <a:gd name="connsiteX0" fmla="*/ 144 w 322506"/>
                  <a:gd name="connsiteY0" fmla="*/ 58208 h 57556"/>
                  <a:gd name="connsiteX1" fmla="*/ 144 w 322506"/>
                  <a:gd name="connsiteY1" fmla="*/ 46333 h 57556"/>
                  <a:gd name="connsiteX2" fmla="*/ 45825 w 322506"/>
                  <a:gd name="connsiteY2" fmla="*/ 652 h 57556"/>
                  <a:gd name="connsiteX3" fmla="*/ 322651 w 322506"/>
                  <a:gd name="connsiteY3" fmla="*/ 652 h 57556"/>
                  <a:gd name="connsiteX4" fmla="*/ 322651 w 322506"/>
                  <a:gd name="connsiteY4" fmla="*/ 49985 h 5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06" h="57556">
                    <a:moveTo>
                      <a:pt x="144" y="58208"/>
                    </a:moveTo>
                    <a:lnTo>
                      <a:pt x="144" y="46333"/>
                    </a:lnTo>
                    <a:cubicBezTo>
                      <a:pt x="144" y="21174"/>
                      <a:pt x="20665" y="652"/>
                      <a:pt x="45825" y="652"/>
                    </a:cubicBezTo>
                    <a:lnTo>
                      <a:pt x="322651" y="652"/>
                    </a:lnTo>
                    <a:lnTo>
                      <a:pt x="322651" y="49985"/>
                    </a:lnTo>
                  </a:path>
                </a:pathLst>
              </a:custGeom>
              <a:noFill/>
              <a:ln w="19050" cap="rnd">
                <a:solidFill>
                  <a:schemeClr val="bg1"/>
                </a:solidFill>
                <a:prstDash val="solid"/>
                <a:round/>
              </a:ln>
            </p:spPr>
            <p:txBody>
              <a:bodyPr rtlCol="0" anchor="ctr"/>
              <a:lstStyle/>
              <a:p>
                <a:endParaRPr lang="en-GB"/>
              </a:p>
            </p:txBody>
          </p:sp>
          <p:sp>
            <p:nvSpPr>
              <p:cNvPr id="340" name="Freeform 339">
                <a:extLst>
                  <a:ext uri="{FF2B5EF4-FFF2-40B4-BE49-F238E27FC236}">
                    <a16:creationId xmlns:a16="http://schemas.microsoft.com/office/drawing/2014/main" id="{5BBE5B1C-66FD-CD1E-B927-8CF99C44A3BA}"/>
                  </a:ext>
                </a:extLst>
              </p:cNvPr>
              <p:cNvSpPr/>
              <p:nvPr/>
            </p:nvSpPr>
            <p:spPr>
              <a:xfrm flipV="1">
                <a:off x="2903271" y="191506"/>
                <a:ext cx="54816" cy="382799"/>
              </a:xfrm>
              <a:custGeom>
                <a:avLst/>
                <a:gdLst>
                  <a:gd name="connsiteX0" fmla="*/ 27534 w 54816"/>
                  <a:gd name="connsiteY0" fmla="*/ 383309 h 382799"/>
                  <a:gd name="connsiteX1" fmla="*/ 27534 w 54816"/>
                  <a:gd name="connsiteY1" fmla="*/ 383309 h 382799"/>
                  <a:gd name="connsiteX2" fmla="*/ 54942 w 54816"/>
                  <a:gd name="connsiteY2" fmla="*/ 355900 h 382799"/>
                  <a:gd name="connsiteX3" fmla="*/ 54942 w 54816"/>
                  <a:gd name="connsiteY3" fmla="*/ 509 h 382799"/>
                  <a:gd name="connsiteX4" fmla="*/ 53955 w 54816"/>
                  <a:gd name="connsiteY4" fmla="*/ 509 h 382799"/>
                  <a:gd name="connsiteX5" fmla="*/ 27534 w 54816"/>
                  <a:gd name="connsiteY5" fmla="*/ 20607 h 382799"/>
                  <a:gd name="connsiteX6" fmla="*/ 1113 w 54816"/>
                  <a:gd name="connsiteY6" fmla="*/ 509 h 382799"/>
                  <a:gd name="connsiteX7" fmla="*/ 125 w 54816"/>
                  <a:gd name="connsiteY7" fmla="*/ 509 h 382799"/>
                  <a:gd name="connsiteX8" fmla="*/ 125 w 54816"/>
                  <a:gd name="connsiteY8" fmla="*/ 355900 h 382799"/>
                  <a:gd name="connsiteX9" fmla="*/ 27534 w 54816"/>
                  <a:gd name="connsiteY9" fmla="*/ 383309 h 38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16" h="382799">
                    <a:moveTo>
                      <a:pt x="27534" y="383309"/>
                    </a:moveTo>
                    <a:lnTo>
                      <a:pt x="27534" y="383309"/>
                    </a:lnTo>
                    <a:cubicBezTo>
                      <a:pt x="42608" y="383309"/>
                      <a:pt x="54942" y="370971"/>
                      <a:pt x="54942" y="355900"/>
                    </a:cubicBezTo>
                    <a:lnTo>
                      <a:pt x="54942" y="509"/>
                    </a:lnTo>
                    <a:lnTo>
                      <a:pt x="53955" y="509"/>
                    </a:lnTo>
                    <a:cubicBezTo>
                      <a:pt x="50755" y="12096"/>
                      <a:pt x="40139" y="20607"/>
                      <a:pt x="27534" y="20607"/>
                    </a:cubicBezTo>
                    <a:cubicBezTo>
                      <a:pt x="14929" y="20607"/>
                      <a:pt x="4312" y="12096"/>
                      <a:pt x="1113" y="509"/>
                    </a:cubicBezTo>
                    <a:lnTo>
                      <a:pt x="125" y="509"/>
                    </a:lnTo>
                    <a:lnTo>
                      <a:pt x="125" y="355900"/>
                    </a:lnTo>
                    <a:cubicBezTo>
                      <a:pt x="125" y="370976"/>
                      <a:pt x="12459" y="383309"/>
                      <a:pt x="27534" y="383309"/>
                    </a:cubicBezTo>
                    <a:close/>
                  </a:path>
                </a:pathLst>
              </a:custGeom>
              <a:noFill/>
              <a:ln w="19050" cap="rnd">
                <a:solidFill>
                  <a:schemeClr val="bg1"/>
                </a:solidFill>
                <a:prstDash val="solid"/>
                <a:round/>
              </a:ln>
            </p:spPr>
            <p:txBody>
              <a:bodyPr rtlCol="0" anchor="ctr"/>
              <a:lstStyle/>
              <a:p>
                <a:endParaRPr lang="en-GB"/>
              </a:p>
            </p:txBody>
          </p:sp>
          <p:sp>
            <p:nvSpPr>
              <p:cNvPr id="341" name="Freeform 340">
                <a:extLst>
                  <a:ext uri="{FF2B5EF4-FFF2-40B4-BE49-F238E27FC236}">
                    <a16:creationId xmlns:a16="http://schemas.microsoft.com/office/drawing/2014/main" id="{358905F7-8899-2D64-DA2C-3E6CB07A6E0F}"/>
                  </a:ext>
                </a:extLst>
              </p:cNvPr>
              <p:cNvSpPr/>
              <p:nvPr/>
            </p:nvSpPr>
            <p:spPr>
              <a:xfrm flipV="1">
                <a:off x="3012848" y="264590"/>
                <a:ext cx="186377" cy="137042"/>
              </a:xfrm>
              <a:custGeom>
                <a:avLst/>
                <a:gdLst>
                  <a:gd name="connsiteX0" fmla="*/ 95 w 186377"/>
                  <a:gd name="connsiteY0" fmla="*/ -115 h 137042"/>
                  <a:gd name="connsiteX1" fmla="*/ 186473 w 186377"/>
                  <a:gd name="connsiteY1" fmla="*/ -115 h 137042"/>
                  <a:gd name="connsiteX2" fmla="*/ 186473 w 186377"/>
                  <a:gd name="connsiteY2" fmla="*/ 136927 h 137042"/>
                  <a:gd name="connsiteX3" fmla="*/ 95 w 186377"/>
                  <a:gd name="connsiteY3" fmla="*/ 136927 h 137042"/>
                </a:gdLst>
                <a:ahLst/>
                <a:cxnLst>
                  <a:cxn ang="0">
                    <a:pos x="connsiteX0" y="connsiteY0"/>
                  </a:cxn>
                  <a:cxn ang="0">
                    <a:pos x="connsiteX1" y="connsiteY1"/>
                  </a:cxn>
                  <a:cxn ang="0">
                    <a:pos x="connsiteX2" y="connsiteY2"/>
                  </a:cxn>
                  <a:cxn ang="0">
                    <a:pos x="connsiteX3" y="connsiteY3"/>
                  </a:cxn>
                </a:cxnLst>
                <a:rect l="l" t="t" r="r" b="b"/>
                <a:pathLst>
                  <a:path w="186377" h="137042">
                    <a:moveTo>
                      <a:pt x="95" y="-115"/>
                    </a:moveTo>
                    <a:lnTo>
                      <a:pt x="186473" y="-115"/>
                    </a:lnTo>
                    <a:lnTo>
                      <a:pt x="186473" y="136927"/>
                    </a:lnTo>
                    <a:lnTo>
                      <a:pt x="95" y="136927"/>
                    </a:lnTo>
                    <a:close/>
                  </a:path>
                </a:pathLst>
              </a:custGeom>
              <a:noFill/>
              <a:ln w="19050" cap="rnd">
                <a:solidFill>
                  <a:schemeClr val="bg1"/>
                </a:solidFill>
                <a:prstDash val="solid"/>
                <a:round/>
              </a:ln>
            </p:spPr>
            <p:txBody>
              <a:bodyPr rtlCol="0" anchor="ctr"/>
              <a:lstStyle/>
              <a:p>
                <a:endParaRPr lang="en-GB"/>
              </a:p>
            </p:txBody>
          </p:sp>
          <p:sp>
            <p:nvSpPr>
              <p:cNvPr id="342" name="Freeform 341">
                <a:extLst>
                  <a:ext uri="{FF2B5EF4-FFF2-40B4-BE49-F238E27FC236}">
                    <a16:creationId xmlns:a16="http://schemas.microsoft.com/office/drawing/2014/main" id="{67F7CFC0-04A5-9F8A-A414-E8FBCCE276AF}"/>
                  </a:ext>
                </a:extLst>
              </p:cNvPr>
              <p:cNvSpPr/>
              <p:nvPr/>
            </p:nvSpPr>
            <p:spPr>
              <a:xfrm flipV="1">
                <a:off x="3012848" y="456449"/>
                <a:ext cx="186375" cy="685"/>
              </a:xfrm>
              <a:custGeom>
                <a:avLst/>
                <a:gdLst>
                  <a:gd name="connsiteX0" fmla="*/ 279 w 186375"/>
                  <a:gd name="connsiteY0" fmla="*/ 407 h 685"/>
                  <a:gd name="connsiteX1" fmla="*/ 186655 w 186375"/>
                  <a:gd name="connsiteY1" fmla="*/ 407 h 685"/>
                </a:gdLst>
                <a:ahLst/>
                <a:cxnLst>
                  <a:cxn ang="0">
                    <a:pos x="connsiteX0" y="connsiteY0"/>
                  </a:cxn>
                  <a:cxn ang="0">
                    <a:pos x="connsiteX1" y="connsiteY1"/>
                  </a:cxn>
                </a:cxnLst>
                <a:rect l="l" t="t" r="r" b="b"/>
                <a:pathLst>
                  <a:path w="186375" h="685">
                    <a:moveTo>
                      <a:pt x="279" y="407"/>
                    </a:moveTo>
                    <a:lnTo>
                      <a:pt x="186655" y="407"/>
                    </a:lnTo>
                  </a:path>
                </a:pathLst>
              </a:custGeom>
              <a:noFill/>
              <a:ln w="19050" cap="rnd">
                <a:solidFill>
                  <a:schemeClr val="bg1"/>
                </a:solidFill>
                <a:prstDash val="solid"/>
                <a:round/>
              </a:ln>
            </p:spPr>
            <p:txBody>
              <a:bodyPr rtlCol="0" anchor="ctr"/>
              <a:lstStyle/>
              <a:p>
                <a:endParaRPr lang="en-GB"/>
              </a:p>
            </p:txBody>
          </p:sp>
          <p:sp>
            <p:nvSpPr>
              <p:cNvPr id="343" name="Freeform 342">
                <a:extLst>
                  <a:ext uri="{FF2B5EF4-FFF2-40B4-BE49-F238E27FC236}">
                    <a16:creationId xmlns:a16="http://schemas.microsoft.com/office/drawing/2014/main" id="{93C17533-7C18-F181-6CC4-EDA5F9C0BBA2}"/>
                  </a:ext>
                </a:extLst>
              </p:cNvPr>
              <p:cNvSpPr/>
              <p:nvPr/>
            </p:nvSpPr>
            <p:spPr>
              <a:xfrm flipV="1">
                <a:off x="3012848" y="511266"/>
                <a:ext cx="186375" cy="685"/>
              </a:xfrm>
              <a:custGeom>
                <a:avLst/>
                <a:gdLst>
                  <a:gd name="connsiteX0" fmla="*/ 279 w 186375"/>
                  <a:gd name="connsiteY0" fmla="*/ 487 h 685"/>
                  <a:gd name="connsiteX1" fmla="*/ 186655 w 186375"/>
                  <a:gd name="connsiteY1" fmla="*/ 487 h 685"/>
                </a:gdLst>
                <a:ahLst/>
                <a:cxnLst>
                  <a:cxn ang="0">
                    <a:pos x="connsiteX0" y="connsiteY0"/>
                  </a:cxn>
                  <a:cxn ang="0">
                    <a:pos x="connsiteX1" y="connsiteY1"/>
                  </a:cxn>
                </a:cxnLst>
                <a:rect l="l" t="t" r="r" b="b"/>
                <a:pathLst>
                  <a:path w="186375" h="685">
                    <a:moveTo>
                      <a:pt x="279" y="487"/>
                    </a:moveTo>
                    <a:lnTo>
                      <a:pt x="186655" y="487"/>
                    </a:lnTo>
                  </a:path>
                </a:pathLst>
              </a:custGeom>
              <a:noFill/>
              <a:ln w="19050" cap="rnd">
                <a:solidFill>
                  <a:schemeClr val="bg1"/>
                </a:solidFill>
                <a:prstDash val="solid"/>
                <a:round/>
              </a:ln>
            </p:spPr>
            <p:txBody>
              <a:bodyPr rtlCol="0" anchor="ctr"/>
              <a:lstStyle/>
              <a:p>
                <a:endParaRPr lang="en-GB"/>
              </a:p>
            </p:txBody>
          </p:sp>
        </p:grpSp>
      </p:grpSp>
      <p:grpSp>
        <p:nvGrpSpPr>
          <p:cNvPr id="38" name="Group 37">
            <a:extLst>
              <a:ext uri="{FF2B5EF4-FFF2-40B4-BE49-F238E27FC236}">
                <a16:creationId xmlns:a16="http://schemas.microsoft.com/office/drawing/2014/main" id="{605D2E7F-5478-7B41-7C4B-B14F87EB4774}"/>
              </a:ext>
            </a:extLst>
          </p:cNvPr>
          <p:cNvGrpSpPr/>
          <p:nvPr/>
        </p:nvGrpSpPr>
        <p:grpSpPr>
          <a:xfrm>
            <a:off x="5740243" y="3532485"/>
            <a:ext cx="712224" cy="712224"/>
            <a:chOff x="5740243" y="3532485"/>
            <a:chExt cx="712224" cy="712224"/>
          </a:xfrm>
        </p:grpSpPr>
        <p:sp>
          <p:nvSpPr>
            <p:cNvPr id="540" name="Oval 539">
              <a:extLst>
                <a:ext uri="{FF2B5EF4-FFF2-40B4-BE49-F238E27FC236}">
                  <a16:creationId xmlns:a16="http://schemas.microsoft.com/office/drawing/2014/main" id="{DBAB4C07-4C35-30F7-76E8-901172378A07}"/>
                </a:ext>
              </a:extLst>
            </p:cNvPr>
            <p:cNvSpPr/>
            <p:nvPr/>
          </p:nvSpPr>
          <p:spPr>
            <a:xfrm>
              <a:off x="5740243"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aphic 476">
              <a:extLst>
                <a:ext uri="{FF2B5EF4-FFF2-40B4-BE49-F238E27FC236}">
                  <a16:creationId xmlns:a16="http://schemas.microsoft.com/office/drawing/2014/main" id="{04D8FE57-8387-173F-FFCC-3DD9EFF12A86}"/>
                </a:ext>
              </a:extLst>
            </p:cNvPr>
            <p:cNvGrpSpPr/>
            <p:nvPr/>
          </p:nvGrpSpPr>
          <p:grpSpPr>
            <a:xfrm>
              <a:off x="5952387" y="3744629"/>
              <a:ext cx="287937" cy="287937"/>
              <a:chOff x="2858504" y="191504"/>
              <a:chExt cx="440363" cy="440363"/>
            </a:xfrm>
            <a:noFill/>
          </p:grpSpPr>
          <p:sp>
            <p:nvSpPr>
              <p:cNvPr id="363" name="Freeform 362">
                <a:extLst>
                  <a:ext uri="{FF2B5EF4-FFF2-40B4-BE49-F238E27FC236}">
                    <a16:creationId xmlns:a16="http://schemas.microsoft.com/office/drawing/2014/main" id="{2B545FDA-5D13-B4C5-81DC-169BD32C698B}"/>
                  </a:ext>
                </a:extLst>
              </p:cNvPr>
              <p:cNvSpPr/>
              <p:nvPr/>
            </p:nvSpPr>
            <p:spPr>
              <a:xfrm flipV="1">
                <a:off x="2858504" y="191504"/>
                <a:ext cx="440363" cy="440363"/>
              </a:xfrm>
              <a:custGeom>
                <a:avLst/>
                <a:gdLst>
                  <a:gd name="connsiteX0" fmla="*/ 440945 w 440363"/>
                  <a:gd name="connsiteY0" fmla="*/ 220523 h 440363"/>
                  <a:gd name="connsiteX1" fmla="*/ 220764 w 440363"/>
                  <a:gd name="connsiteY1" fmla="*/ 341 h 440363"/>
                  <a:gd name="connsiteX2" fmla="*/ 582 w 440363"/>
                  <a:gd name="connsiteY2" fmla="*/ 220523 h 440363"/>
                  <a:gd name="connsiteX3" fmla="*/ 220764 w 440363"/>
                  <a:gd name="connsiteY3" fmla="*/ 440704 h 440363"/>
                  <a:gd name="connsiteX4" fmla="*/ 440945 w 440363"/>
                  <a:gd name="connsiteY4" fmla="*/ 220523 h 44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63" h="440363">
                    <a:moveTo>
                      <a:pt x="440945" y="220523"/>
                    </a:moveTo>
                    <a:cubicBezTo>
                      <a:pt x="440945" y="99425"/>
                      <a:pt x="341862" y="341"/>
                      <a:pt x="220764" y="341"/>
                    </a:cubicBezTo>
                    <a:cubicBezTo>
                      <a:pt x="99666" y="341"/>
                      <a:pt x="582" y="99425"/>
                      <a:pt x="582" y="220523"/>
                    </a:cubicBezTo>
                    <a:cubicBezTo>
                      <a:pt x="582" y="341621"/>
                      <a:pt x="99666" y="440704"/>
                      <a:pt x="220764" y="440704"/>
                    </a:cubicBezTo>
                    <a:cubicBezTo>
                      <a:pt x="341862" y="440704"/>
                      <a:pt x="440945" y="341621"/>
                      <a:pt x="440945" y="220523"/>
                    </a:cubicBezTo>
                    <a:close/>
                  </a:path>
                </a:pathLst>
              </a:custGeom>
              <a:noFill/>
              <a:ln w="19050" cap="rnd">
                <a:solidFill>
                  <a:schemeClr val="bg1"/>
                </a:solidFill>
                <a:prstDash val="solid"/>
                <a:round/>
              </a:ln>
            </p:spPr>
            <p:txBody>
              <a:bodyPr rtlCol="0" anchor="ctr"/>
              <a:lstStyle/>
              <a:p>
                <a:endParaRPr lang="en-GB"/>
              </a:p>
            </p:txBody>
          </p:sp>
          <p:sp>
            <p:nvSpPr>
              <p:cNvPr id="364" name="Freeform 363">
                <a:extLst>
                  <a:ext uri="{FF2B5EF4-FFF2-40B4-BE49-F238E27FC236}">
                    <a16:creationId xmlns:a16="http://schemas.microsoft.com/office/drawing/2014/main" id="{7F8770EF-40CF-2AC9-5B16-67D4E80B3E93}"/>
                  </a:ext>
                </a:extLst>
              </p:cNvPr>
              <p:cNvSpPr/>
              <p:nvPr/>
            </p:nvSpPr>
            <p:spPr>
              <a:xfrm flipV="1">
                <a:off x="2914234" y="247234"/>
                <a:ext cx="328901" cy="328901"/>
              </a:xfrm>
              <a:custGeom>
                <a:avLst/>
                <a:gdLst>
                  <a:gd name="connsiteX0" fmla="*/ 164792 w 328901"/>
                  <a:gd name="connsiteY0" fmla="*/ 161 h 328901"/>
                  <a:gd name="connsiteX1" fmla="*/ 341 w 328901"/>
                  <a:gd name="connsiteY1" fmla="*/ 164612 h 328901"/>
                  <a:gd name="connsiteX2" fmla="*/ 164792 w 328901"/>
                  <a:gd name="connsiteY2" fmla="*/ 329063 h 328901"/>
                  <a:gd name="connsiteX3" fmla="*/ 329243 w 328901"/>
                  <a:gd name="connsiteY3" fmla="*/ 164612 h 328901"/>
                  <a:gd name="connsiteX4" fmla="*/ 164792 w 328901"/>
                  <a:gd name="connsiteY4" fmla="*/ 161 h 328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01" h="328901">
                    <a:moveTo>
                      <a:pt x="164792" y="161"/>
                    </a:moveTo>
                    <a:cubicBezTo>
                      <a:pt x="74109" y="161"/>
                      <a:pt x="341" y="73929"/>
                      <a:pt x="341" y="164612"/>
                    </a:cubicBezTo>
                    <a:cubicBezTo>
                      <a:pt x="341" y="255296"/>
                      <a:pt x="74109" y="329063"/>
                      <a:pt x="164792" y="329063"/>
                    </a:cubicBezTo>
                    <a:cubicBezTo>
                      <a:pt x="255476" y="329063"/>
                      <a:pt x="329243" y="255296"/>
                      <a:pt x="329243" y="164612"/>
                    </a:cubicBezTo>
                    <a:cubicBezTo>
                      <a:pt x="329243" y="73929"/>
                      <a:pt x="255476" y="161"/>
                      <a:pt x="164792" y="161"/>
                    </a:cubicBezTo>
                    <a:close/>
                  </a:path>
                </a:pathLst>
              </a:custGeom>
              <a:noFill/>
              <a:ln w="19050" cap="rnd">
                <a:solidFill>
                  <a:schemeClr val="bg1"/>
                </a:solidFill>
                <a:prstDash val="solid"/>
                <a:round/>
              </a:ln>
            </p:spPr>
            <p:txBody>
              <a:bodyPr rtlCol="0" anchor="ctr"/>
              <a:lstStyle/>
              <a:p>
                <a:endParaRPr lang="en-GB"/>
              </a:p>
            </p:txBody>
          </p:sp>
          <p:sp>
            <p:nvSpPr>
              <p:cNvPr id="365" name="Freeform 364">
                <a:extLst>
                  <a:ext uri="{FF2B5EF4-FFF2-40B4-BE49-F238E27FC236}">
                    <a16:creationId xmlns:a16="http://schemas.microsoft.com/office/drawing/2014/main" id="{EE0BBFCB-E594-B018-DA85-C2A50073897F}"/>
                  </a:ext>
                </a:extLst>
              </p:cNvPr>
              <p:cNvSpPr/>
              <p:nvPr/>
            </p:nvSpPr>
            <p:spPr>
              <a:xfrm flipV="1">
                <a:off x="3078685" y="301913"/>
                <a:ext cx="685" cy="219406"/>
              </a:xfrm>
              <a:custGeom>
                <a:avLst/>
                <a:gdLst>
                  <a:gd name="connsiteX0" fmla="*/ 341 w 685"/>
                  <a:gd name="connsiteY0" fmla="*/ 219868 h 219406"/>
                  <a:gd name="connsiteX1" fmla="*/ 341 w 685"/>
                  <a:gd name="connsiteY1" fmla="*/ 461 h 219406"/>
                </a:gdLst>
                <a:ahLst/>
                <a:cxnLst>
                  <a:cxn ang="0">
                    <a:pos x="connsiteX0" y="connsiteY0"/>
                  </a:cxn>
                  <a:cxn ang="0">
                    <a:pos x="connsiteX1" y="connsiteY1"/>
                  </a:cxn>
                </a:cxnLst>
                <a:rect l="l" t="t" r="r" b="b"/>
                <a:pathLst>
                  <a:path w="685" h="219406">
                    <a:moveTo>
                      <a:pt x="341" y="219868"/>
                    </a:moveTo>
                    <a:lnTo>
                      <a:pt x="341" y="461"/>
                    </a:lnTo>
                  </a:path>
                </a:pathLst>
              </a:custGeom>
              <a:noFill/>
              <a:ln w="19050" cap="rnd">
                <a:solidFill>
                  <a:schemeClr val="bg1"/>
                </a:solidFill>
                <a:prstDash val="solid"/>
                <a:round/>
              </a:ln>
            </p:spPr>
            <p:txBody>
              <a:bodyPr rtlCol="0" anchor="ctr"/>
              <a:lstStyle/>
              <a:p>
                <a:endParaRPr lang="en-GB"/>
              </a:p>
            </p:txBody>
          </p:sp>
          <p:sp>
            <p:nvSpPr>
              <p:cNvPr id="366" name="Freeform 365">
                <a:extLst>
                  <a:ext uri="{FF2B5EF4-FFF2-40B4-BE49-F238E27FC236}">
                    <a16:creationId xmlns:a16="http://schemas.microsoft.com/office/drawing/2014/main" id="{3847BC90-23D4-92CE-2C33-5B1E7B3943E4}"/>
                  </a:ext>
                </a:extLst>
              </p:cNvPr>
              <p:cNvSpPr/>
              <p:nvPr/>
            </p:nvSpPr>
            <p:spPr>
              <a:xfrm flipV="1">
                <a:off x="3023868" y="411547"/>
                <a:ext cx="109633" cy="82225"/>
              </a:xfrm>
              <a:custGeom>
                <a:avLst/>
                <a:gdLst>
                  <a:gd name="connsiteX0" fmla="*/ 55158 w 109633"/>
                  <a:gd name="connsiteY0" fmla="*/ 82672 h 82225"/>
                  <a:gd name="connsiteX1" fmla="*/ 109975 w 109633"/>
                  <a:gd name="connsiteY1" fmla="*/ 41559 h 82225"/>
                  <a:gd name="connsiteX2" fmla="*/ 55158 w 109633"/>
                  <a:gd name="connsiteY2" fmla="*/ 446 h 82225"/>
                  <a:gd name="connsiteX3" fmla="*/ 341 w 109633"/>
                  <a:gd name="connsiteY3" fmla="*/ 41559 h 82225"/>
                </a:gdLst>
                <a:ahLst/>
                <a:cxnLst>
                  <a:cxn ang="0">
                    <a:pos x="connsiteX0" y="connsiteY0"/>
                  </a:cxn>
                  <a:cxn ang="0">
                    <a:pos x="connsiteX1" y="connsiteY1"/>
                  </a:cxn>
                  <a:cxn ang="0">
                    <a:pos x="connsiteX2" y="connsiteY2"/>
                  </a:cxn>
                  <a:cxn ang="0">
                    <a:pos x="connsiteX3" y="connsiteY3"/>
                  </a:cxn>
                </a:cxnLst>
                <a:rect l="l" t="t" r="r" b="b"/>
                <a:pathLst>
                  <a:path w="109633" h="82225">
                    <a:moveTo>
                      <a:pt x="55158" y="82672"/>
                    </a:moveTo>
                    <a:cubicBezTo>
                      <a:pt x="85433" y="82672"/>
                      <a:pt x="109975" y="64265"/>
                      <a:pt x="109975" y="41559"/>
                    </a:cubicBezTo>
                    <a:cubicBezTo>
                      <a:pt x="109975" y="18853"/>
                      <a:pt x="85433" y="446"/>
                      <a:pt x="55158" y="446"/>
                    </a:cubicBezTo>
                    <a:cubicBezTo>
                      <a:pt x="24884" y="446"/>
                      <a:pt x="341" y="18853"/>
                      <a:pt x="341" y="41559"/>
                    </a:cubicBezTo>
                  </a:path>
                </a:pathLst>
              </a:custGeom>
              <a:noFill/>
              <a:ln w="19050" cap="rnd">
                <a:solidFill>
                  <a:schemeClr val="bg1"/>
                </a:solidFill>
                <a:prstDash val="solid"/>
                <a:round/>
              </a:ln>
            </p:spPr>
            <p:txBody>
              <a:bodyPr rtlCol="0" anchor="ctr"/>
              <a:lstStyle/>
              <a:p>
                <a:endParaRPr lang="en-GB"/>
              </a:p>
            </p:txBody>
          </p:sp>
          <p:sp>
            <p:nvSpPr>
              <p:cNvPr id="367" name="Freeform 366">
                <a:extLst>
                  <a:ext uri="{FF2B5EF4-FFF2-40B4-BE49-F238E27FC236}">
                    <a16:creationId xmlns:a16="http://schemas.microsoft.com/office/drawing/2014/main" id="{E2C8DE13-5C8D-0403-8496-D2956DBEB4DC}"/>
                  </a:ext>
                </a:extLst>
              </p:cNvPr>
              <p:cNvSpPr/>
              <p:nvPr/>
            </p:nvSpPr>
            <p:spPr>
              <a:xfrm flipV="1">
                <a:off x="3023868" y="329321"/>
                <a:ext cx="109633" cy="82225"/>
              </a:xfrm>
              <a:custGeom>
                <a:avLst/>
                <a:gdLst>
                  <a:gd name="connsiteX0" fmla="*/ 110035 w 109633"/>
                  <a:gd name="connsiteY0" fmla="*/ 41394 h 82225"/>
                  <a:gd name="connsiteX1" fmla="*/ 55218 w 109633"/>
                  <a:gd name="connsiteY1" fmla="*/ 82507 h 82225"/>
                  <a:gd name="connsiteX2" fmla="*/ 401 w 109633"/>
                  <a:gd name="connsiteY2" fmla="*/ 41394 h 82225"/>
                  <a:gd name="connsiteX3" fmla="*/ 55218 w 109633"/>
                  <a:gd name="connsiteY3" fmla="*/ 281 h 82225"/>
                </a:gdLst>
                <a:ahLst/>
                <a:cxnLst>
                  <a:cxn ang="0">
                    <a:pos x="connsiteX0" y="connsiteY0"/>
                  </a:cxn>
                  <a:cxn ang="0">
                    <a:pos x="connsiteX1" y="connsiteY1"/>
                  </a:cxn>
                  <a:cxn ang="0">
                    <a:pos x="connsiteX2" y="connsiteY2"/>
                  </a:cxn>
                  <a:cxn ang="0">
                    <a:pos x="connsiteX3" y="connsiteY3"/>
                  </a:cxn>
                </a:cxnLst>
                <a:rect l="l" t="t" r="r" b="b"/>
                <a:pathLst>
                  <a:path w="109633" h="82225">
                    <a:moveTo>
                      <a:pt x="110035" y="41394"/>
                    </a:moveTo>
                    <a:cubicBezTo>
                      <a:pt x="110035" y="64100"/>
                      <a:pt x="85493" y="82507"/>
                      <a:pt x="55218" y="82507"/>
                    </a:cubicBezTo>
                    <a:cubicBezTo>
                      <a:pt x="24944" y="82507"/>
                      <a:pt x="401" y="64100"/>
                      <a:pt x="401" y="41394"/>
                    </a:cubicBezTo>
                    <a:cubicBezTo>
                      <a:pt x="401" y="18688"/>
                      <a:pt x="24944" y="281"/>
                      <a:pt x="55218" y="281"/>
                    </a:cubicBezTo>
                  </a:path>
                </a:pathLst>
              </a:custGeom>
              <a:noFill/>
              <a:ln w="19050" cap="rnd">
                <a:solidFill>
                  <a:schemeClr val="bg1"/>
                </a:solidFill>
                <a:prstDash val="solid"/>
                <a:round/>
              </a:ln>
            </p:spPr>
            <p:txBody>
              <a:bodyPr rtlCol="0" anchor="ctr"/>
              <a:lstStyle/>
              <a:p>
                <a:endParaRPr lang="en-GB"/>
              </a:p>
            </p:txBody>
          </p:sp>
        </p:grpSp>
      </p:grpSp>
      <p:grpSp>
        <p:nvGrpSpPr>
          <p:cNvPr id="19" name="Group 18">
            <a:extLst>
              <a:ext uri="{FF2B5EF4-FFF2-40B4-BE49-F238E27FC236}">
                <a16:creationId xmlns:a16="http://schemas.microsoft.com/office/drawing/2014/main" id="{CD5166BB-57BA-2191-5485-30DB2323B47B}"/>
              </a:ext>
            </a:extLst>
          </p:cNvPr>
          <p:cNvGrpSpPr/>
          <p:nvPr/>
        </p:nvGrpSpPr>
        <p:grpSpPr>
          <a:xfrm>
            <a:off x="11125632" y="2466383"/>
            <a:ext cx="712224" cy="712224"/>
            <a:chOff x="11125632" y="2466383"/>
            <a:chExt cx="712224" cy="712224"/>
          </a:xfrm>
        </p:grpSpPr>
        <p:sp>
          <p:nvSpPr>
            <p:cNvPr id="503" name="Oval 502">
              <a:extLst>
                <a:ext uri="{FF2B5EF4-FFF2-40B4-BE49-F238E27FC236}">
                  <a16:creationId xmlns:a16="http://schemas.microsoft.com/office/drawing/2014/main" id="{354D2EDD-CB7E-5B92-8B21-75556E3CCDF4}"/>
                </a:ext>
              </a:extLst>
            </p:cNvPr>
            <p:cNvSpPr/>
            <p:nvPr/>
          </p:nvSpPr>
          <p:spPr>
            <a:xfrm>
              <a:off x="11125632" y="2466383"/>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8" name="Graphic 490">
              <a:extLst>
                <a:ext uri="{FF2B5EF4-FFF2-40B4-BE49-F238E27FC236}">
                  <a16:creationId xmlns:a16="http://schemas.microsoft.com/office/drawing/2014/main" id="{A6ADCCE5-BCDD-DA6B-E925-F622AEBE7D6F}"/>
                </a:ext>
              </a:extLst>
            </p:cNvPr>
            <p:cNvGrpSpPr/>
            <p:nvPr/>
          </p:nvGrpSpPr>
          <p:grpSpPr>
            <a:xfrm>
              <a:off x="11337776" y="2688682"/>
              <a:ext cx="287937" cy="267626"/>
              <a:chOff x="2858504" y="207035"/>
              <a:chExt cx="440363" cy="409300"/>
            </a:xfrm>
            <a:noFill/>
          </p:grpSpPr>
          <p:sp>
            <p:nvSpPr>
              <p:cNvPr id="369" name="Freeform 368">
                <a:extLst>
                  <a:ext uri="{FF2B5EF4-FFF2-40B4-BE49-F238E27FC236}">
                    <a16:creationId xmlns:a16="http://schemas.microsoft.com/office/drawing/2014/main" id="{210A466B-DE0A-9D82-8420-6A9D61523B9C}"/>
                  </a:ext>
                </a:extLst>
              </p:cNvPr>
              <p:cNvSpPr/>
              <p:nvPr/>
            </p:nvSpPr>
            <p:spPr>
              <a:xfrm flipV="1">
                <a:off x="2858504" y="207035"/>
                <a:ext cx="377323" cy="409300"/>
              </a:xfrm>
              <a:custGeom>
                <a:avLst/>
                <a:gdLst>
                  <a:gd name="connsiteX0" fmla="*/ 377825 w 377323"/>
                  <a:gd name="connsiteY0" fmla="*/ 117 h 409300"/>
                  <a:gd name="connsiteX1" fmla="*/ 55319 w 377323"/>
                  <a:gd name="connsiteY1" fmla="*/ 117 h 409300"/>
                  <a:gd name="connsiteX2" fmla="*/ 502 w 377323"/>
                  <a:gd name="connsiteY2" fmla="*/ 54934 h 409300"/>
                  <a:gd name="connsiteX3" fmla="*/ 502 w 377323"/>
                  <a:gd name="connsiteY3" fmla="*/ 409417 h 409300"/>
                  <a:gd name="connsiteX4" fmla="*/ 323008 w 377323"/>
                  <a:gd name="connsiteY4" fmla="*/ 409417 h 409300"/>
                  <a:gd name="connsiteX5" fmla="*/ 323008 w 377323"/>
                  <a:gd name="connsiteY5" fmla="*/ 54934 h 409300"/>
                  <a:gd name="connsiteX6" fmla="*/ 377825 w 377323"/>
                  <a:gd name="connsiteY6" fmla="*/ 117 h 40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323" h="409300">
                    <a:moveTo>
                      <a:pt x="377825" y="117"/>
                    </a:moveTo>
                    <a:lnTo>
                      <a:pt x="55319" y="117"/>
                    </a:lnTo>
                    <a:cubicBezTo>
                      <a:pt x="25042" y="117"/>
                      <a:pt x="502" y="24657"/>
                      <a:pt x="502" y="54934"/>
                    </a:cubicBezTo>
                    <a:lnTo>
                      <a:pt x="502" y="409417"/>
                    </a:lnTo>
                    <a:lnTo>
                      <a:pt x="323008" y="409417"/>
                    </a:lnTo>
                    <a:lnTo>
                      <a:pt x="323008" y="54934"/>
                    </a:lnTo>
                    <a:cubicBezTo>
                      <a:pt x="323008" y="24657"/>
                      <a:pt x="347547" y="117"/>
                      <a:pt x="377825" y="117"/>
                    </a:cubicBezTo>
                    <a:close/>
                  </a:path>
                </a:pathLst>
              </a:custGeom>
              <a:noFill/>
              <a:ln w="19050" cap="rnd">
                <a:solidFill>
                  <a:schemeClr val="bg1"/>
                </a:solidFill>
                <a:prstDash val="solid"/>
                <a:round/>
              </a:ln>
            </p:spPr>
            <p:txBody>
              <a:bodyPr rtlCol="0" anchor="ctr"/>
              <a:lstStyle/>
              <a:p>
                <a:endParaRPr lang="en-GB"/>
              </a:p>
            </p:txBody>
          </p:sp>
          <p:sp>
            <p:nvSpPr>
              <p:cNvPr id="370" name="Freeform 369">
                <a:extLst>
                  <a:ext uri="{FF2B5EF4-FFF2-40B4-BE49-F238E27FC236}">
                    <a16:creationId xmlns:a16="http://schemas.microsoft.com/office/drawing/2014/main" id="{AF7127E4-0F3E-0EEC-9848-EB8C73600440}"/>
                  </a:ext>
                </a:extLst>
              </p:cNvPr>
              <p:cNvSpPr/>
              <p:nvPr/>
            </p:nvSpPr>
            <p:spPr>
              <a:xfrm flipV="1">
                <a:off x="3181010" y="302051"/>
                <a:ext cx="117856" cy="314284"/>
              </a:xfrm>
              <a:custGeom>
                <a:avLst/>
                <a:gdLst>
                  <a:gd name="connsiteX0" fmla="*/ 118498 w 117856"/>
                  <a:gd name="connsiteY0" fmla="*/ 314867 h 314284"/>
                  <a:gd name="connsiteX1" fmla="*/ 118498 w 117856"/>
                  <a:gd name="connsiteY1" fmla="*/ 55400 h 314284"/>
                  <a:gd name="connsiteX2" fmla="*/ 63681 w 117856"/>
                  <a:gd name="connsiteY2" fmla="*/ 583 h 314284"/>
                  <a:gd name="connsiteX3" fmla="*/ 55458 w 117856"/>
                  <a:gd name="connsiteY3" fmla="*/ 583 h 314284"/>
                  <a:gd name="connsiteX4" fmla="*/ 641 w 117856"/>
                  <a:gd name="connsiteY4" fmla="*/ 55400 h 314284"/>
                  <a:gd name="connsiteX5" fmla="*/ 641 w 117856"/>
                  <a:gd name="connsiteY5" fmla="*/ 314867 h 31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6" h="314284">
                    <a:moveTo>
                      <a:pt x="118498" y="314867"/>
                    </a:moveTo>
                    <a:lnTo>
                      <a:pt x="118498" y="55400"/>
                    </a:lnTo>
                    <a:cubicBezTo>
                      <a:pt x="118498" y="25122"/>
                      <a:pt x="93959" y="583"/>
                      <a:pt x="63681" y="583"/>
                    </a:cubicBezTo>
                    <a:lnTo>
                      <a:pt x="55458" y="583"/>
                    </a:lnTo>
                    <a:cubicBezTo>
                      <a:pt x="25180" y="583"/>
                      <a:pt x="641" y="25122"/>
                      <a:pt x="641" y="55400"/>
                    </a:cubicBezTo>
                    <a:lnTo>
                      <a:pt x="641" y="314867"/>
                    </a:lnTo>
                    <a:close/>
                  </a:path>
                </a:pathLst>
              </a:custGeom>
              <a:noFill/>
              <a:ln w="19050" cap="rnd">
                <a:solidFill>
                  <a:schemeClr val="bg1"/>
                </a:solidFill>
                <a:prstDash val="solid"/>
                <a:round/>
              </a:ln>
            </p:spPr>
            <p:txBody>
              <a:bodyPr rtlCol="0" anchor="ctr"/>
              <a:lstStyle/>
              <a:p>
                <a:endParaRPr lang="en-GB"/>
              </a:p>
            </p:txBody>
          </p:sp>
          <p:sp>
            <p:nvSpPr>
              <p:cNvPr id="371" name="Freeform 370">
                <a:extLst>
                  <a:ext uri="{FF2B5EF4-FFF2-40B4-BE49-F238E27FC236}">
                    <a16:creationId xmlns:a16="http://schemas.microsoft.com/office/drawing/2014/main" id="{030892E3-279A-3691-B00F-CADDADABAD4D}"/>
                  </a:ext>
                </a:extLst>
              </p:cNvPr>
              <p:cNvSpPr/>
              <p:nvPr/>
            </p:nvSpPr>
            <p:spPr>
              <a:xfrm flipV="1">
                <a:off x="3235827" y="616335"/>
                <a:ext cx="4568" cy="685"/>
              </a:xfrm>
              <a:custGeom>
                <a:avLst/>
                <a:gdLst>
                  <a:gd name="connsiteX0" fmla="*/ 5145 w 4568"/>
                  <a:gd name="connsiteY0" fmla="*/ 640 h 685"/>
                  <a:gd name="connsiteX1" fmla="*/ 577 w 4568"/>
                  <a:gd name="connsiteY1" fmla="*/ 640 h 685"/>
                </a:gdLst>
                <a:ahLst/>
                <a:cxnLst>
                  <a:cxn ang="0">
                    <a:pos x="connsiteX0" y="connsiteY0"/>
                  </a:cxn>
                  <a:cxn ang="0">
                    <a:pos x="connsiteX1" y="connsiteY1"/>
                  </a:cxn>
                </a:cxnLst>
                <a:rect l="l" t="t" r="r" b="b"/>
                <a:pathLst>
                  <a:path w="4568" h="685">
                    <a:moveTo>
                      <a:pt x="5145" y="640"/>
                    </a:moveTo>
                    <a:lnTo>
                      <a:pt x="577" y="640"/>
                    </a:lnTo>
                  </a:path>
                </a:pathLst>
              </a:custGeom>
              <a:noFill/>
              <a:ln w="19050" cap="rnd">
                <a:solidFill>
                  <a:schemeClr val="bg1"/>
                </a:solidFill>
                <a:prstDash val="solid"/>
                <a:round/>
              </a:ln>
            </p:spPr>
            <p:txBody>
              <a:bodyPr rtlCol="0" anchor="ctr"/>
              <a:lstStyle/>
              <a:p>
                <a:endParaRPr lang="en-GB"/>
              </a:p>
            </p:txBody>
          </p:sp>
          <p:sp>
            <p:nvSpPr>
              <p:cNvPr id="372" name="Freeform 371">
                <a:extLst>
                  <a:ext uri="{FF2B5EF4-FFF2-40B4-BE49-F238E27FC236}">
                    <a16:creationId xmlns:a16="http://schemas.microsoft.com/office/drawing/2014/main" id="{F05544A6-9FC5-013B-3F3A-924DDC593AE7}"/>
                  </a:ext>
                </a:extLst>
              </p:cNvPr>
              <p:cNvSpPr/>
              <p:nvPr/>
            </p:nvSpPr>
            <p:spPr>
              <a:xfrm flipV="1">
                <a:off x="2917889" y="272816"/>
                <a:ext cx="204650" cy="685"/>
              </a:xfrm>
              <a:custGeom>
                <a:avLst/>
                <a:gdLst>
                  <a:gd name="connsiteX0" fmla="*/ 144 w 204650"/>
                  <a:gd name="connsiteY0" fmla="*/ 139 h 685"/>
                  <a:gd name="connsiteX1" fmla="*/ 204794 w 204650"/>
                  <a:gd name="connsiteY1" fmla="*/ 139 h 685"/>
                </a:gdLst>
                <a:ahLst/>
                <a:cxnLst>
                  <a:cxn ang="0">
                    <a:pos x="connsiteX0" y="connsiteY0"/>
                  </a:cxn>
                  <a:cxn ang="0">
                    <a:pos x="connsiteX1" y="connsiteY1"/>
                  </a:cxn>
                </a:cxnLst>
                <a:rect l="l" t="t" r="r" b="b"/>
                <a:pathLst>
                  <a:path w="204650" h="685">
                    <a:moveTo>
                      <a:pt x="144" y="139"/>
                    </a:moveTo>
                    <a:lnTo>
                      <a:pt x="204794" y="139"/>
                    </a:lnTo>
                  </a:path>
                </a:pathLst>
              </a:custGeom>
              <a:noFill/>
              <a:ln w="19050" cap="rnd">
                <a:solidFill>
                  <a:schemeClr val="bg1"/>
                </a:solidFill>
                <a:prstDash val="solid"/>
                <a:round/>
              </a:ln>
            </p:spPr>
            <p:txBody>
              <a:bodyPr rtlCol="0" anchor="ctr"/>
              <a:lstStyle/>
              <a:p>
                <a:endParaRPr lang="en-GB"/>
              </a:p>
            </p:txBody>
          </p:sp>
          <p:sp>
            <p:nvSpPr>
              <p:cNvPr id="373" name="Freeform 372">
                <a:extLst>
                  <a:ext uri="{FF2B5EF4-FFF2-40B4-BE49-F238E27FC236}">
                    <a16:creationId xmlns:a16="http://schemas.microsoft.com/office/drawing/2014/main" id="{D0C55F00-025D-C7C9-520B-BC237E7467CF}"/>
                  </a:ext>
                </a:extLst>
              </p:cNvPr>
              <p:cNvSpPr/>
              <p:nvPr/>
            </p:nvSpPr>
            <p:spPr>
              <a:xfrm flipV="1">
                <a:off x="2917889" y="331287"/>
                <a:ext cx="204650" cy="685"/>
              </a:xfrm>
              <a:custGeom>
                <a:avLst/>
                <a:gdLst>
                  <a:gd name="connsiteX0" fmla="*/ 144 w 204650"/>
                  <a:gd name="connsiteY0" fmla="*/ 224 h 685"/>
                  <a:gd name="connsiteX1" fmla="*/ 204794 w 204650"/>
                  <a:gd name="connsiteY1" fmla="*/ 224 h 685"/>
                </a:gdLst>
                <a:ahLst/>
                <a:cxnLst>
                  <a:cxn ang="0">
                    <a:pos x="connsiteX0" y="connsiteY0"/>
                  </a:cxn>
                  <a:cxn ang="0">
                    <a:pos x="connsiteX1" y="connsiteY1"/>
                  </a:cxn>
                </a:cxnLst>
                <a:rect l="l" t="t" r="r" b="b"/>
                <a:pathLst>
                  <a:path w="204650" h="685">
                    <a:moveTo>
                      <a:pt x="144" y="224"/>
                    </a:moveTo>
                    <a:lnTo>
                      <a:pt x="204794" y="224"/>
                    </a:lnTo>
                  </a:path>
                </a:pathLst>
              </a:custGeom>
              <a:noFill/>
              <a:ln w="19050" cap="rnd">
                <a:solidFill>
                  <a:schemeClr val="bg1"/>
                </a:solidFill>
                <a:prstDash val="solid"/>
                <a:round/>
              </a:ln>
            </p:spPr>
            <p:txBody>
              <a:bodyPr rtlCol="0" anchor="ctr"/>
              <a:lstStyle/>
              <a:p>
                <a:endParaRPr lang="en-GB"/>
              </a:p>
            </p:txBody>
          </p:sp>
          <p:sp>
            <p:nvSpPr>
              <p:cNvPr id="374" name="Freeform 373">
                <a:extLst>
                  <a:ext uri="{FF2B5EF4-FFF2-40B4-BE49-F238E27FC236}">
                    <a16:creationId xmlns:a16="http://schemas.microsoft.com/office/drawing/2014/main" id="{D7A251DA-6852-A825-5030-060C96423D95}"/>
                  </a:ext>
                </a:extLst>
              </p:cNvPr>
              <p:cNvSpPr/>
              <p:nvPr/>
            </p:nvSpPr>
            <p:spPr>
              <a:xfrm flipV="1">
                <a:off x="2917889" y="550555"/>
                <a:ext cx="204650" cy="685"/>
              </a:xfrm>
              <a:custGeom>
                <a:avLst/>
                <a:gdLst>
                  <a:gd name="connsiteX0" fmla="*/ 144 w 204650"/>
                  <a:gd name="connsiteY0" fmla="*/ 544 h 685"/>
                  <a:gd name="connsiteX1" fmla="*/ 204794 w 204650"/>
                  <a:gd name="connsiteY1" fmla="*/ 544 h 685"/>
                </a:gdLst>
                <a:ahLst/>
                <a:cxnLst>
                  <a:cxn ang="0">
                    <a:pos x="connsiteX0" y="connsiteY0"/>
                  </a:cxn>
                  <a:cxn ang="0">
                    <a:pos x="connsiteX1" y="connsiteY1"/>
                  </a:cxn>
                </a:cxnLst>
                <a:rect l="l" t="t" r="r" b="b"/>
                <a:pathLst>
                  <a:path w="204650" h="685">
                    <a:moveTo>
                      <a:pt x="144" y="544"/>
                    </a:moveTo>
                    <a:lnTo>
                      <a:pt x="204794" y="544"/>
                    </a:lnTo>
                  </a:path>
                </a:pathLst>
              </a:custGeom>
              <a:noFill/>
              <a:ln w="19050" cap="rnd">
                <a:solidFill>
                  <a:schemeClr val="bg1"/>
                </a:solidFill>
                <a:prstDash val="solid"/>
                <a:round/>
              </a:ln>
            </p:spPr>
            <p:txBody>
              <a:bodyPr rtlCol="0" anchor="ctr"/>
              <a:lstStyle/>
              <a:p>
                <a:endParaRPr lang="en-GB"/>
              </a:p>
            </p:txBody>
          </p:sp>
          <p:sp>
            <p:nvSpPr>
              <p:cNvPr id="375" name="Freeform 374">
                <a:extLst>
                  <a:ext uri="{FF2B5EF4-FFF2-40B4-BE49-F238E27FC236}">
                    <a16:creationId xmlns:a16="http://schemas.microsoft.com/office/drawing/2014/main" id="{5CE44960-6790-6D9A-E80E-662C2F1F133C}"/>
                  </a:ext>
                </a:extLst>
              </p:cNvPr>
              <p:cNvSpPr/>
              <p:nvPr/>
            </p:nvSpPr>
            <p:spPr>
              <a:xfrm flipV="1">
                <a:off x="3020214" y="389759"/>
                <a:ext cx="102325" cy="102325"/>
              </a:xfrm>
              <a:custGeom>
                <a:avLst/>
                <a:gdLst>
                  <a:gd name="connsiteX0" fmla="*/ 102408 w 102325"/>
                  <a:gd name="connsiteY0" fmla="*/ 160 h 102325"/>
                  <a:gd name="connsiteX1" fmla="*/ 83 w 102325"/>
                  <a:gd name="connsiteY1" fmla="*/ 160 h 102325"/>
                  <a:gd name="connsiteX2" fmla="*/ 83 w 102325"/>
                  <a:gd name="connsiteY2" fmla="*/ 102485 h 102325"/>
                  <a:gd name="connsiteX3" fmla="*/ 102408 w 102325"/>
                  <a:gd name="connsiteY3" fmla="*/ 102485 h 102325"/>
                </a:gdLst>
                <a:ahLst/>
                <a:cxnLst>
                  <a:cxn ang="0">
                    <a:pos x="connsiteX0" y="connsiteY0"/>
                  </a:cxn>
                  <a:cxn ang="0">
                    <a:pos x="connsiteX1" y="connsiteY1"/>
                  </a:cxn>
                  <a:cxn ang="0">
                    <a:pos x="connsiteX2" y="connsiteY2"/>
                  </a:cxn>
                  <a:cxn ang="0">
                    <a:pos x="connsiteX3" y="connsiteY3"/>
                  </a:cxn>
                </a:cxnLst>
                <a:rect l="l" t="t" r="r" b="b"/>
                <a:pathLst>
                  <a:path w="102325" h="102325">
                    <a:moveTo>
                      <a:pt x="102408" y="160"/>
                    </a:moveTo>
                    <a:lnTo>
                      <a:pt x="83" y="160"/>
                    </a:lnTo>
                    <a:lnTo>
                      <a:pt x="83" y="102485"/>
                    </a:lnTo>
                    <a:lnTo>
                      <a:pt x="102408" y="102485"/>
                    </a:lnTo>
                    <a:close/>
                  </a:path>
                </a:pathLst>
              </a:custGeom>
              <a:noFill/>
              <a:ln w="19050" cap="rnd">
                <a:solidFill>
                  <a:schemeClr val="bg1"/>
                </a:solidFill>
                <a:prstDash val="solid"/>
                <a:round/>
              </a:ln>
            </p:spPr>
            <p:txBody>
              <a:bodyPr rtlCol="0" anchor="ctr"/>
              <a:lstStyle/>
              <a:p>
                <a:endParaRPr lang="en-GB"/>
              </a:p>
            </p:txBody>
          </p:sp>
          <p:sp>
            <p:nvSpPr>
              <p:cNvPr id="376" name="Freeform 375">
                <a:extLst>
                  <a:ext uri="{FF2B5EF4-FFF2-40B4-BE49-F238E27FC236}">
                    <a16:creationId xmlns:a16="http://schemas.microsoft.com/office/drawing/2014/main" id="{485C4652-9F68-C93F-B198-C2B005AABD35}"/>
                  </a:ext>
                </a:extLst>
              </p:cNvPr>
              <p:cNvSpPr/>
              <p:nvPr/>
            </p:nvSpPr>
            <p:spPr>
              <a:xfrm flipV="1">
                <a:off x="2917889" y="411685"/>
                <a:ext cx="43853" cy="685"/>
              </a:xfrm>
              <a:custGeom>
                <a:avLst/>
                <a:gdLst>
                  <a:gd name="connsiteX0" fmla="*/ 115 w 43853"/>
                  <a:gd name="connsiteY0" fmla="*/ 341 h 685"/>
                  <a:gd name="connsiteX1" fmla="*/ 43968 w 43853"/>
                  <a:gd name="connsiteY1" fmla="*/ 341 h 685"/>
                </a:gdLst>
                <a:ahLst/>
                <a:cxnLst>
                  <a:cxn ang="0">
                    <a:pos x="connsiteX0" y="connsiteY0"/>
                  </a:cxn>
                  <a:cxn ang="0">
                    <a:pos x="connsiteX1" y="connsiteY1"/>
                  </a:cxn>
                </a:cxnLst>
                <a:rect l="l" t="t" r="r" b="b"/>
                <a:pathLst>
                  <a:path w="43853" h="685">
                    <a:moveTo>
                      <a:pt x="115" y="341"/>
                    </a:moveTo>
                    <a:lnTo>
                      <a:pt x="43968" y="341"/>
                    </a:lnTo>
                  </a:path>
                </a:pathLst>
              </a:custGeom>
              <a:noFill/>
              <a:ln w="19050" cap="rnd">
                <a:solidFill>
                  <a:schemeClr val="bg1"/>
                </a:solidFill>
                <a:prstDash val="solid"/>
                <a:round/>
              </a:ln>
            </p:spPr>
            <p:txBody>
              <a:bodyPr rtlCol="0" anchor="ctr"/>
              <a:lstStyle/>
              <a:p>
                <a:endParaRPr lang="en-GB"/>
              </a:p>
            </p:txBody>
          </p:sp>
          <p:sp>
            <p:nvSpPr>
              <p:cNvPr id="377" name="Freeform 376">
                <a:extLst>
                  <a:ext uri="{FF2B5EF4-FFF2-40B4-BE49-F238E27FC236}">
                    <a16:creationId xmlns:a16="http://schemas.microsoft.com/office/drawing/2014/main" id="{568DFBE5-BB34-92C4-0B1A-30E0306E646D}"/>
                  </a:ext>
                </a:extLst>
              </p:cNvPr>
              <p:cNvSpPr/>
              <p:nvPr/>
            </p:nvSpPr>
            <p:spPr>
              <a:xfrm flipV="1">
                <a:off x="2917889" y="470157"/>
                <a:ext cx="43853" cy="685"/>
              </a:xfrm>
              <a:custGeom>
                <a:avLst/>
                <a:gdLst>
                  <a:gd name="connsiteX0" fmla="*/ 115 w 43853"/>
                  <a:gd name="connsiteY0" fmla="*/ 427 h 685"/>
                  <a:gd name="connsiteX1" fmla="*/ 43968 w 43853"/>
                  <a:gd name="connsiteY1" fmla="*/ 427 h 685"/>
                </a:gdLst>
                <a:ahLst/>
                <a:cxnLst>
                  <a:cxn ang="0">
                    <a:pos x="connsiteX0" y="connsiteY0"/>
                  </a:cxn>
                  <a:cxn ang="0">
                    <a:pos x="connsiteX1" y="connsiteY1"/>
                  </a:cxn>
                </a:cxnLst>
                <a:rect l="l" t="t" r="r" b="b"/>
                <a:pathLst>
                  <a:path w="43853" h="685">
                    <a:moveTo>
                      <a:pt x="115" y="427"/>
                    </a:moveTo>
                    <a:lnTo>
                      <a:pt x="43968" y="427"/>
                    </a:lnTo>
                  </a:path>
                </a:pathLst>
              </a:custGeom>
              <a:noFill/>
              <a:ln w="19050" cap="rnd">
                <a:solidFill>
                  <a:schemeClr val="bg1"/>
                </a:solidFill>
                <a:prstDash val="solid"/>
                <a:round/>
              </a:ln>
            </p:spPr>
            <p:txBody>
              <a:bodyPr rtlCol="0" anchor="ctr"/>
              <a:lstStyle/>
              <a:p>
                <a:endParaRPr lang="en-GB"/>
              </a:p>
            </p:txBody>
          </p:sp>
        </p:grpSp>
      </p:grpSp>
      <p:grpSp>
        <p:nvGrpSpPr>
          <p:cNvPr id="40" name="Group 39">
            <a:extLst>
              <a:ext uri="{FF2B5EF4-FFF2-40B4-BE49-F238E27FC236}">
                <a16:creationId xmlns:a16="http://schemas.microsoft.com/office/drawing/2014/main" id="{7808AED7-2D87-4527-F083-DFCEA162E0A2}"/>
              </a:ext>
            </a:extLst>
          </p:cNvPr>
          <p:cNvGrpSpPr/>
          <p:nvPr/>
        </p:nvGrpSpPr>
        <p:grpSpPr>
          <a:xfrm>
            <a:off x="7532096" y="3532485"/>
            <a:ext cx="712224" cy="712224"/>
            <a:chOff x="7532096" y="3532485"/>
            <a:chExt cx="712224" cy="712224"/>
          </a:xfrm>
        </p:grpSpPr>
        <p:sp>
          <p:nvSpPr>
            <p:cNvPr id="542" name="Oval 541">
              <a:extLst>
                <a:ext uri="{FF2B5EF4-FFF2-40B4-BE49-F238E27FC236}">
                  <a16:creationId xmlns:a16="http://schemas.microsoft.com/office/drawing/2014/main" id="{DE7EA2B9-3809-F890-0806-9F7A04AB1D9D}"/>
                </a:ext>
              </a:extLst>
            </p:cNvPr>
            <p:cNvSpPr/>
            <p:nvPr/>
          </p:nvSpPr>
          <p:spPr>
            <a:xfrm>
              <a:off x="7532096"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2" name="Graphic 593">
              <a:extLst>
                <a:ext uri="{FF2B5EF4-FFF2-40B4-BE49-F238E27FC236}">
                  <a16:creationId xmlns:a16="http://schemas.microsoft.com/office/drawing/2014/main" id="{0C699EF5-0BEC-B5A4-0E49-BF7B86041D1B}"/>
                </a:ext>
              </a:extLst>
            </p:cNvPr>
            <p:cNvGrpSpPr/>
            <p:nvPr/>
          </p:nvGrpSpPr>
          <p:grpSpPr>
            <a:xfrm>
              <a:off x="7744240" y="3744629"/>
              <a:ext cx="287937" cy="287937"/>
              <a:chOff x="2858504" y="191504"/>
              <a:chExt cx="440363" cy="440363"/>
            </a:xfrm>
            <a:noFill/>
          </p:grpSpPr>
          <p:sp>
            <p:nvSpPr>
              <p:cNvPr id="433" name="Freeform 432">
                <a:extLst>
                  <a:ext uri="{FF2B5EF4-FFF2-40B4-BE49-F238E27FC236}">
                    <a16:creationId xmlns:a16="http://schemas.microsoft.com/office/drawing/2014/main" id="{9C433503-3EBD-32D0-5C69-6582484CBD58}"/>
                  </a:ext>
                </a:extLst>
              </p:cNvPr>
              <p:cNvSpPr/>
              <p:nvPr/>
            </p:nvSpPr>
            <p:spPr>
              <a:xfrm flipV="1">
                <a:off x="3034649" y="352970"/>
                <a:ext cx="88072" cy="88072"/>
              </a:xfrm>
              <a:custGeom>
                <a:avLst/>
                <a:gdLst>
                  <a:gd name="connsiteX0" fmla="*/ 44378 w 88072"/>
                  <a:gd name="connsiteY0" fmla="*/ 88441 h 88072"/>
                  <a:gd name="connsiteX1" fmla="*/ 88414 w 88072"/>
                  <a:gd name="connsiteY1" fmla="*/ 44404 h 88072"/>
                  <a:gd name="connsiteX2" fmla="*/ 44378 w 88072"/>
                  <a:gd name="connsiteY2" fmla="*/ 368 h 88072"/>
                  <a:gd name="connsiteX3" fmla="*/ 341 w 88072"/>
                  <a:gd name="connsiteY3" fmla="*/ 44404 h 88072"/>
                  <a:gd name="connsiteX4" fmla="*/ 44378 w 88072"/>
                  <a:gd name="connsiteY4" fmla="*/ 88441 h 8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2" h="88072">
                    <a:moveTo>
                      <a:pt x="44378" y="88441"/>
                    </a:moveTo>
                    <a:cubicBezTo>
                      <a:pt x="68683" y="88441"/>
                      <a:pt x="88414" y="68705"/>
                      <a:pt x="88414" y="44404"/>
                    </a:cubicBezTo>
                    <a:cubicBezTo>
                      <a:pt x="88414" y="20104"/>
                      <a:pt x="68683" y="368"/>
                      <a:pt x="44378" y="368"/>
                    </a:cubicBezTo>
                    <a:cubicBezTo>
                      <a:pt x="20073" y="368"/>
                      <a:pt x="341" y="20104"/>
                      <a:pt x="341" y="44404"/>
                    </a:cubicBezTo>
                    <a:cubicBezTo>
                      <a:pt x="341" y="68705"/>
                      <a:pt x="20073" y="88441"/>
                      <a:pt x="44378" y="88441"/>
                    </a:cubicBezTo>
                    <a:close/>
                  </a:path>
                </a:pathLst>
              </a:custGeom>
              <a:noFill/>
              <a:ln w="19050" cap="rnd">
                <a:solidFill>
                  <a:schemeClr val="bg1"/>
                </a:solidFill>
                <a:prstDash val="solid"/>
                <a:round/>
              </a:ln>
            </p:spPr>
            <p:txBody>
              <a:bodyPr rtlCol="0" anchor="ctr"/>
              <a:lstStyle/>
              <a:p>
                <a:endParaRPr lang="en-GB"/>
              </a:p>
            </p:txBody>
          </p:sp>
          <p:sp>
            <p:nvSpPr>
              <p:cNvPr id="434" name="Freeform 433">
                <a:extLst>
                  <a:ext uri="{FF2B5EF4-FFF2-40B4-BE49-F238E27FC236}">
                    <a16:creationId xmlns:a16="http://schemas.microsoft.com/office/drawing/2014/main" id="{5D7F3FC5-6056-8937-BAFA-D7F8BEA82C4B}"/>
                  </a:ext>
                </a:extLst>
              </p:cNvPr>
              <p:cNvSpPr/>
              <p:nvPr/>
            </p:nvSpPr>
            <p:spPr>
              <a:xfrm flipV="1">
                <a:off x="2858504" y="191504"/>
                <a:ext cx="73393" cy="73393"/>
              </a:xfrm>
              <a:custGeom>
                <a:avLst/>
                <a:gdLst>
                  <a:gd name="connsiteX0" fmla="*/ 36771 w 73393"/>
                  <a:gd name="connsiteY0" fmla="*/ 73507 h 73393"/>
                  <a:gd name="connsiteX1" fmla="*/ 73467 w 73393"/>
                  <a:gd name="connsiteY1" fmla="*/ 36810 h 73393"/>
                  <a:gd name="connsiteX2" fmla="*/ 36771 w 73393"/>
                  <a:gd name="connsiteY2" fmla="*/ 114 h 73393"/>
                  <a:gd name="connsiteX3" fmla="*/ 74 w 73393"/>
                  <a:gd name="connsiteY3" fmla="*/ 36810 h 73393"/>
                  <a:gd name="connsiteX4" fmla="*/ 36771 w 73393"/>
                  <a:gd name="connsiteY4" fmla="*/ 73507 h 7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3" h="73393">
                    <a:moveTo>
                      <a:pt x="36771" y="73507"/>
                    </a:moveTo>
                    <a:cubicBezTo>
                      <a:pt x="57025" y="73507"/>
                      <a:pt x="73467" y="57068"/>
                      <a:pt x="73467" y="36810"/>
                    </a:cubicBezTo>
                    <a:cubicBezTo>
                      <a:pt x="73467" y="16553"/>
                      <a:pt x="57025" y="114"/>
                      <a:pt x="36771" y="114"/>
                    </a:cubicBezTo>
                    <a:cubicBezTo>
                      <a:pt x="16517" y="114"/>
                      <a:pt x="74" y="16553"/>
                      <a:pt x="74" y="36810"/>
                    </a:cubicBezTo>
                    <a:cubicBezTo>
                      <a:pt x="74" y="57068"/>
                      <a:pt x="16517" y="73507"/>
                      <a:pt x="36771" y="73507"/>
                    </a:cubicBezTo>
                    <a:close/>
                  </a:path>
                </a:pathLst>
              </a:custGeom>
              <a:noFill/>
              <a:ln w="19050" cap="rnd">
                <a:solidFill>
                  <a:schemeClr val="bg1"/>
                </a:solidFill>
                <a:prstDash val="solid"/>
                <a:round/>
              </a:ln>
            </p:spPr>
            <p:txBody>
              <a:bodyPr rtlCol="0" anchor="ctr"/>
              <a:lstStyle/>
              <a:p>
                <a:endParaRPr lang="en-GB"/>
              </a:p>
            </p:txBody>
          </p:sp>
          <p:sp>
            <p:nvSpPr>
              <p:cNvPr id="435" name="Freeform 434">
                <a:extLst>
                  <a:ext uri="{FF2B5EF4-FFF2-40B4-BE49-F238E27FC236}">
                    <a16:creationId xmlns:a16="http://schemas.microsoft.com/office/drawing/2014/main" id="{981F99A0-C532-4013-B49C-C58AF5AF62B1}"/>
                  </a:ext>
                </a:extLst>
              </p:cNvPr>
              <p:cNvSpPr/>
              <p:nvPr/>
            </p:nvSpPr>
            <p:spPr>
              <a:xfrm flipV="1">
                <a:off x="3225473" y="558473"/>
                <a:ext cx="73393" cy="73393"/>
              </a:xfrm>
              <a:custGeom>
                <a:avLst/>
                <a:gdLst>
                  <a:gd name="connsiteX0" fmla="*/ 37305 w 73393"/>
                  <a:gd name="connsiteY0" fmla="*/ 74043 h 73393"/>
                  <a:gd name="connsiteX1" fmla="*/ 74003 w 73393"/>
                  <a:gd name="connsiteY1" fmla="*/ 37347 h 73393"/>
                  <a:gd name="connsiteX2" fmla="*/ 37305 w 73393"/>
                  <a:gd name="connsiteY2" fmla="*/ 649 h 73393"/>
                  <a:gd name="connsiteX3" fmla="*/ 609 w 73393"/>
                  <a:gd name="connsiteY3" fmla="*/ 37347 h 73393"/>
                  <a:gd name="connsiteX4" fmla="*/ 37305 w 73393"/>
                  <a:gd name="connsiteY4" fmla="*/ 74043 h 7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93" h="73393">
                    <a:moveTo>
                      <a:pt x="37305" y="74043"/>
                    </a:moveTo>
                    <a:cubicBezTo>
                      <a:pt x="57559" y="74043"/>
                      <a:pt x="74003" y="57603"/>
                      <a:pt x="74003" y="37347"/>
                    </a:cubicBezTo>
                    <a:cubicBezTo>
                      <a:pt x="74003" y="17089"/>
                      <a:pt x="57559" y="649"/>
                      <a:pt x="37305" y="649"/>
                    </a:cubicBezTo>
                    <a:cubicBezTo>
                      <a:pt x="17051" y="649"/>
                      <a:pt x="609" y="17089"/>
                      <a:pt x="609" y="37347"/>
                    </a:cubicBezTo>
                    <a:cubicBezTo>
                      <a:pt x="609" y="57603"/>
                      <a:pt x="17051" y="74043"/>
                      <a:pt x="37305" y="74043"/>
                    </a:cubicBezTo>
                    <a:close/>
                  </a:path>
                </a:pathLst>
              </a:custGeom>
              <a:noFill/>
              <a:ln w="19050" cap="rnd">
                <a:solidFill>
                  <a:schemeClr val="bg1"/>
                </a:solidFill>
                <a:prstDash val="solid"/>
                <a:round/>
              </a:ln>
            </p:spPr>
            <p:txBody>
              <a:bodyPr rtlCol="0" anchor="ctr"/>
              <a:lstStyle/>
              <a:p>
                <a:endParaRPr lang="en-GB"/>
              </a:p>
            </p:txBody>
          </p:sp>
          <p:sp>
            <p:nvSpPr>
              <p:cNvPr id="436" name="Freeform 435">
                <a:extLst>
                  <a:ext uri="{FF2B5EF4-FFF2-40B4-BE49-F238E27FC236}">
                    <a16:creationId xmlns:a16="http://schemas.microsoft.com/office/drawing/2014/main" id="{AEBD9946-75FC-AD8D-9AD2-72F8B9932D8E}"/>
                  </a:ext>
                </a:extLst>
              </p:cNvPr>
              <p:cNvSpPr/>
              <p:nvPr/>
            </p:nvSpPr>
            <p:spPr>
              <a:xfrm flipV="1">
                <a:off x="3196116" y="191504"/>
                <a:ext cx="102750" cy="102751"/>
              </a:xfrm>
              <a:custGeom>
                <a:avLst/>
                <a:gdLst>
                  <a:gd name="connsiteX0" fmla="*/ 51963 w 102750"/>
                  <a:gd name="connsiteY0" fmla="*/ 102903 h 102751"/>
                  <a:gd name="connsiteX1" fmla="*/ 103338 w 102750"/>
                  <a:gd name="connsiteY1" fmla="*/ 51528 h 102751"/>
                  <a:gd name="connsiteX2" fmla="*/ 51963 w 102750"/>
                  <a:gd name="connsiteY2" fmla="*/ 151 h 102751"/>
                  <a:gd name="connsiteX3" fmla="*/ 588 w 102750"/>
                  <a:gd name="connsiteY3" fmla="*/ 51528 h 102751"/>
                  <a:gd name="connsiteX4" fmla="*/ 51963 w 102750"/>
                  <a:gd name="connsiteY4" fmla="*/ 102903 h 10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0" h="102751">
                    <a:moveTo>
                      <a:pt x="51963" y="102903"/>
                    </a:moveTo>
                    <a:cubicBezTo>
                      <a:pt x="80318" y="102903"/>
                      <a:pt x="103338" y="79880"/>
                      <a:pt x="103338" y="51528"/>
                    </a:cubicBezTo>
                    <a:cubicBezTo>
                      <a:pt x="103338" y="23174"/>
                      <a:pt x="80318" y="151"/>
                      <a:pt x="51963" y="151"/>
                    </a:cubicBezTo>
                    <a:cubicBezTo>
                      <a:pt x="23608" y="151"/>
                      <a:pt x="588" y="23174"/>
                      <a:pt x="588" y="51528"/>
                    </a:cubicBezTo>
                    <a:cubicBezTo>
                      <a:pt x="588" y="79880"/>
                      <a:pt x="23608" y="102903"/>
                      <a:pt x="51963" y="102903"/>
                    </a:cubicBezTo>
                    <a:close/>
                  </a:path>
                </a:pathLst>
              </a:custGeom>
              <a:noFill/>
              <a:ln w="19050" cap="rnd">
                <a:solidFill>
                  <a:schemeClr val="bg1"/>
                </a:solidFill>
                <a:prstDash val="solid"/>
                <a:round/>
              </a:ln>
            </p:spPr>
            <p:txBody>
              <a:bodyPr rtlCol="0" anchor="ctr"/>
              <a:lstStyle/>
              <a:p>
                <a:endParaRPr lang="en-GB"/>
              </a:p>
            </p:txBody>
          </p:sp>
          <p:sp>
            <p:nvSpPr>
              <p:cNvPr id="437" name="Freeform 436">
                <a:extLst>
                  <a:ext uri="{FF2B5EF4-FFF2-40B4-BE49-F238E27FC236}">
                    <a16:creationId xmlns:a16="http://schemas.microsoft.com/office/drawing/2014/main" id="{83FA0C13-A0BF-DE83-18A8-61324523B458}"/>
                  </a:ext>
                </a:extLst>
              </p:cNvPr>
              <p:cNvSpPr/>
              <p:nvPr/>
            </p:nvSpPr>
            <p:spPr>
              <a:xfrm flipV="1">
                <a:off x="2858504" y="529115"/>
                <a:ext cx="102750" cy="102751"/>
              </a:xfrm>
              <a:custGeom>
                <a:avLst/>
                <a:gdLst>
                  <a:gd name="connsiteX0" fmla="*/ 51470 w 102750"/>
                  <a:gd name="connsiteY0" fmla="*/ 103396 h 102751"/>
                  <a:gd name="connsiteX1" fmla="*/ 102846 w 102750"/>
                  <a:gd name="connsiteY1" fmla="*/ 52020 h 102751"/>
                  <a:gd name="connsiteX2" fmla="*/ 51470 w 102750"/>
                  <a:gd name="connsiteY2" fmla="*/ 644 h 102751"/>
                  <a:gd name="connsiteX3" fmla="*/ 95 w 102750"/>
                  <a:gd name="connsiteY3" fmla="*/ 52020 h 102751"/>
                  <a:gd name="connsiteX4" fmla="*/ 51470 w 102750"/>
                  <a:gd name="connsiteY4" fmla="*/ 103396 h 10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0" h="102751">
                    <a:moveTo>
                      <a:pt x="51470" y="103396"/>
                    </a:moveTo>
                    <a:cubicBezTo>
                      <a:pt x="79825" y="103396"/>
                      <a:pt x="102846" y="80372"/>
                      <a:pt x="102846" y="52020"/>
                    </a:cubicBezTo>
                    <a:cubicBezTo>
                      <a:pt x="102846" y="23667"/>
                      <a:pt x="79825" y="644"/>
                      <a:pt x="51470" y="644"/>
                    </a:cubicBezTo>
                    <a:cubicBezTo>
                      <a:pt x="23115" y="644"/>
                      <a:pt x="95" y="23667"/>
                      <a:pt x="95" y="52020"/>
                    </a:cubicBezTo>
                    <a:cubicBezTo>
                      <a:pt x="95" y="80372"/>
                      <a:pt x="23115" y="103396"/>
                      <a:pt x="51470" y="103396"/>
                    </a:cubicBezTo>
                    <a:close/>
                  </a:path>
                </a:pathLst>
              </a:custGeom>
              <a:noFill/>
              <a:ln w="19050" cap="rnd">
                <a:solidFill>
                  <a:schemeClr val="bg1"/>
                </a:solidFill>
                <a:prstDash val="solid"/>
                <a:round/>
              </a:ln>
            </p:spPr>
            <p:txBody>
              <a:bodyPr rtlCol="0" anchor="ctr"/>
              <a:lstStyle/>
              <a:p>
                <a:endParaRPr lang="en-GB"/>
              </a:p>
            </p:txBody>
          </p:sp>
          <p:sp>
            <p:nvSpPr>
              <p:cNvPr id="438" name="Freeform 437">
                <a:extLst>
                  <a:ext uri="{FF2B5EF4-FFF2-40B4-BE49-F238E27FC236}">
                    <a16:creationId xmlns:a16="http://schemas.microsoft.com/office/drawing/2014/main" id="{71AB193E-148A-2468-5996-4188109B0142}"/>
                  </a:ext>
                </a:extLst>
              </p:cNvPr>
              <p:cNvSpPr/>
              <p:nvPr/>
            </p:nvSpPr>
            <p:spPr>
              <a:xfrm flipV="1">
                <a:off x="2961255" y="294255"/>
                <a:ext cx="234859" cy="234859"/>
              </a:xfrm>
              <a:custGeom>
                <a:avLst/>
                <a:gdLst>
                  <a:gd name="connsiteX0" fmla="*/ 117771 w 234859"/>
                  <a:gd name="connsiteY0" fmla="*/ 235330 h 234859"/>
                  <a:gd name="connsiteX1" fmla="*/ 235201 w 234859"/>
                  <a:gd name="connsiteY1" fmla="*/ 117900 h 234859"/>
                  <a:gd name="connsiteX2" fmla="*/ 117771 w 234859"/>
                  <a:gd name="connsiteY2" fmla="*/ 470 h 234859"/>
                  <a:gd name="connsiteX3" fmla="*/ 341 w 234859"/>
                  <a:gd name="connsiteY3" fmla="*/ 117900 h 234859"/>
                  <a:gd name="connsiteX4" fmla="*/ 117771 w 234859"/>
                  <a:gd name="connsiteY4" fmla="*/ 235330 h 23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859" h="234859">
                    <a:moveTo>
                      <a:pt x="117771" y="235330"/>
                    </a:moveTo>
                    <a:cubicBezTo>
                      <a:pt x="182582" y="235330"/>
                      <a:pt x="235201" y="182714"/>
                      <a:pt x="235201" y="117900"/>
                    </a:cubicBezTo>
                    <a:cubicBezTo>
                      <a:pt x="235201" y="53085"/>
                      <a:pt x="182582" y="470"/>
                      <a:pt x="117771" y="470"/>
                    </a:cubicBezTo>
                    <a:cubicBezTo>
                      <a:pt x="52960" y="470"/>
                      <a:pt x="341" y="53085"/>
                      <a:pt x="341" y="117900"/>
                    </a:cubicBezTo>
                    <a:cubicBezTo>
                      <a:pt x="341" y="182714"/>
                      <a:pt x="52960" y="235330"/>
                      <a:pt x="117771" y="235330"/>
                    </a:cubicBezTo>
                    <a:close/>
                  </a:path>
                </a:pathLst>
              </a:custGeom>
              <a:noFill/>
              <a:ln w="19050" cap="rnd">
                <a:solidFill>
                  <a:schemeClr val="bg1"/>
                </a:solidFill>
                <a:prstDash val="solid"/>
                <a:round/>
              </a:ln>
            </p:spPr>
            <p:txBody>
              <a:bodyPr rtlCol="0" anchor="ctr"/>
              <a:lstStyle/>
              <a:p>
                <a:endParaRPr lang="en-GB"/>
              </a:p>
            </p:txBody>
          </p:sp>
          <p:sp>
            <p:nvSpPr>
              <p:cNvPr id="439" name="Freeform 438">
                <a:extLst>
                  <a:ext uri="{FF2B5EF4-FFF2-40B4-BE49-F238E27FC236}">
                    <a16:creationId xmlns:a16="http://schemas.microsoft.com/office/drawing/2014/main" id="{F6BBD4C9-8EF6-BE1A-B4CB-0B256ADB901D}"/>
                  </a:ext>
                </a:extLst>
              </p:cNvPr>
              <p:cNvSpPr/>
              <p:nvPr/>
            </p:nvSpPr>
            <p:spPr>
              <a:xfrm flipV="1">
                <a:off x="2946200" y="494701"/>
                <a:ext cx="49465" cy="49467"/>
              </a:xfrm>
              <a:custGeom>
                <a:avLst/>
                <a:gdLst>
                  <a:gd name="connsiteX0" fmla="*/ 157 w 49465"/>
                  <a:gd name="connsiteY0" fmla="*/ 472 h 49467"/>
                  <a:gd name="connsiteX1" fmla="*/ 49623 w 49465"/>
                  <a:gd name="connsiteY1" fmla="*/ 49939 h 49467"/>
                </a:gdLst>
                <a:ahLst/>
                <a:cxnLst>
                  <a:cxn ang="0">
                    <a:pos x="connsiteX0" y="connsiteY0"/>
                  </a:cxn>
                  <a:cxn ang="0">
                    <a:pos x="connsiteX1" y="connsiteY1"/>
                  </a:cxn>
                </a:cxnLst>
                <a:rect l="l" t="t" r="r" b="b"/>
                <a:pathLst>
                  <a:path w="49465" h="49467">
                    <a:moveTo>
                      <a:pt x="157" y="472"/>
                    </a:moveTo>
                    <a:lnTo>
                      <a:pt x="49623" y="49939"/>
                    </a:lnTo>
                  </a:path>
                </a:pathLst>
              </a:custGeom>
              <a:noFill/>
              <a:ln w="19050" cap="rnd">
                <a:solidFill>
                  <a:schemeClr val="bg1"/>
                </a:solidFill>
                <a:prstDash val="solid"/>
                <a:round/>
              </a:ln>
            </p:spPr>
            <p:txBody>
              <a:bodyPr rtlCol="0" anchor="ctr"/>
              <a:lstStyle/>
              <a:p>
                <a:endParaRPr lang="en-GB"/>
              </a:p>
            </p:txBody>
          </p:sp>
          <p:sp>
            <p:nvSpPr>
              <p:cNvPr id="440" name="Freeform 439">
                <a:extLst>
                  <a:ext uri="{FF2B5EF4-FFF2-40B4-BE49-F238E27FC236}">
                    <a16:creationId xmlns:a16="http://schemas.microsoft.com/office/drawing/2014/main" id="{5B329A92-E809-6489-3D9B-9860A84870B1}"/>
                  </a:ext>
                </a:extLst>
              </p:cNvPr>
              <p:cNvSpPr/>
              <p:nvPr/>
            </p:nvSpPr>
            <p:spPr>
              <a:xfrm flipV="1">
                <a:off x="3161329" y="279576"/>
                <a:ext cx="49465" cy="49467"/>
              </a:xfrm>
              <a:custGeom>
                <a:avLst/>
                <a:gdLst>
                  <a:gd name="connsiteX0" fmla="*/ 471 w 49465"/>
                  <a:gd name="connsiteY0" fmla="*/ 158 h 49467"/>
                  <a:gd name="connsiteX1" fmla="*/ 49936 w 49465"/>
                  <a:gd name="connsiteY1" fmla="*/ 49625 h 49467"/>
                </a:gdLst>
                <a:ahLst/>
                <a:cxnLst>
                  <a:cxn ang="0">
                    <a:pos x="connsiteX0" y="connsiteY0"/>
                  </a:cxn>
                  <a:cxn ang="0">
                    <a:pos x="connsiteX1" y="connsiteY1"/>
                  </a:cxn>
                </a:cxnLst>
                <a:rect l="l" t="t" r="r" b="b"/>
                <a:pathLst>
                  <a:path w="49465" h="49467">
                    <a:moveTo>
                      <a:pt x="471" y="158"/>
                    </a:moveTo>
                    <a:lnTo>
                      <a:pt x="49936" y="49625"/>
                    </a:lnTo>
                  </a:path>
                </a:pathLst>
              </a:custGeom>
              <a:noFill/>
              <a:ln w="19050" cap="rnd">
                <a:solidFill>
                  <a:schemeClr val="bg1"/>
                </a:solidFill>
                <a:prstDash val="solid"/>
                <a:round/>
              </a:ln>
            </p:spPr>
            <p:txBody>
              <a:bodyPr rtlCol="0" anchor="ctr"/>
              <a:lstStyle/>
              <a:p>
                <a:endParaRPr lang="en-GB"/>
              </a:p>
            </p:txBody>
          </p:sp>
          <p:sp>
            <p:nvSpPr>
              <p:cNvPr id="441" name="Freeform 440">
                <a:extLst>
                  <a:ext uri="{FF2B5EF4-FFF2-40B4-BE49-F238E27FC236}">
                    <a16:creationId xmlns:a16="http://schemas.microsoft.com/office/drawing/2014/main" id="{143B0F9E-61BA-01D9-8FC4-A2B48661E86B}"/>
                  </a:ext>
                </a:extLst>
              </p:cNvPr>
              <p:cNvSpPr/>
              <p:nvPr/>
            </p:nvSpPr>
            <p:spPr>
              <a:xfrm flipV="1">
                <a:off x="2921144" y="254145"/>
                <a:ext cx="74521" cy="74523"/>
              </a:xfrm>
              <a:custGeom>
                <a:avLst/>
                <a:gdLst>
                  <a:gd name="connsiteX0" fmla="*/ 125 w 74521"/>
                  <a:gd name="connsiteY0" fmla="*/ 74730 h 74523"/>
                  <a:gd name="connsiteX1" fmla="*/ 74647 w 74521"/>
                  <a:gd name="connsiteY1" fmla="*/ 207 h 74523"/>
                </a:gdLst>
                <a:ahLst/>
                <a:cxnLst>
                  <a:cxn ang="0">
                    <a:pos x="connsiteX0" y="connsiteY0"/>
                  </a:cxn>
                  <a:cxn ang="0">
                    <a:pos x="connsiteX1" y="connsiteY1"/>
                  </a:cxn>
                </a:cxnLst>
                <a:rect l="l" t="t" r="r" b="b"/>
                <a:pathLst>
                  <a:path w="74521" h="74523">
                    <a:moveTo>
                      <a:pt x="125" y="74730"/>
                    </a:moveTo>
                    <a:lnTo>
                      <a:pt x="74647" y="207"/>
                    </a:lnTo>
                  </a:path>
                </a:pathLst>
              </a:custGeom>
              <a:noFill/>
              <a:ln w="19050" cap="rnd">
                <a:solidFill>
                  <a:schemeClr val="bg1"/>
                </a:solidFill>
                <a:prstDash val="solid"/>
                <a:round/>
              </a:ln>
            </p:spPr>
            <p:txBody>
              <a:bodyPr rtlCol="0" anchor="ctr"/>
              <a:lstStyle/>
              <a:p>
                <a:endParaRPr lang="en-GB"/>
              </a:p>
            </p:txBody>
          </p:sp>
          <p:sp>
            <p:nvSpPr>
              <p:cNvPr id="442" name="Freeform 441">
                <a:extLst>
                  <a:ext uri="{FF2B5EF4-FFF2-40B4-BE49-F238E27FC236}">
                    <a16:creationId xmlns:a16="http://schemas.microsoft.com/office/drawing/2014/main" id="{E67FFC33-EA44-7E6E-EA5E-04F5AA2045AC}"/>
                  </a:ext>
                </a:extLst>
              </p:cNvPr>
              <p:cNvSpPr/>
              <p:nvPr/>
            </p:nvSpPr>
            <p:spPr>
              <a:xfrm flipV="1">
                <a:off x="3161705" y="494701"/>
                <a:ext cx="74521" cy="74523"/>
              </a:xfrm>
              <a:custGeom>
                <a:avLst/>
                <a:gdLst>
                  <a:gd name="connsiteX0" fmla="*/ 476 w 74521"/>
                  <a:gd name="connsiteY0" fmla="*/ 75081 h 74523"/>
                  <a:gd name="connsiteX1" fmla="*/ 74998 w 74521"/>
                  <a:gd name="connsiteY1" fmla="*/ 558 h 74523"/>
                </a:gdLst>
                <a:ahLst/>
                <a:cxnLst>
                  <a:cxn ang="0">
                    <a:pos x="connsiteX0" y="connsiteY0"/>
                  </a:cxn>
                  <a:cxn ang="0">
                    <a:pos x="connsiteX1" y="connsiteY1"/>
                  </a:cxn>
                </a:cxnLst>
                <a:rect l="l" t="t" r="r" b="b"/>
                <a:pathLst>
                  <a:path w="74521" h="74523">
                    <a:moveTo>
                      <a:pt x="476" y="75081"/>
                    </a:moveTo>
                    <a:lnTo>
                      <a:pt x="74998" y="558"/>
                    </a:lnTo>
                  </a:path>
                </a:pathLst>
              </a:custGeom>
              <a:noFill/>
              <a:ln w="19050" cap="rnd">
                <a:solidFill>
                  <a:schemeClr val="bg1"/>
                </a:solidFill>
                <a:prstDash val="solid"/>
                <a:round/>
              </a:ln>
            </p:spPr>
            <p:txBody>
              <a:bodyPr rtlCol="0" anchor="ctr"/>
              <a:lstStyle/>
              <a:p>
                <a:endParaRPr lang="en-GB"/>
              </a:p>
            </p:txBody>
          </p:sp>
          <p:sp>
            <p:nvSpPr>
              <p:cNvPr id="443" name="Freeform 442">
                <a:extLst>
                  <a:ext uri="{FF2B5EF4-FFF2-40B4-BE49-F238E27FC236}">
                    <a16:creationId xmlns:a16="http://schemas.microsoft.com/office/drawing/2014/main" id="{68248490-ADF8-BFE4-5849-77A85B02E052}"/>
                  </a:ext>
                </a:extLst>
              </p:cNvPr>
              <p:cNvSpPr/>
              <p:nvPr/>
            </p:nvSpPr>
            <p:spPr>
              <a:xfrm flipV="1">
                <a:off x="3006045" y="441043"/>
                <a:ext cx="145281" cy="88071"/>
              </a:xfrm>
              <a:custGeom>
                <a:avLst/>
                <a:gdLst>
                  <a:gd name="connsiteX0" fmla="*/ 262 w 145281"/>
                  <a:gd name="connsiteY0" fmla="*/ 25609 h 88071"/>
                  <a:gd name="connsiteX1" fmla="*/ 21000 w 145281"/>
                  <a:gd name="connsiteY1" fmla="*/ 67009 h 88071"/>
                  <a:gd name="connsiteX2" fmla="*/ 72888 w 145281"/>
                  <a:gd name="connsiteY2" fmla="*/ 88500 h 88071"/>
                  <a:gd name="connsiteX3" fmla="*/ 72916 w 145281"/>
                  <a:gd name="connsiteY3" fmla="*/ 88500 h 88071"/>
                  <a:gd name="connsiteX4" fmla="*/ 124804 w 145281"/>
                  <a:gd name="connsiteY4" fmla="*/ 67009 h 88071"/>
                  <a:gd name="connsiteX5" fmla="*/ 145543 w 145281"/>
                  <a:gd name="connsiteY5" fmla="*/ 25609 h 88071"/>
                  <a:gd name="connsiteX6" fmla="*/ 72903 w 145281"/>
                  <a:gd name="connsiteY6" fmla="*/ 428 h 88071"/>
                  <a:gd name="connsiteX7" fmla="*/ 262 w 145281"/>
                  <a:gd name="connsiteY7" fmla="*/ 25609 h 8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81" h="88071">
                    <a:moveTo>
                      <a:pt x="262" y="25609"/>
                    </a:moveTo>
                    <a:cubicBezTo>
                      <a:pt x="2513" y="41197"/>
                      <a:pt x="9737" y="55744"/>
                      <a:pt x="21000" y="67009"/>
                    </a:cubicBezTo>
                    <a:cubicBezTo>
                      <a:pt x="34762" y="80771"/>
                      <a:pt x="53426" y="88500"/>
                      <a:pt x="72888" y="88500"/>
                    </a:cubicBezTo>
                    <a:lnTo>
                      <a:pt x="72916" y="88500"/>
                    </a:lnTo>
                    <a:cubicBezTo>
                      <a:pt x="92378" y="88500"/>
                      <a:pt x="111043" y="80771"/>
                      <a:pt x="124804" y="67009"/>
                    </a:cubicBezTo>
                    <a:cubicBezTo>
                      <a:pt x="136067" y="55744"/>
                      <a:pt x="143292" y="41197"/>
                      <a:pt x="145543" y="25609"/>
                    </a:cubicBezTo>
                    <a:cubicBezTo>
                      <a:pt x="125551" y="9844"/>
                      <a:pt x="100317" y="428"/>
                      <a:pt x="72903" y="428"/>
                    </a:cubicBezTo>
                    <a:cubicBezTo>
                      <a:pt x="45488" y="428"/>
                      <a:pt x="20254" y="9844"/>
                      <a:pt x="262" y="25609"/>
                    </a:cubicBezTo>
                    <a:close/>
                  </a:path>
                </a:pathLst>
              </a:custGeom>
              <a:noFill/>
              <a:ln w="19050" cap="rnd">
                <a:solidFill>
                  <a:schemeClr val="bg1"/>
                </a:solidFill>
                <a:prstDash val="solid"/>
                <a:round/>
              </a:ln>
            </p:spPr>
            <p:txBody>
              <a:bodyPr rtlCol="0" anchor="ctr"/>
              <a:lstStyle/>
              <a:p>
                <a:endParaRPr lang="en-GB"/>
              </a:p>
            </p:txBody>
          </p:sp>
        </p:grpSp>
      </p:grpSp>
      <p:grpSp>
        <p:nvGrpSpPr>
          <p:cNvPr id="36" name="Group 35">
            <a:extLst>
              <a:ext uri="{FF2B5EF4-FFF2-40B4-BE49-F238E27FC236}">
                <a16:creationId xmlns:a16="http://schemas.microsoft.com/office/drawing/2014/main" id="{EFAC40D6-8AB4-E9A3-5EC5-D593D29C7ABC}"/>
              </a:ext>
            </a:extLst>
          </p:cNvPr>
          <p:cNvGrpSpPr/>
          <p:nvPr/>
        </p:nvGrpSpPr>
        <p:grpSpPr>
          <a:xfrm>
            <a:off x="3948391" y="3532485"/>
            <a:ext cx="712224" cy="712224"/>
            <a:chOff x="3948391" y="3532485"/>
            <a:chExt cx="712224" cy="712224"/>
          </a:xfrm>
        </p:grpSpPr>
        <p:sp>
          <p:nvSpPr>
            <p:cNvPr id="538" name="Oval 537">
              <a:extLst>
                <a:ext uri="{FF2B5EF4-FFF2-40B4-BE49-F238E27FC236}">
                  <a16:creationId xmlns:a16="http://schemas.microsoft.com/office/drawing/2014/main" id="{F74D38C7-C569-7326-69F8-D86E5CD9F22B}"/>
                </a:ext>
              </a:extLst>
            </p:cNvPr>
            <p:cNvSpPr/>
            <p:nvPr/>
          </p:nvSpPr>
          <p:spPr>
            <a:xfrm>
              <a:off x="3948391"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7" name="Graphic 157">
              <a:extLst>
                <a:ext uri="{FF2B5EF4-FFF2-40B4-BE49-F238E27FC236}">
                  <a16:creationId xmlns:a16="http://schemas.microsoft.com/office/drawing/2014/main" id="{49372486-6C5E-A595-FDC6-A27763A94287}"/>
                </a:ext>
              </a:extLst>
            </p:cNvPr>
            <p:cNvGrpSpPr/>
            <p:nvPr/>
          </p:nvGrpSpPr>
          <p:grpSpPr>
            <a:xfrm flipH="1">
              <a:off x="4161660" y="3745754"/>
              <a:ext cx="285686" cy="285686"/>
              <a:chOff x="8293017" y="2532364"/>
              <a:chExt cx="436921" cy="436921"/>
            </a:xfrm>
            <a:noFill/>
          </p:grpSpPr>
          <p:sp>
            <p:nvSpPr>
              <p:cNvPr id="448" name="Freeform 447">
                <a:extLst>
                  <a:ext uri="{FF2B5EF4-FFF2-40B4-BE49-F238E27FC236}">
                    <a16:creationId xmlns:a16="http://schemas.microsoft.com/office/drawing/2014/main" id="{9B15F40E-2FAB-7F12-4A75-07FFDFFB8C7E}"/>
                  </a:ext>
                </a:extLst>
              </p:cNvPr>
              <p:cNvSpPr/>
              <p:nvPr/>
            </p:nvSpPr>
            <p:spPr>
              <a:xfrm>
                <a:off x="8364314" y="2532364"/>
                <a:ext cx="365625" cy="365625"/>
              </a:xfrm>
              <a:custGeom>
                <a:avLst/>
                <a:gdLst>
                  <a:gd name="connsiteX0" fmla="*/ 365625 w 365625"/>
                  <a:gd name="connsiteY0" fmla="*/ 182813 h 365625"/>
                  <a:gd name="connsiteX1" fmla="*/ 182813 w 365625"/>
                  <a:gd name="connsiteY1" fmla="*/ 365625 h 365625"/>
                  <a:gd name="connsiteX2" fmla="*/ 0 w 365625"/>
                  <a:gd name="connsiteY2" fmla="*/ 182813 h 365625"/>
                  <a:gd name="connsiteX3" fmla="*/ 182813 w 365625"/>
                  <a:gd name="connsiteY3" fmla="*/ 0 h 365625"/>
                  <a:gd name="connsiteX4" fmla="*/ 365625 w 365625"/>
                  <a:gd name="connsiteY4" fmla="*/ 182813 h 36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25" h="365625">
                    <a:moveTo>
                      <a:pt x="365625" y="182813"/>
                    </a:moveTo>
                    <a:cubicBezTo>
                      <a:pt x="365625" y="283777"/>
                      <a:pt x="283777" y="365625"/>
                      <a:pt x="182813" y="365625"/>
                    </a:cubicBezTo>
                    <a:cubicBezTo>
                      <a:pt x="81848" y="365625"/>
                      <a:pt x="0" y="283777"/>
                      <a:pt x="0" y="182813"/>
                    </a:cubicBezTo>
                    <a:cubicBezTo>
                      <a:pt x="0" y="81848"/>
                      <a:pt x="81848" y="0"/>
                      <a:pt x="182813" y="0"/>
                    </a:cubicBezTo>
                    <a:cubicBezTo>
                      <a:pt x="283777" y="0"/>
                      <a:pt x="365625" y="81848"/>
                      <a:pt x="365625" y="182813"/>
                    </a:cubicBezTo>
                    <a:close/>
                  </a:path>
                </a:pathLst>
              </a:custGeom>
              <a:noFill/>
              <a:ln w="19050" cap="flat">
                <a:solidFill>
                  <a:schemeClr val="bg1"/>
                </a:solidFill>
                <a:prstDash val="solid"/>
                <a:miter/>
              </a:ln>
            </p:spPr>
            <p:txBody>
              <a:bodyPr rtlCol="0" anchor="ctr"/>
              <a:lstStyle/>
              <a:p>
                <a:endParaRPr lang="en-GB"/>
              </a:p>
            </p:txBody>
          </p:sp>
          <p:sp>
            <p:nvSpPr>
              <p:cNvPr id="449" name="Freeform 448">
                <a:extLst>
                  <a:ext uri="{FF2B5EF4-FFF2-40B4-BE49-F238E27FC236}">
                    <a16:creationId xmlns:a16="http://schemas.microsoft.com/office/drawing/2014/main" id="{F5BF0CF9-BF46-8038-FB88-AE6738D5F708}"/>
                  </a:ext>
                </a:extLst>
              </p:cNvPr>
              <p:cNvSpPr/>
              <p:nvPr/>
            </p:nvSpPr>
            <p:spPr>
              <a:xfrm>
                <a:off x="8293017" y="2844444"/>
                <a:ext cx="124841" cy="124841"/>
              </a:xfrm>
              <a:custGeom>
                <a:avLst/>
                <a:gdLst>
                  <a:gd name="connsiteX0" fmla="*/ 0 w 124841"/>
                  <a:gd name="connsiteY0" fmla="*/ 124842 h 124841"/>
                  <a:gd name="connsiteX1" fmla="*/ 124842 w 124841"/>
                  <a:gd name="connsiteY1" fmla="*/ 0 h 124841"/>
                </a:gdLst>
                <a:ahLst/>
                <a:cxnLst>
                  <a:cxn ang="0">
                    <a:pos x="connsiteX0" y="connsiteY0"/>
                  </a:cxn>
                  <a:cxn ang="0">
                    <a:pos x="connsiteX1" y="connsiteY1"/>
                  </a:cxn>
                </a:cxnLst>
                <a:rect l="l" t="t" r="r" b="b"/>
                <a:pathLst>
                  <a:path w="124841" h="124841">
                    <a:moveTo>
                      <a:pt x="0" y="124842"/>
                    </a:moveTo>
                    <a:lnTo>
                      <a:pt x="124842" y="0"/>
                    </a:lnTo>
                  </a:path>
                </a:pathLst>
              </a:custGeom>
              <a:ln w="19050" cap="rnd">
                <a:solidFill>
                  <a:schemeClr val="bg1"/>
                </a:solidFill>
                <a:prstDash val="solid"/>
                <a:miter/>
              </a:ln>
            </p:spPr>
            <p:txBody>
              <a:bodyPr rtlCol="0" anchor="ctr"/>
              <a:lstStyle/>
              <a:p>
                <a:endParaRPr lang="en-GB"/>
              </a:p>
            </p:txBody>
          </p:sp>
        </p:grpSp>
      </p:grpSp>
      <p:grpSp>
        <p:nvGrpSpPr>
          <p:cNvPr id="44" name="Group 43">
            <a:extLst>
              <a:ext uri="{FF2B5EF4-FFF2-40B4-BE49-F238E27FC236}">
                <a16:creationId xmlns:a16="http://schemas.microsoft.com/office/drawing/2014/main" id="{B0773B3A-485D-3384-F528-0D356BA086CC}"/>
              </a:ext>
            </a:extLst>
          </p:cNvPr>
          <p:cNvGrpSpPr/>
          <p:nvPr/>
        </p:nvGrpSpPr>
        <p:grpSpPr>
          <a:xfrm>
            <a:off x="11125632" y="3532485"/>
            <a:ext cx="712224" cy="712224"/>
            <a:chOff x="11125632" y="3532485"/>
            <a:chExt cx="712224" cy="712224"/>
          </a:xfrm>
        </p:grpSpPr>
        <p:sp>
          <p:nvSpPr>
            <p:cNvPr id="546" name="Oval 545">
              <a:extLst>
                <a:ext uri="{FF2B5EF4-FFF2-40B4-BE49-F238E27FC236}">
                  <a16:creationId xmlns:a16="http://schemas.microsoft.com/office/drawing/2014/main" id="{8DD8CE4F-2ADB-8FD5-BEC4-6661E76C1F83}"/>
                </a:ext>
              </a:extLst>
            </p:cNvPr>
            <p:cNvSpPr/>
            <p:nvPr/>
          </p:nvSpPr>
          <p:spPr>
            <a:xfrm>
              <a:off x="11125632"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9" name="Graphic 4">
              <a:extLst>
                <a:ext uri="{FF2B5EF4-FFF2-40B4-BE49-F238E27FC236}">
                  <a16:creationId xmlns:a16="http://schemas.microsoft.com/office/drawing/2014/main" id="{4C9A20D4-2944-321D-9B1A-58D4AAF5D79E}"/>
                </a:ext>
              </a:extLst>
            </p:cNvPr>
            <p:cNvGrpSpPr/>
            <p:nvPr/>
          </p:nvGrpSpPr>
          <p:grpSpPr>
            <a:xfrm>
              <a:off x="11348588" y="3743336"/>
              <a:ext cx="266313" cy="290523"/>
              <a:chOff x="1756957" y="4472378"/>
              <a:chExt cx="266313" cy="290523"/>
            </a:xfrm>
            <a:solidFill>
              <a:schemeClr val="bg1"/>
            </a:solidFill>
          </p:grpSpPr>
          <p:sp>
            <p:nvSpPr>
              <p:cNvPr id="520" name="Freeform: Shape 131">
                <a:extLst>
                  <a:ext uri="{FF2B5EF4-FFF2-40B4-BE49-F238E27FC236}">
                    <a16:creationId xmlns:a16="http://schemas.microsoft.com/office/drawing/2014/main" id="{E519399A-5F26-8458-0E9B-6B43BF23F21F}"/>
                  </a:ext>
                </a:extLst>
              </p:cNvPr>
              <p:cNvSpPr/>
              <p:nvPr/>
            </p:nvSpPr>
            <p:spPr>
              <a:xfrm>
                <a:off x="1756957" y="4472378"/>
                <a:ext cx="266313" cy="290523"/>
              </a:xfrm>
              <a:custGeom>
                <a:avLst/>
                <a:gdLst>
                  <a:gd name="connsiteX0" fmla="*/ 0 w 266312"/>
                  <a:gd name="connsiteY0" fmla="*/ 290523 h 290523"/>
                  <a:gd name="connsiteX1" fmla="*/ 266313 w 266312"/>
                  <a:gd name="connsiteY1" fmla="*/ 290523 h 290523"/>
                  <a:gd name="connsiteX2" fmla="*/ 266313 w 266312"/>
                  <a:gd name="connsiteY2" fmla="*/ 24210 h 290523"/>
                  <a:gd name="connsiteX3" fmla="*/ 217892 w 266312"/>
                  <a:gd name="connsiteY3" fmla="*/ 24210 h 290523"/>
                  <a:gd name="connsiteX4" fmla="*/ 217892 w 266312"/>
                  <a:gd name="connsiteY4" fmla="*/ 0 h 290523"/>
                  <a:gd name="connsiteX5" fmla="*/ 193682 w 266312"/>
                  <a:gd name="connsiteY5" fmla="*/ 0 h 290523"/>
                  <a:gd name="connsiteX6" fmla="*/ 193682 w 266312"/>
                  <a:gd name="connsiteY6" fmla="*/ 24210 h 290523"/>
                  <a:gd name="connsiteX7" fmla="*/ 72631 w 266312"/>
                  <a:gd name="connsiteY7" fmla="*/ 24210 h 290523"/>
                  <a:gd name="connsiteX8" fmla="*/ 72631 w 266312"/>
                  <a:gd name="connsiteY8" fmla="*/ 0 h 290523"/>
                  <a:gd name="connsiteX9" fmla="*/ 48421 w 266312"/>
                  <a:gd name="connsiteY9" fmla="*/ 0 h 290523"/>
                  <a:gd name="connsiteX10" fmla="*/ 48421 w 266312"/>
                  <a:gd name="connsiteY10" fmla="*/ 24210 h 290523"/>
                  <a:gd name="connsiteX11" fmla="*/ 0 w 266312"/>
                  <a:gd name="connsiteY11" fmla="*/ 24210 h 290523"/>
                  <a:gd name="connsiteX12" fmla="*/ 0 w 266312"/>
                  <a:gd name="connsiteY12" fmla="*/ 290523 h 290523"/>
                  <a:gd name="connsiteX13" fmla="*/ 24210 w 266312"/>
                  <a:gd name="connsiteY13" fmla="*/ 266313 h 290523"/>
                  <a:gd name="connsiteX14" fmla="*/ 24210 w 266312"/>
                  <a:gd name="connsiteY14" fmla="*/ 108946 h 290523"/>
                  <a:gd name="connsiteX15" fmla="*/ 242103 w 266312"/>
                  <a:gd name="connsiteY15" fmla="*/ 108946 h 290523"/>
                  <a:gd name="connsiteX16" fmla="*/ 242103 w 266312"/>
                  <a:gd name="connsiteY16" fmla="*/ 266313 h 290523"/>
                  <a:gd name="connsiteX17" fmla="*/ 24210 w 266312"/>
                  <a:gd name="connsiteY17" fmla="*/ 266313 h 290523"/>
                  <a:gd name="connsiteX18" fmla="*/ 48421 w 266312"/>
                  <a:gd name="connsiteY18" fmla="*/ 48421 h 290523"/>
                  <a:gd name="connsiteX19" fmla="*/ 48421 w 266312"/>
                  <a:gd name="connsiteY19" fmla="*/ 72631 h 290523"/>
                  <a:gd name="connsiteX20" fmla="*/ 72631 w 266312"/>
                  <a:gd name="connsiteY20" fmla="*/ 72631 h 290523"/>
                  <a:gd name="connsiteX21" fmla="*/ 72631 w 266312"/>
                  <a:gd name="connsiteY21" fmla="*/ 48421 h 290523"/>
                  <a:gd name="connsiteX22" fmla="*/ 193682 w 266312"/>
                  <a:gd name="connsiteY22" fmla="*/ 48421 h 290523"/>
                  <a:gd name="connsiteX23" fmla="*/ 193682 w 266312"/>
                  <a:gd name="connsiteY23" fmla="*/ 72631 h 290523"/>
                  <a:gd name="connsiteX24" fmla="*/ 217892 w 266312"/>
                  <a:gd name="connsiteY24" fmla="*/ 72631 h 290523"/>
                  <a:gd name="connsiteX25" fmla="*/ 217892 w 266312"/>
                  <a:gd name="connsiteY25" fmla="*/ 48421 h 290523"/>
                  <a:gd name="connsiteX26" fmla="*/ 242103 w 266312"/>
                  <a:gd name="connsiteY26" fmla="*/ 48421 h 290523"/>
                  <a:gd name="connsiteX27" fmla="*/ 242103 w 266312"/>
                  <a:gd name="connsiteY27" fmla="*/ 84736 h 290523"/>
                  <a:gd name="connsiteX28" fmla="*/ 24210 w 266312"/>
                  <a:gd name="connsiteY28" fmla="*/ 84736 h 290523"/>
                  <a:gd name="connsiteX29" fmla="*/ 24210 w 266312"/>
                  <a:gd name="connsiteY29" fmla="*/ 48421 h 290523"/>
                  <a:gd name="connsiteX30" fmla="*/ 48421 w 266312"/>
                  <a:gd name="connsiteY30" fmla="*/ 48421 h 29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6312" h="290523">
                    <a:moveTo>
                      <a:pt x="0" y="290523"/>
                    </a:moveTo>
                    <a:lnTo>
                      <a:pt x="266313" y="290523"/>
                    </a:lnTo>
                    <a:lnTo>
                      <a:pt x="266313" y="24210"/>
                    </a:lnTo>
                    <a:lnTo>
                      <a:pt x="217892" y="24210"/>
                    </a:lnTo>
                    <a:lnTo>
                      <a:pt x="217892" y="0"/>
                    </a:lnTo>
                    <a:lnTo>
                      <a:pt x="193682" y="0"/>
                    </a:lnTo>
                    <a:lnTo>
                      <a:pt x="193682" y="24210"/>
                    </a:lnTo>
                    <a:lnTo>
                      <a:pt x="72631" y="24210"/>
                    </a:lnTo>
                    <a:lnTo>
                      <a:pt x="72631" y="0"/>
                    </a:lnTo>
                    <a:lnTo>
                      <a:pt x="48421" y="0"/>
                    </a:lnTo>
                    <a:lnTo>
                      <a:pt x="48421" y="24210"/>
                    </a:lnTo>
                    <a:lnTo>
                      <a:pt x="0" y="24210"/>
                    </a:lnTo>
                    <a:lnTo>
                      <a:pt x="0" y="290523"/>
                    </a:lnTo>
                    <a:close/>
                    <a:moveTo>
                      <a:pt x="24210" y="266313"/>
                    </a:moveTo>
                    <a:lnTo>
                      <a:pt x="24210" y="108946"/>
                    </a:lnTo>
                    <a:lnTo>
                      <a:pt x="242103" y="108946"/>
                    </a:lnTo>
                    <a:lnTo>
                      <a:pt x="242103" y="266313"/>
                    </a:lnTo>
                    <a:lnTo>
                      <a:pt x="24210" y="266313"/>
                    </a:lnTo>
                    <a:close/>
                    <a:moveTo>
                      <a:pt x="48421" y="48421"/>
                    </a:moveTo>
                    <a:lnTo>
                      <a:pt x="48421" y="72631"/>
                    </a:lnTo>
                    <a:lnTo>
                      <a:pt x="72631" y="72631"/>
                    </a:lnTo>
                    <a:lnTo>
                      <a:pt x="72631" y="48421"/>
                    </a:lnTo>
                    <a:lnTo>
                      <a:pt x="193682" y="48421"/>
                    </a:lnTo>
                    <a:lnTo>
                      <a:pt x="193682" y="72631"/>
                    </a:lnTo>
                    <a:lnTo>
                      <a:pt x="217892" y="72631"/>
                    </a:lnTo>
                    <a:lnTo>
                      <a:pt x="217892" y="48421"/>
                    </a:lnTo>
                    <a:lnTo>
                      <a:pt x="242103" y="48421"/>
                    </a:lnTo>
                    <a:lnTo>
                      <a:pt x="242103" y="84736"/>
                    </a:lnTo>
                    <a:lnTo>
                      <a:pt x="24210" y="84736"/>
                    </a:lnTo>
                    <a:lnTo>
                      <a:pt x="24210" y="48421"/>
                    </a:lnTo>
                    <a:lnTo>
                      <a:pt x="48421" y="48421"/>
                    </a:lnTo>
                    <a:close/>
                  </a:path>
                </a:pathLst>
              </a:custGeom>
              <a:grpFill/>
              <a:ln w="12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1" name="Freeform: Shape 132">
                <a:extLst>
                  <a:ext uri="{FF2B5EF4-FFF2-40B4-BE49-F238E27FC236}">
                    <a16:creationId xmlns:a16="http://schemas.microsoft.com/office/drawing/2014/main" id="{14D196EE-F3CC-F855-EF5A-6078699CF343}"/>
                  </a:ext>
                </a:extLst>
              </p:cNvPr>
              <p:cNvSpPr/>
              <p:nvPr/>
            </p:nvSpPr>
            <p:spPr>
              <a:xfrm>
                <a:off x="1833098" y="4600451"/>
                <a:ext cx="108946" cy="108946"/>
              </a:xfrm>
              <a:custGeom>
                <a:avLst/>
                <a:gdLst>
                  <a:gd name="connsiteX0" fmla="*/ 0 w 108946"/>
                  <a:gd name="connsiteY0" fmla="*/ 57015 h 108946"/>
                  <a:gd name="connsiteX1" fmla="*/ 17189 w 108946"/>
                  <a:gd name="connsiteY1" fmla="*/ 74083 h 108946"/>
                  <a:gd name="connsiteX2" fmla="*/ 44910 w 108946"/>
                  <a:gd name="connsiteY2" fmla="*/ 46362 h 108946"/>
                  <a:gd name="connsiteX3" fmla="*/ 44910 w 108946"/>
                  <a:gd name="connsiteY3" fmla="*/ 114030 h 108946"/>
                  <a:gd name="connsiteX4" fmla="*/ 69120 w 108946"/>
                  <a:gd name="connsiteY4" fmla="*/ 114030 h 108946"/>
                  <a:gd name="connsiteX5" fmla="*/ 69120 w 108946"/>
                  <a:gd name="connsiteY5" fmla="*/ 46362 h 108946"/>
                  <a:gd name="connsiteX6" fmla="*/ 96841 w 108946"/>
                  <a:gd name="connsiteY6" fmla="*/ 74083 h 108946"/>
                  <a:gd name="connsiteX7" fmla="*/ 114030 w 108946"/>
                  <a:gd name="connsiteY7" fmla="*/ 57015 h 108946"/>
                  <a:gd name="connsiteX8" fmla="*/ 57015 w 108946"/>
                  <a:gd name="connsiteY8" fmla="*/ 0 h 10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46" h="108946">
                    <a:moveTo>
                      <a:pt x="0" y="57015"/>
                    </a:moveTo>
                    <a:lnTo>
                      <a:pt x="17189" y="74083"/>
                    </a:lnTo>
                    <a:lnTo>
                      <a:pt x="44910" y="46362"/>
                    </a:lnTo>
                    <a:lnTo>
                      <a:pt x="44910" y="114030"/>
                    </a:lnTo>
                    <a:lnTo>
                      <a:pt x="69120" y="114030"/>
                    </a:lnTo>
                    <a:lnTo>
                      <a:pt x="69120" y="46362"/>
                    </a:lnTo>
                    <a:lnTo>
                      <a:pt x="96841" y="74083"/>
                    </a:lnTo>
                    <a:lnTo>
                      <a:pt x="114030" y="57015"/>
                    </a:lnTo>
                    <a:lnTo>
                      <a:pt x="57015" y="0"/>
                    </a:lnTo>
                    <a:close/>
                  </a:path>
                </a:pathLst>
              </a:custGeom>
              <a:grpFill/>
              <a:ln w="120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grpSp>
        <p:nvGrpSpPr>
          <p:cNvPr id="42" name="Group 41">
            <a:extLst>
              <a:ext uri="{FF2B5EF4-FFF2-40B4-BE49-F238E27FC236}">
                <a16:creationId xmlns:a16="http://schemas.microsoft.com/office/drawing/2014/main" id="{9F27FAE4-6B83-8C3A-29F5-140FE2870722}"/>
              </a:ext>
            </a:extLst>
          </p:cNvPr>
          <p:cNvGrpSpPr/>
          <p:nvPr/>
        </p:nvGrpSpPr>
        <p:grpSpPr>
          <a:xfrm>
            <a:off x="9333781" y="3532485"/>
            <a:ext cx="712224" cy="712224"/>
            <a:chOff x="9333781" y="3532485"/>
            <a:chExt cx="712224" cy="712224"/>
          </a:xfrm>
        </p:grpSpPr>
        <p:sp>
          <p:nvSpPr>
            <p:cNvPr id="544" name="Oval 543">
              <a:extLst>
                <a:ext uri="{FF2B5EF4-FFF2-40B4-BE49-F238E27FC236}">
                  <a16:creationId xmlns:a16="http://schemas.microsoft.com/office/drawing/2014/main" id="{F1613C36-7FC9-80A4-4B26-91AE46327D99}"/>
                </a:ext>
              </a:extLst>
            </p:cNvPr>
            <p:cNvSpPr/>
            <p:nvPr/>
          </p:nvSpPr>
          <p:spPr>
            <a:xfrm>
              <a:off x="9333781"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Freeform: Shape 132">
              <a:extLst>
                <a:ext uri="{FF2B5EF4-FFF2-40B4-BE49-F238E27FC236}">
                  <a16:creationId xmlns:a16="http://schemas.microsoft.com/office/drawing/2014/main" id="{3D4BB2D8-E985-6C59-E518-390037F588FA}"/>
                </a:ext>
              </a:extLst>
            </p:cNvPr>
            <p:cNvSpPr/>
            <p:nvPr/>
          </p:nvSpPr>
          <p:spPr>
            <a:xfrm>
              <a:off x="9594160" y="3762948"/>
              <a:ext cx="191466" cy="251299"/>
            </a:xfrm>
            <a:custGeom>
              <a:avLst/>
              <a:gdLst>
                <a:gd name="connsiteX0" fmla="*/ 23933 w 191465"/>
                <a:gd name="connsiteY0" fmla="*/ 191466 h 251298"/>
                <a:gd name="connsiteX1" fmla="*/ 23933 w 191465"/>
                <a:gd name="connsiteY1" fmla="*/ 227365 h 251298"/>
                <a:gd name="connsiteX2" fmla="*/ 0 w 191465"/>
                <a:gd name="connsiteY2" fmla="*/ 227365 h 251298"/>
                <a:gd name="connsiteX3" fmla="*/ 0 w 191465"/>
                <a:gd name="connsiteY3" fmla="*/ 251299 h 251298"/>
                <a:gd name="connsiteX4" fmla="*/ 191466 w 191465"/>
                <a:gd name="connsiteY4" fmla="*/ 251299 h 251298"/>
                <a:gd name="connsiteX5" fmla="*/ 191466 w 191465"/>
                <a:gd name="connsiteY5" fmla="*/ 227365 h 251298"/>
                <a:gd name="connsiteX6" fmla="*/ 167532 w 191465"/>
                <a:gd name="connsiteY6" fmla="*/ 227365 h 251298"/>
                <a:gd name="connsiteX7" fmla="*/ 167532 w 191465"/>
                <a:gd name="connsiteY7" fmla="*/ 191466 h 251298"/>
                <a:gd name="connsiteX8" fmla="*/ 124333 w 191465"/>
                <a:gd name="connsiteY8" fmla="*/ 125649 h 251298"/>
                <a:gd name="connsiteX9" fmla="*/ 167532 w 191465"/>
                <a:gd name="connsiteY9" fmla="*/ 59833 h 251298"/>
                <a:gd name="connsiteX10" fmla="*/ 167532 w 191465"/>
                <a:gd name="connsiteY10" fmla="*/ 23933 h 251298"/>
                <a:gd name="connsiteX11" fmla="*/ 191466 w 191465"/>
                <a:gd name="connsiteY11" fmla="*/ 23933 h 251298"/>
                <a:gd name="connsiteX12" fmla="*/ 191466 w 191465"/>
                <a:gd name="connsiteY12" fmla="*/ 0 h 251298"/>
                <a:gd name="connsiteX13" fmla="*/ 0 w 191465"/>
                <a:gd name="connsiteY13" fmla="*/ 0 h 251298"/>
                <a:gd name="connsiteX14" fmla="*/ 0 w 191465"/>
                <a:gd name="connsiteY14" fmla="*/ 23933 h 251298"/>
                <a:gd name="connsiteX15" fmla="*/ 23933 w 191465"/>
                <a:gd name="connsiteY15" fmla="*/ 23933 h 251298"/>
                <a:gd name="connsiteX16" fmla="*/ 23933 w 191465"/>
                <a:gd name="connsiteY16" fmla="*/ 59833 h 251298"/>
                <a:gd name="connsiteX17" fmla="*/ 67132 w 191465"/>
                <a:gd name="connsiteY17" fmla="*/ 125649 h 251298"/>
                <a:gd name="connsiteX18" fmla="*/ 23933 w 191465"/>
                <a:gd name="connsiteY18" fmla="*/ 191466 h 251298"/>
                <a:gd name="connsiteX19" fmla="*/ 47866 w 191465"/>
                <a:gd name="connsiteY19" fmla="*/ 59833 h 251298"/>
                <a:gd name="connsiteX20" fmla="*/ 47866 w 191465"/>
                <a:gd name="connsiteY20" fmla="*/ 23933 h 251298"/>
                <a:gd name="connsiteX21" fmla="*/ 143599 w 191465"/>
                <a:gd name="connsiteY21" fmla="*/ 23933 h 251298"/>
                <a:gd name="connsiteX22" fmla="*/ 143599 w 191465"/>
                <a:gd name="connsiteY22" fmla="*/ 59833 h 251298"/>
                <a:gd name="connsiteX23" fmla="*/ 95733 w 191465"/>
                <a:gd name="connsiteY23" fmla="*/ 107699 h 251298"/>
                <a:gd name="connsiteX24" fmla="*/ 47866 w 191465"/>
                <a:gd name="connsiteY24" fmla="*/ 59833 h 251298"/>
                <a:gd name="connsiteX25" fmla="*/ 47866 w 191465"/>
                <a:gd name="connsiteY25" fmla="*/ 191466 h 251298"/>
                <a:gd name="connsiteX26" fmla="*/ 95733 w 191465"/>
                <a:gd name="connsiteY26" fmla="*/ 143599 h 251298"/>
                <a:gd name="connsiteX27" fmla="*/ 143599 w 191465"/>
                <a:gd name="connsiteY27" fmla="*/ 191466 h 251298"/>
                <a:gd name="connsiteX28" fmla="*/ 143599 w 191465"/>
                <a:gd name="connsiteY28" fmla="*/ 227365 h 251298"/>
                <a:gd name="connsiteX29" fmla="*/ 47866 w 191465"/>
                <a:gd name="connsiteY29" fmla="*/ 227365 h 251298"/>
                <a:gd name="connsiteX30" fmla="*/ 47866 w 191465"/>
                <a:gd name="connsiteY30" fmla="*/ 191466 h 25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465" h="251298">
                  <a:moveTo>
                    <a:pt x="23933" y="191466"/>
                  </a:moveTo>
                  <a:lnTo>
                    <a:pt x="23933" y="227365"/>
                  </a:lnTo>
                  <a:lnTo>
                    <a:pt x="0" y="227365"/>
                  </a:lnTo>
                  <a:lnTo>
                    <a:pt x="0" y="251299"/>
                  </a:lnTo>
                  <a:lnTo>
                    <a:pt x="191466" y="251299"/>
                  </a:lnTo>
                  <a:lnTo>
                    <a:pt x="191466" y="227365"/>
                  </a:lnTo>
                  <a:lnTo>
                    <a:pt x="167532" y="227365"/>
                  </a:lnTo>
                  <a:lnTo>
                    <a:pt x="167532" y="191466"/>
                  </a:lnTo>
                  <a:cubicBezTo>
                    <a:pt x="167532" y="162028"/>
                    <a:pt x="149822" y="136778"/>
                    <a:pt x="124333" y="125649"/>
                  </a:cubicBezTo>
                  <a:cubicBezTo>
                    <a:pt x="149702" y="114640"/>
                    <a:pt x="167532" y="89271"/>
                    <a:pt x="167532" y="59833"/>
                  </a:cubicBezTo>
                  <a:lnTo>
                    <a:pt x="167532" y="23933"/>
                  </a:lnTo>
                  <a:lnTo>
                    <a:pt x="191466" y="23933"/>
                  </a:lnTo>
                  <a:lnTo>
                    <a:pt x="191466" y="0"/>
                  </a:lnTo>
                  <a:lnTo>
                    <a:pt x="0" y="0"/>
                  </a:lnTo>
                  <a:lnTo>
                    <a:pt x="0" y="23933"/>
                  </a:lnTo>
                  <a:lnTo>
                    <a:pt x="23933" y="23933"/>
                  </a:lnTo>
                  <a:lnTo>
                    <a:pt x="23933" y="59833"/>
                  </a:lnTo>
                  <a:cubicBezTo>
                    <a:pt x="23933" y="89271"/>
                    <a:pt x="41644" y="114640"/>
                    <a:pt x="67132" y="125649"/>
                  </a:cubicBezTo>
                  <a:cubicBezTo>
                    <a:pt x="41763" y="136659"/>
                    <a:pt x="23933" y="162028"/>
                    <a:pt x="23933" y="191466"/>
                  </a:cubicBezTo>
                  <a:close/>
                  <a:moveTo>
                    <a:pt x="47866" y="59833"/>
                  </a:moveTo>
                  <a:lnTo>
                    <a:pt x="47866" y="23933"/>
                  </a:lnTo>
                  <a:lnTo>
                    <a:pt x="143599" y="23933"/>
                  </a:lnTo>
                  <a:lnTo>
                    <a:pt x="143599" y="59833"/>
                  </a:lnTo>
                  <a:cubicBezTo>
                    <a:pt x="143599" y="86279"/>
                    <a:pt x="122179" y="107699"/>
                    <a:pt x="95733" y="107699"/>
                  </a:cubicBezTo>
                  <a:cubicBezTo>
                    <a:pt x="69406" y="107699"/>
                    <a:pt x="47866" y="86160"/>
                    <a:pt x="47866" y="59833"/>
                  </a:cubicBezTo>
                  <a:close/>
                  <a:moveTo>
                    <a:pt x="47866" y="191466"/>
                  </a:moveTo>
                  <a:cubicBezTo>
                    <a:pt x="47866" y="165020"/>
                    <a:pt x="69287" y="143599"/>
                    <a:pt x="95733" y="143599"/>
                  </a:cubicBezTo>
                  <a:cubicBezTo>
                    <a:pt x="122179" y="143599"/>
                    <a:pt x="143599" y="165020"/>
                    <a:pt x="143599" y="191466"/>
                  </a:cubicBezTo>
                  <a:lnTo>
                    <a:pt x="143599" y="227365"/>
                  </a:lnTo>
                  <a:lnTo>
                    <a:pt x="47866" y="227365"/>
                  </a:lnTo>
                  <a:lnTo>
                    <a:pt x="47866" y="191466"/>
                  </a:lnTo>
                  <a:close/>
                </a:path>
              </a:pathLst>
            </a:custGeom>
            <a:solidFill>
              <a:schemeClr val="bg1"/>
            </a:solid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nvGrpSpPr>
          <p:cNvPr id="43" name="Group 42">
            <a:extLst>
              <a:ext uri="{FF2B5EF4-FFF2-40B4-BE49-F238E27FC236}">
                <a16:creationId xmlns:a16="http://schemas.microsoft.com/office/drawing/2014/main" id="{CC32E03C-E794-BAA6-95A4-8BD002A618E5}"/>
              </a:ext>
            </a:extLst>
          </p:cNvPr>
          <p:cNvGrpSpPr/>
          <p:nvPr/>
        </p:nvGrpSpPr>
        <p:grpSpPr>
          <a:xfrm>
            <a:off x="10214959" y="3532485"/>
            <a:ext cx="712224" cy="712224"/>
            <a:chOff x="10214959" y="3532485"/>
            <a:chExt cx="712224" cy="712224"/>
          </a:xfrm>
        </p:grpSpPr>
        <p:sp>
          <p:nvSpPr>
            <p:cNvPr id="545" name="Oval 544">
              <a:extLst>
                <a:ext uri="{FF2B5EF4-FFF2-40B4-BE49-F238E27FC236}">
                  <a16:creationId xmlns:a16="http://schemas.microsoft.com/office/drawing/2014/main" id="{0B2F1A86-F932-1893-BDB3-D0E687092FE6}"/>
                </a:ext>
              </a:extLst>
            </p:cNvPr>
            <p:cNvSpPr/>
            <p:nvPr/>
          </p:nvSpPr>
          <p:spPr>
            <a:xfrm>
              <a:off x="10214959" y="3532485"/>
              <a:ext cx="712224" cy="712224"/>
            </a:xfrm>
            <a:prstGeom prst="ellipse">
              <a:avLst/>
            </a:prstGeom>
            <a:gradFill>
              <a:gsLst>
                <a:gs pos="0">
                  <a:schemeClr val="accent3"/>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3" name="Graphic 4">
              <a:extLst>
                <a:ext uri="{FF2B5EF4-FFF2-40B4-BE49-F238E27FC236}">
                  <a16:creationId xmlns:a16="http://schemas.microsoft.com/office/drawing/2014/main" id="{FCFFA1C5-9B0A-0324-C370-C383E78A6877}"/>
                </a:ext>
              </a:extLst>
            </p:cNvPr>
            <p:cNvGrpSpPr/>
            <p:nvPr/>
          </p:nvGrpSpPr>
          <p:grpSpPr>
            <a:xfrm>
              <a:off x="10439439" y="3762948"/>
              <a:ext cx="263265" cy="251299"/>
              <a:chOff x="8498679" y="3864715"/>
              <a:chExt cx="263265" cy="251299"/>
            </a:xfrm>
            <a:solidFill>
              <a:schemeClr val="bg1"/>
            </a:solidFill>
          </p:grpSpPr>
          <p:sp>
            <p:nvSpPr>
              <p:cNvPr id="524" name="Freeform: Shape 344">
                <a:extLst>
                  <a:ext uri="{FF2B5EF4-FFF2-40B4-BE49-F238E27FC236}">
                    <a16:creationId xmlns:a16="http://schemas.microsoft.com/office/drawing/2014/main" id="{EAE1A95C-3589-411A-4291-41D069C21F23}"/>
                  </a:ext>
                </a:extLst>
              </p:cNvPr>
              <p:cNvSpPr/>
              <p:nvPr/>
            </p:nvSpPr>
            <p:spPr>
              <a:xfrm>
                <a:off x="8546665" y="3864715"/>
                <a:ext cx="131633" cy="71800"/>
              </a:xfrm>
              <a:custGeom>
                <a:avLst/>
                <a:gdLst>
                  <a:gd name="connsiteX0" fmla="*/ 131633 w 131632"/>
                  <a:gd name="connsiteY0" fmla="*/ 23933 h 71799"/>
                  <a:gd name="connsiteX1" fmla="*/ 23933 w 131632"/>
                  <a:gd name="connsiteY1" fmla="*/ 23933 h 71799"/>
                  <a:gd name="connsiteX2" fmla="*/ 23933 w 131632"/>
                  <a:gd name="connsiteY2" fmla="*/ 0 h 71799"/>
                  <a:gd name="connsiteX3" fmla="*/ 0 w 131632"/>
                  <a:gd name="connsiteY3" fmla="*/ 0 h 71799"/>
                  <a:gd name="connsiteX4" fmla="*/ 0 w 131632"/>
                  <a:gd name="connsiteY4" fmla="*/ 71800 h 71799"/>
                  <a:gd name="connsiteX5" fmla="*/ 23933 w 131632"/>
                  <a:gd name="connsiteY5" fmla="*/ 71800 h 71799"/>
                  <a:gd name="connsiteX6" fmla="*/ 23933 w 131632"/>
                  <a:gd name="connsiteY6" fmla="*/ 47866 h 71799"/>
                  <a:gd name="connsiteX7" fmla="*/ 131633 w 131632"/>
                  <a:gd name="connsiteY7" fmla="*/ 47866 h 7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32" h="71799">
                    <a:moveTo>
                      <a:pt x="131633" y="23933"/>
                    </a:moveTo>
                    <a:lnTo>
                      <a:pt x="23933" y="23933"/>
                    </a:lnTo>
                    <a:lnTo>
                      <a:pt x="23933" y="0"/>
                    </a:lnTo>
                    <a:lnTo>
                      <a:pt x="0" y="0"/>
                    </a:lnTo>
                    <a:lnTo>
                      <a:pt x="0" y="71800"/>
                    </a:lnTo>
                    <a:lnTo>
                      <a:pt x="23933" y="71800"/>
                    </a:lnTo>
                    <a:lnTo>
                      <a:pt x="23933" y="47866"/>
                    </a:lnTo>
                    <a:lnTo>
                      <a:pt x="131633" y="47866"/>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5" name="Freeform: Shape 345">
                <a:extLst>
                  <a:ext uri="{FF2B5EF4-FFF2-40B4-BE49-F238E27FC236}">
                    <a16:creationId xmlns:a16="http://schemas.microsoft.com/office/drawing/2014/main" id="{3B44B9B0-1DFC-BF29-A024-180A74021B63}"/>
                  </a:ext>
                </a:extLst>
              </p:cNvPr>
              <p:cNvSpPr/>
              <p:nvPr/>
            </p:nvSpPr>
            <p:spPr>
              <a:xfrm>
                <a:off x="8498679" y="3864715"/>
                <a:ext cx="263265" cy="251299"/>
              </a:xfrm>
              <a:custGeom>
                <a:avLst/>
                <a:gdLst>
                  <a:gd name="connsiteX0" fmla="*/ 227365 w 263265"/>
                  <a:gd name="connsiteY0" fmla="*/ 23933 h 251298"/>
                  <a:gd name="connsiteX1" fmla="*/ 215519 w 263265"/>
                  <a:gd name="connsiteY1" fmla="*/ 23933 h 251298"/>
                  <a:gd name="connsiteX2" fmla="*/ 215519 w 263265"/>
                  <a:gd name="connsiteY2" fmla="*/ 0 h 251298"/>
                  <a:gd name="connsiteX3" fmla="*/ 191585 w 263265"/>
                  <a:gd name="connsiteY3" fmla="*/ 0 h 251298"/>
                  <a:gd name="connsiteX4" fmla="*/ 191585 w 263265"/>
                  <a:gd name="connsiteY4" fmla="*/ 71800 h 251298"/>
                  <a:gd name="connsiteX5" fmla="*/ 215519 w 263265"/>
                  <a:gd name="connsiteY5" fmla="*/ 71800 h 251298"/>
                  <a:gd name="connsiteX6" fmla="*/ 215519 w 263265"/>
                  <a:gd name="connsiteY6" fmla="*/ 47866 h 251298"/>
                  <a:gd name="connsiteX7" fmla="*/ 227365 w 263265"/>
                  <a:gd name="connsiteY7" fmla="*/ 47866 h 251298"/>
                  <a:gd name="connsiteX8" fmla="*/ 239332 w 263265"/>
                  <a:gd name="connsiteY8" fmla="*/ 47866 h 251298"/>
                  <a:gd name="connsiteX9" fmla="*/ 239332 w 263265"/>
                  <a:gd name="connsiteY9" fmla="*/ 238015 h 251298"/>
                  <a:gd name="connsiteX10" fmla="*/ 23933 w 263265"/>
                  <a:gd name="connsiteY10" fmla="*/ 238015 h 251298"/>
                  <a:gd name="connsiteX11" fmla="*/ 23933 w 263265"/>
                  <a:gd name="connsiteY11" fmla="*/ 47866 h 251298"/>
                  <a:gd name="connsiteX12" fmla="*/ 35900 w 263265"/>
                  <a:gd name="connsiteY12" fmla="*/ 47866 h 251298"/>
                  <a:gd name="connsiteX13" fmla="*/ 35900 w 263265"/>
                  <a:gd name="connsiteY13" fmla="*/ 23933 h 251298"/>
                  <a:gd name="connsiteX14" fmla="*/ 0 w 263265"/>
                  <a:gd name="connsiteY14" fmla="*/ 23933 h 251298"/>
                  <a:gd name="connsiteX15" fmla="*/ 0 w 263265"/>
                  <a:gd name="connsiteY15" fmla="*/ 261949 h 251298"/>
                  <a:gd name="connsiteX16" fmla="*/ 263265 w 263265"/>
                  <a:gd name="connsiteY16" fmla="*/ 261949 h 251298"/>
                  <a:gd name="connsiteX17" fmla="*/ 263265 w 263265"/>
                  <a:gd name="connsiteY17" fmla="*/ 23933 h 251298"/>
                  <a:gd name="connsiteX18" fmla="*/ 239452 w 263265"/>
                  <a:gd name="connsiteY18" fmla="*/ 23933 h 25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3265" h="251298">
                    <a:moveTo>
                      <a:pt x="227365" y="23933"/>
                    </a:moveTo>
                    <a:lnTo>
                      <a:pt x="215519" y="23933"/>
                    </a:lnTo>
                    <a:lnTo>
                      <a:pt x="215519" y="0"/>
                    </a:lnTo>
                    <a:lnTo>
                      <a:pt x="191585" y="0"/>
                    </a:lnTo>
                    <a:lnTo>
                      <a:pt x="191585" y="71800"/>
                    </a:lnTo>
                    <a:lnTo>
                      <a:pt x="215519" y="71800"/>
                    </a:lnTo>
                    <a:lnTo>
                      <a:pt x="215519" y="47866"/>
                    </a:lnTo>
                    <a:lnTo>
                      <a:pt x="227365" y="47866"/>
                    </a:lnTo>
                    <a:lnTo>
                      <a:pt x="239332" y="47866"/>
                    </a:lnTo>
                    <a:lnTo>
                      <a:pt x="239332" y="238015"/>
                    </a:lnTo>
                    <a:lnTo>
                      <a:pt x="23933" y="238015"/>
                    </a:lnTo>
                    <a:lnTo>
                      <a:pt x="23933" y="47866"/>
                    </a:lnTo>
                    <a:lnTo>
                      <a:pt x="35900" y="47866"/>
                    </a:lnTo>
                    <a:lnTo>
                      <a:pt x="35900" y="23933"/>
                    </a:lnTo>
                    <a:lnTo>
                      <a:pt x="0" y="23933"/>
                    </a:lnTo>
                    <a:lnTo>
                      <a:pt x="0" y="261949"/>
                    </a:lnTo>
                    <a:lnTo>
                      <a:pt x="263265" y="261949"/>
                    </a:lnTo>
                    <a:lnTo>
                      <a:pt x="263265" y="23933"/>
                    </a:lnTo>
                    <a:lnTo>
                      <a:pt x="239452"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6" name="Freeform: Shape 346">
                <a:extLst>
                  <a:ext uri="{FF2B5EF4-FFF2-40B4-BE49-F238E27FC236}">
                    <a16:creationId xmlns:a16="http://schemas.microsoft.com/office/drawing/2014/main" id="{E50C1FCF-30A6-2E68-86FB-94154A05AEF1}"/>
                  </a:ext>
                </a:extLst>
              </p:cNvPr>
              <p:cNvSpPr/>
              <p:nvPr/>
            </p:nvSpPr>
            <p:spPr>
              <a:xfrm>
                <a:off x="8546546"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7" name="Freeform: Shape 347">
                <a:extLst>
                  <a:ext uri="{FF2B5EF4-FFF2-40B4-BE49-F238E27FC236}">
                    <a16:creationId xmlns:a16="http://schemas.microsoft.com/office/drawing/2014/main" id="{907F9198-7E2A-6474-821E-4A6E59DC407F}"/>
                  </a:ext>
                </a:extLst>
              </p:cNvPr>
              <p:cNvSpPr/>
              <p:nvPr/>
            </p:nvSpPr>
            <p:spPr>
              <a:xfrm>
                <a:off x="8690145"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8" name="Freeform: Shape 348">
                <a:extLst>
                  <a:ext uri="{FF2B5EF4-FFF2-40B4-BE49-F238E27FC236}">
                    <a16:creationId xmlns:a16="http://schemas.microsoft.com/office/drawing/2014/main" id="{E257BAA6-D750-BD3D-D1CB-AC208758E5E6}"/>
                  </a:ext>
                </a:extLst>
              </p:cNvPr>
              <p:cNvSpPr/>
              <p:nvPr/>
            </p:nvSpPr>
            <p:spPr>
              <a:xfrm>
                <a:off x="8642279" y="3995031"/>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29" name="Freeform: Shape 349">
                <a:extLst>
                  <a:ext uri="{FF2B5EF4-FFF2-40B4-BE49-F238E27FC236}">
                    <a16:creationId xmlns:a16="http://schemas.microsoft.com/office/drawing/2014/main" id="{E30EE0E8-779C-98C3-69F4-70965D7BFB75}"/>
                  </a:ext>
                </a:extLst>
              </p:cNvPr>
              <p:cNvSpPr/>
              <p:nvPr/>
            </p:nvSpPr>
            <p:spPr>
              <a:xfrm>
                <a:off x="8546546"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0" name="Freeform: Shape 350">
                <a:extLst>
                  <a:ext uri="{FF2B5EF4-FFF2-40B4-BE49-F238E27FC236}">
                    <a16:creationId xmlns:a16="http://schemas.microsoft.com/office/drawing/2014/main" id="{46A48988-2BDF-A93D-1190-00723E1AB8F5}"/>
                  </a:ext>
                </a:extLst>
              </p:cNvPr>
              <p:cNvSpPr/>
              <p:nvPr/>
            </p:nvSpPr>
            <p:spPr>
              <a:xfrm>
                <a:off x="8642279"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1" name="Freeform: Shape 351">
                <a:extLst>
                  <a:ext uri="{FF2B5EF4-FFF2-40B4-BE49-F238E27FC236}">
                    <a16:creationId xmlns:a16="http://schemas.microsoft.com/office/drawing/2014/main" id="{73546784-9EA1-26BD-463C-8D316F6C762C}"/>
                  </a:ext>
                </a:extLst>
              </p:cNvPr>
              <p:cNvSpPr/>
              <p:nvPr/>
            </p:nvSpPr>
            <p:spPr>
              <a:xfrm>
                <a:off x="8594412"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2" name="Freeform: Shape 352">
                <a:extLst>
                  <a:ext uri="{FF2B5EF4-FFF2-40B4-BE49-F238E27FC236}">
                    <a16:creationId xmlns:a16="http://schemas.microsoft.com/office/drawing/2014/main" id="{EA768898-F506-53B2-6200-034B6940C750}"/>
                  </a:ext>
                </a:extLst>
              </p:cNvPr>
              <p:cNvSpPr/>
              <p:nvPr/>
            </p:nvSpPr>
            <p:spPr>
              <a:xfrm>
                <a:off x="8690145" y="4042897"/>
                <a:ext cx="23933" cy="23933"/>
              </a:xfrm>
              <a:custGeom>
                <a:avLst/>
                <a:gdLst>
                  <a:gd name="connsiteX0" fmla="*/ 0 w 23933"/>
                  <a:gd name="connsiteY0" fmla="*/ 0 h 23933"/>
                  <a:gd name="connsiteX1" fmla="*/ 23933 w 23933"/>
                  <a:gd name="connsiteY1" fmla="*/ 0 h 23933"/>
                  <a:gd name="connsiteX2" fmla="*/ 23933 w 23933"/>
                  <a:gd name="connsiteY2" fmla="*/ 23933 h 23933"/>
                  <a:gd name="connsiteX3" fmla="*/ 0 w 23933"/>
                  <a:gd name="connsiteY3" fmla="*/ 23933 h 23933"/>
                </a:gdLst>
                <a:ahLst/>
                <a:cxnLst>
                  <a:cxn ang="0">
                    <a:pos x="connsiteX0" y="connsiteY0"/>
                  </a:cxn>
                  <a:cxn ang="0">
                    <a:pos x="connsiteX1" y="connsiteY1"/>
                  </a:cxn>
                  <a:cxn ang="0">
                    <a:pos x="connsiteX2" y="connsiteY2"/>
                  </a:cxn>
                  <a:cxn ang="0">
                    <a:pos x="connsiteX3" y="connsiteY3"/>
                  </a:cxn>
                </a:cxnLst>
                <a:rect l="l" t="t" r="r" b="b"/>
                <a:pathLst>
                  <a:path w="23933" h="23933">
                    <a:moveTo>
                      <a:pt x="0" y="0"/>
                    </a:moveTo>
                    <a:lnTo>
                      <a:pt x="23933" y="0"/>
                    </a:lnTo>
                    <a:lnTo>
                      <a:pt x="23933" y="23933"/>
                    </a:lnTo>
                    <a:lnTo>
                      <a:pt x="0" y="2393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sp>
            <p:nvSpPr>
              <p:cNvPr id="533" name="Freeform: Shape 353">
                <a:extLst>
                  <a:ext uri="{FF2B5EF4-FFF2-40B4-BE49-F238E27FC236}">
                    <a16:creationId xmlns:a16="http://schemas.microsoft.com/office/drawing/2014/main" id="{8FD8DAF2-8D1F-BF2A-9FE8-20433C90AEA8}"/>
                  </a:ext>
                </a:extLst>
              </p:cNvPr>
              <p:cNvSpPr/>
              <p:nvPr/>
            </p:nvSpPr>
            <p:spPr>
              <a:xfrm>
                <a:off x="8580053" y="3950635"/>
                <a:ext cx="59833" cy="59833"/>
              </a:xfrm>
              <a:custGeom>
                <a:avLst/>
                <a:gdLst>
                  <a:gd name="connsiteX0" fmla="*/ 53850 w 59832"/>
                  <a:gd name="connsiteY0" fmla="*/ 0 h 59832"/>
                  <a:gd name="connsiteX1" fmla="*/ 26326 w 59832"/>
                  <a:gd name="connsiteY1" fmla="*/ 27523 h 59832"/>
                  <a:gd name="connsiteX2" fmla="*/ 16873 w 59832"/>
                  <a:gd name="connsiteY2" fmla="*/ 17950 h 59832"/>
                  <a:gd name="connsiteX3" fmla="*/ 0 w 59832"/>
                  <a:gd name="connsiteY3" fmla="*/ 34943 h 59832"/>
                  <a:gd name="connsiteX4" fmla="*/ 26326 w 59832"/>
                  <a:gd name="connsiteY4" fmla="*/ 61269 h 59832"/>
                  <a:gd name="connsiteX5" fmla="*/ 70722 w 59832"/>
                  <a:gd name="connsiteY5" fmla="*/ 16993 h 5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32" h="59832">
                    <a:moveTo>
                      <a:pt x="53850" y="0"/>
                    </a:moveTo>
                    <a:lnTo>
                      <a:pt x="26326" y="27523"/>
                    </a:lnTo>
                    <a:lnTo>
                      <a:pt x="16873" y="17950"/>
                    </a:lnTo>
                    <a:lnTo>
                      <a:pt x="0" y="34943"/>
                    </a:lnTo>
                    <a:lnTo>
                      <a:pt x="26326" y="61269"/>
                    </a:lnTo>
                    <a:lnTo>
                      <a:pt x="70722" y="16993"/>
                    </a:lnTo>
                    <a:close/>
                  </a:path>
                </a:pathLst>
              </a:custGeom>
              <a:grpFill/>
              <a:ln w="119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00000"/>
                  </a:solidFill>
                  <a:effectLst/>
                  <a:uLnTx/>
                  <a:uFillTx/>
                  <a:latin typeface="WPP" pitchFamily="2" charset="0"/>
                  <a:ea typeface="+mn-ea"/>
                  <a:cs typeface="+mn-cs"/>
                </a:endParaRPr>
              </a:p>
            </p:txBody>
          </p:sp>
        </p:grpSp>
      </p:grpSp>
      <p:cxnSp>
        <p:nvCxnSpPr>
          <p:cNvPr id="550" name="Straight Connector 549">
            <a:extLst>
              <a:ext uri="{FF2B5EF4-FFF2-40B4-BE49-F238E27FC236}">
                <a16:creationId xmlns:a16="http://schemas.microsoft.com/office/drawing/2014/main" id="{9E20ECD5-B279-C271-F8E0-A4BB88415FD7}"/>
              </a:ext>
            </a:extLst>
          </p:cNvPr>
          <p:cNvCxnSpPr/>
          <p:nvPr/>
        </p:nvCxnSpPr>
        <p:spPr>
          <a:xfrm>
            <a:off x="366858" y="4719484"/>
            <a:ext cx="114568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066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7979-E589-AE31-AD3C-DC9697E0EBC9}"/>
            </a:ext>
          </a:extLst>
        </p:cNvPr>
        <p:cNvGrpSpPr/>
        <p:nvPr/>
      </p:nvGrpSpPr>
      <p:grpSpPr>
        <a:xfrm>
          <a:off x="0" y="0"/>
          <a:ext cx="0" cy="0"/>
          <a:chOff x="0" y="0"/>
          <a:chExt cx="0" cy="0"/>
        </a:xfrm>
      </p:grpSpPr>
      <p:pic>
        <p:nvPicPr>
          <p:cNvPr id="25" name="Picture Placeholder 24" descr="Rodillo de pintura aplicando pintura verde">
            <a:extLst>
              <a:ext uri="{FF2B5EF4-FFF2-40B4-BE49-F238E27FC236}">
                <a16:creationId xmlns:a16="http://schemas.microsoft.com/office/drawing/2014/main" id="{4B1CE4A7-5530-484B-3D07-94E8AAF01D32}"/>
              </a:ext>
            </a:extLst>
          </p:cNvPr>
          <p:cNvPicPr>
            <a:picLocks noGrp="1" noChangeAspect="1"/>
          </p:cNvPicPr>
          <p:nvPr>
            <p:ph type="pic" sz="quarter" idx="11"/>
          </p:nvPr>
        </p:nvPicPr>
        <p:blipFill>
          <a:blip r:embed="rId2"/>
          <a:srcRect l="36274" r="7939"/>
          <a:stretch>
            <a:fillRect/>
          </a:stretch>
        </p:blipFill>
        <p:spPr>
          <a:xfrm>
            <a:off x="6096000" y="0"/>
            <a:ext cx="6096000" cy="6872288"/>
          </a:xfrm>
        </p:spPr>
      </p:pic>
      <p:sp>
        <p:nvSpPr>
          <p:cNvPr id="7" name="Title 6">
            <a:extLst>
              <a:ext uri="{FF2B5EF4-FFF2-40B4-BE49-F238E27FC236}">
                <a16:creationId xmlns:a16="http://schemas.microsoft.com/office/drawing/2014/main" id="{7034B07E-E803-63FB-01D1-3813ABAC2FD9}"/>
              </a:ext>
            </a:extLst>
          </p:cNvPr>
          <p:cNvSpPr>
            <a:spLocks noGrp="1"/>
          </p:cNvSpPr>
          <p:nvPr>
            <p:ph type="ctrTitle"/>
          </p:nvPr>
        </p:nvSpPr>
        <p:spPr>
          <a:xfrm>
            <a:off x="1122218" y="2879108"/>
            <a:ext cx="4696691" cy="3978892"/>
          </a:xfrm>
        </p:spPr>
        <p:txBody>
          <a:bodyPr/>
          <a:lstStyle/>
          <a:p>
            <a:r>
              <a:rPr lang="en-US" dirty="0" err="1"/>
              <a:t>Contexto</a:t>
            </a:r>
            <a:r>
              <a:rPr lang="en-US" dirty="0"/>
              <a:t> Mercado Pinturas</a:t>
            </a:r>
          </a:p>
        </p:txBody>
      </p:sp>
      <p:sp>
        <p:nvSpPr>
          <p:cNvPr id="10" name="Text Placeholder 9">
            <a:extLst>
              <a:ext uri="{FF2B5EF4-FFF2-40B4-BE49-F238E27FC236}">
                <a16:creationId xmlns:a16="http://schemas.microsoft.com/office/drawing/2014/main" id="{3B940F5A-ACF2-657F-F0F7-DAFE3F9BD83E}"/>
              </a:ext>
            </a:extLst>
          </p:cNvPr>
          <p:cNvSpPr>
            <a:spLocks noGrp="1"/>
          </p:cNvSpPr>
          <p:nvPr>
            <p:ph type="body" sz="quarter" idx="10"/>
          </p:nvPr>
        </p:nvSpPr>
        <p:spPr>
          <a:xfrm>
            <a:off x="1617095" y="2101777"/>
            <a:ext cx="4201813" cy="390237"/>
          </a:xfrm>
        </p:spPr>
        <p:txBody>
          <a:bodyPr/>
          <a:lstStyle/>
          <a:p>
            <a:r>
              <a:rPr lang="en-US"/>
              <a:t>Section 01</a:t>
            </a:r>
          </a:p>
        </p:txBody>
      </p:sp>
      <p:sp>
        <p:nvSpPr>
          <p:cNvPr id="13" name="Text Placeholder 12">
            <a:extLst>
              <a:ext uri="{FF2B5EF4-FFF2-40B4-BE49-F238E27FC236}">
                <a16:creationId xmlns:a16="http://schemas.microsoft.com/office/drawing/2014/main" id="{707C9FBC-32BC-EBE8-230B-7D5446077B7C}"/>
              </a:ext>
            </a:extLst>
          </p:cNvPr>
          <p:cNvSpPr>
            <a:spLocks noGrp="1"/>
          </p:cNvSpPr>
          <p:nvPr>
            <p:ph type="body" sz="quarter" idx="13"/>
          </p:nvPr>
        </p:nvSpPr>
        <p:spPr/>
        <p:txBody>
          <a:bodyPr/>
          <a:lstStyle/>
          <a:p>
            <a:endParaRPr lang="en-US"/>
          </a:p>
        </p:txBody>
      </p:sp>
      <p:sp>
        <p:nvSpPr>
          <p:cNvPr id="14" name="Text Placeholder 13">
            <a:extLst>
              <a:ext uri="{FF2B5EF4-FFF2-40B4-BE49-F238E27FC236}">
                <a16:creationId xmlns:a16="http://schemas.microsoft.com/office/drawing/2014/main" id="{AB443119-18F6-9D89-A126-6D87D149DB1B}"/>
              </a:ext>
            </a:extLst>
          </p:cNvPr>
          <p:cNvSpPr>
            <a:spLocks noGrp="1"/>
          </p:cNvSpPr>
          <p:nvPr>
            <p:ph type="body" sz="quarter" idx="14"/>
          </p:nvPr>
        </p:nvSpPr>
        <p:spPr/>
        <p:txBody>
          <a:bodyPr/>
          <a:lstStyle/>
          <a:p>
            <a:endParaRPr lang="en-US"/>
          </a:p>
        </p:txBody>
      </p:sp>
      <p:sp>
        <p:nvSpPr>
          <p:cNvPr id="16" name="Text Placeholder 15">
            <a:extLst>
              <a:ext uri="{FF2B5EF4-FFF2-40B4-BE49-F238E27FC236}">
                <a16:creationId xmlns:a16="http://schemas.microsoft.com/office/drawing/2014/main" id="{6B0597C2-3AC8-8B05-9B88-9987D4B93502}"/>
              </a:ext>
            </a:extLst>
          </p:cNvPr>
          <p:cNvSpPr>
            <a:spLocks noGrp="1"/>
          </p:cNvSpPr>
          <p:nvPr>
            <p:ph type="body" sz="quarter" idx="15"/>
          </p:nvPr>
        </p:nvSpPr>
        <p:spPr/>
        <p:txBody>
          <a:bodyPr/>
          <a:lstStyle/>
          <a:p>
            <a:endParaRPr lang="en-US"/>
          </a:p>
        </p:txBody>
      </p:sp>
      <p:pic>
        <p:nvPicPr>
          <p:cNvPr id="17" name="Picture 16" descr="A blue and green planet">
            <a:extLst>
              <a:ext uri="{FF2B5EF4-FFF2-40B4-BE49-F238E27FC236}">
                <a16:creationId xmlns:a16="http://schemas.microsoft.com/office/drawing/2014/main" id="{3A301AC9-95BF-8833-9242-37B722E1D41E}"/>
              </a:ext>
            </a:extLst>
          </p:cNvPr>
          <p:cNvPicPr>
            <a:picLocks noChangeAspect="1"/>
          </p:cNvPicPr>
          <p:nvPr/>
        </p:nvPicPr>
        <p:blipFill>
          <a:blip r:embed="rId3"/>
          <a:srcRect l="16551" r="5701" b="22627"/>
          <a:stretch>
            <a:fillRect/>
          </a:stretch>
        </p:blipFill>
        <p:spPr>
          <a:xfrm rot="10800000">
            <a:off x="6095998" y="-3"/>
            <a:ext cx="6096002" cy="5511453"/>
          </a:xfrm>
          <a:prstGeom prst="rect">
            <a:avLst/>
          </a:prstGeom>
        </p:spPr>
      </p:pic>
      <p:pic>
        <p:nvPicPr>
          <p:cNvPr id="32" name="Picture Placeholder 31" descr="Maceta de pinturas de varios colores en lienzo multicolor">
            <a:extLst>
              <a:ext uri="{FF2B5EF4-FFF2-40B4-BE49-F238E27FC236}">
                <a16:creationId xmlns:a16="http://schemas.microsoft.com/office/drawing/2014/main" id="{C9012035-236D-DE0A-4FC7-C71CDFE6EB4E}"/>
              </a:ext>
            </a:extLst>
          </p:cNvPr>
          <p:cNvPicPr>
            <a:picLocks noGrp="1" noChangeAspect="1"/>
          </p:cNvPicPr>
          <p:nvPr>
            <p:ph type="pic" sz="quarter" idx="12"/>
          </p:nvPr>
        </p:nvPicPr>
        <p:blipFill>
          <a:blip r:embed="rId4"/>
          <a:srcRect l="16667" r="16667"/>
          <a:stretch/>
        </p:blipFill>
        <p:spPr>
          <a:xfrm>
            <a:off x="7595867" y="1065799"/>
            <a:ext cx="3626618" cy="3626618"/>
          </a:xfrm>
        </p:spPr>
      </p:pic>
      <p:sp>
        <p:nvSpPr>
          <p:cNvPr id="33" name="Slide Number Placeholder 32">
            <a:extLst>
              <a:ext uri="{FF2B5EF4-FFF2-40B4-BE49-F238E27FC236}">
                <a16:creationId xmlns:a16="http://schemas.microsoft.com/office/drawing/2014/main" id="{AE5A4191-0C9A-6E1F-AB3C-283326A5C0EB}"/>
              </a:ext>
            </a:extLst>
          </p:cNvPr>
          <p:cNvSpPr>
            <a:spLocks noGrp="1"/>
          </p:cNvSpPr>
          <p:nvPr>
            <p:ph type="sldNum" sz="quarter" idx="17"/>
          </p:nvPr>
        </p:nvSpPr>
        <p:spPr/>
        <p:txBody>
          <a:bodyPr/>
          <a:lstStyle/>
          <a:p>
            <a:fld id="{1E4E4A48-B3C9-B942-90EF-ECA811FD1626}" type="slidenum">
              <a:rPr lang="en-US" smtClean="0"/>
              <a:pPr/>
              <a:t>2</a:t>
            </a:fld>
            <a:endParaRPr lang="en-US"/>
          </a:p>
        </p:txBody>
      </p:sp>
    </p:spTree>
    <p:extLst>
      <p:ext uri="{BB962C8B-B14F-4D97-AF65-F5344CB8AC3E}">
        <p14:creationId xmlns:p14="http://schemas.microsoft.com/office/powerpoint/2010/main" val="1008565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881F-E26D-1265-3D5A-5E411E480AF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673679B-C078-EB99-E18B-B5080E3006D8}"/>
              </a:ext>
            </a:extLst>
          </p:cNvPr>
          <p:cNvSpPr>
            <a:spLocks noGrp="1"/>
          </p:cNvSpPr>
          <p:nvPr>
            <p:ph type="body" sz="quarter" idx="12"/>
          </p:nvPr>
        </p:nvSpPr>
        <p:spPr/>
        <p:txBody>
          <a:bodyPr/>
          <a:lstStyle/>
          <a:p>
            <a:endParaRPr lang="en-US" dirty="0"/>
          </a:p>
        </p:txBody>
      </p:sp>
      <p:sp>
        <p:nvSpPr>
          <p:cNvPr id="5" name="Title 4">
            <a:extLst>
              <a:ext uri="{FF2B5EF4-FFF2-40B4-BE49-F238E27FC236}">
                <a16:creationId xmlns:a16="http://schemas.microsoft.com/office/drawing/2014/main" id="{DFD27514-5C9F-25A9-B39C-5CAF492A672D}"/>
              </a:ext>
            </a:extLst>
          </p:cNvPr>
          <p:cNvSpPr>
            <a:spLocks noGrp="1"/>
          </p:cNvSpPr>
          <p:nvPr>
            <p:ph type="title"/>
          </p:nvPr>
        </p:nvSpPr>
        <p:spPr/>
        <p:txBody>
          <a:bodyPr/>
          <a:lstStyle/>
          <a:p>
            <a:r>
              <a:rPr lang="en-US" dirty="0" err="1"/>
              <a:t>Principales</a:t>
            </a:r>
            <a:r>
              <a:rPr lang="en-US" dirty="0"/>
              <a:t> Marcas de Pinturas</a:t>
            </a:r>
          </a:p>
        </p:txBody>
      </p:sp>
      <p:sp>
        <p:nvSpPr>
          <p:cNvPr id="3" name="Footer Placeholder 2">
            <a:extLst>
              <a:ext uri="{FF2B5EF4-FFF2-40B4-BE49-F238E27FC236}">
                <a16:creationId xmlns:a16="http://schemas.microsoft.com/office/drawing/2014/main" id="{609EC570-83FB-3A4F-7687-AF583C391202}"/>
              </a:ext>
            </a:extLst>
          </p:cNvPr>
          <p:cNvSpPr>
            <a:spLocks noGrp="1"/>
          </p:cNvSpPr>
          <p:nvPr>
            <p:ph type="ftr" sz="quarter" idx="10"/>
          </p:nvPr>
        </p:nvSpPr>
        <p:spPr/>
        <p:txBody>
          <a:bodyPr/>
          <a:lstStyle/>
          <a:p>
            <a:r>
              <a:rPr lang="es-HN" dirty="0"/>
              <a:t>Fuente: Publisearch al Diciembre 2025</a:t>
            </a:r>
            <a:endParaRPr lang="en-US" dirty="0"/>
          </a:p>
        </p:txBody>
      </p:sp>
      <p:sp>
        <p:nvSpPr>
          <p:cNvPr id="4" name="Slide Number Placeholder 3">
            <a:extLst>
              <a:ext uri="{FF2B5EF4-FFF2-40B4-BE49-F238E27FC236}">
                <a16:creationId xmlns:a16="http://schemas.microsoft.com/office/drawing/2014/main" id="{386BEE73-215C-8FC0-2CD3-5E55395C6BEE}"/>
              </a:ext>
            </a:extLst>
          </p:cNvPr>
          <p:cNvSpPr>
            <a:spLocks noGrp="1"/>
          </p:cNvSpPr>
          <p:nvPr>
            <p:ph type="sldNum" sz="quarter" idx="11"/>
          </p:nvPr>
        </p:nvSpPr>
        <p:spPr/>
        <p:txBody>
          <a:bodyPr/>
          <a:lstStyle/>
          <a:p>
            <a:fld id="{1E4E4A48-B3C9-B942-90EF-ECA811FD1626}" type="slidenum">
              <a:rPr lang="en-US" smtClean="0"/>
              <a:pPr/>
              <a:t>3</a:t>
            </a:fld>
            <a:endParaRPr lang="en-US"/>
          </a:p>
        </p:txBody>
      </p:sp>
      <p:pic>
        <p:nvPicPr>
          <p:cNvPr id="2" name="Imagen 1">
            <a:extLst>
              <a:ext uri="{FF2B5EF4-FFF2-40B4-BE49-F238E27FC236}">
                <a16:creationId xmlns:a16="http://schemas.microsoft.com/office/drawing/2014/main" id="{23457F34-0F2D-59DA-3BFC-60D2E0439850}"/>
              </a:ext>
            </a:extLst>
          </p:cNvPr>
          <p:cNvPicPr>
            <a:picLocks noChangeAspect="1"/>
          </p:cNvPicPr>
          <p:nvPr/>
        </p:nvPicPr>
        <p:blipFill>
          <a:blip r:embed="rId2"/>
          <a:stretch>
            <a:fillRect/>
          </a:stretch>
        </p:blipFill>
        <p:spPr>
          <a:xfrm>
            <a:off x="6026122" y="4604414"/>
            <a:ext cx="1913850" cy="497152"/>
          </a:xfrm>
          <a:prstGeom prst="rect">
            <a:avLst/>
          </a:prstGeom>
        </p:spPr>
      </p:pic>
      <p:pic>
        <p:nvPicPr>
          <p:cNvPr id="7" name="Imagen 6">
            <a:extLst>
              <a:ext uri="{FF2B5EF4-FFF2-40B4-BE49-F238E27FC236}">
                <a16:creationId xmlns:a16="http://schemas.microsoft.com/office/drawing/2014/main" id="{65D352EA-F8E9-10FA-424F-47435CE9C92C}"/>
              </a:ext>
            </a:extLst>
          </p:cNvPr>
          <p:cNvPicPr>
            <a:picLocks noChangeAspect="1"/>
          </p:cNvPicPr>
          <p:nvPr/>
        </p:nvPicPr>
        <p:blipFill rotWithShape="1">
          <a:blip r:embed="rId3"/>
          <a:srcRect t="18301" r="2328"/>
          <a:stretch/>
        </p:blipFill>
        <p:spPr>
          <a:xfrm>
            <a:off x="8648550" y="4295539"/>
            <a:ext cx="1317184" cy="824682"/>
          </a:xfrm>
          <a:prstGeom prst="rect">
            <a:avLst/>
          </a:prstGeom>
        </p:spPr>
      </p:pic>
      <p:pic>
        <p:nvPicPr>
          <p:cNvPr id="8" name="Imagen 7">
            <a:extLst>
              <a:ext uri="{FF2B5EF4-FFF2-40B4-BE49-F238E27FC236}">
                <a16:creationId xmlns:a16="http://schemas.microsoft.com/office/drawing/2014/main" id="{E96C97ED-6A83-EADA-52A5-C9D382C30248}"/>
              </a:ext>
            </a:extLst>
          </p:cNvPr>
          <p:cNvPicPr>
            <a:picLocks noChangeAspect="1"/>
          </p:cNvPicPr>
          <p:nvPr/>
        </p:nvPicPr>
        <p:blipFill>
          <a:blip r:embed="rId4"/>
          <a:stretch>
            <a:fillRect/>
          </a:stretch>
        </p:blipFill>
        <p:spPr>
          <a:xfrm>
            <a:off x="7175599" y="2982500"/>
            <a:ext cx="1890342" cy="657681"/>
          </a:xfrm>
          <a:prstGeom prst="rect">
            <a:avLst/>
          </a:prstGeom>
        </p:spPr>
      </p:pic>
      <p:pic>
        <p:nvPicPr>
          <p:cNvPr id="9" name="Imagen 8">
            <a:extLst>
              <a:ext uri="{FF2B5EF4-FFF2-40B4-BE49-F238E27FC236}">
                <a16:creationId xmlns:a16="http://schemas.microsoft.com/office/drawing/2014/main" id="{60DDF6C6-4EED-BEB0-1F69-A371333675B4}"/>
              </a:ext>
            </a:extLst>
          </p:cNvPr>
          <p:cNvPicPr>
            <a:picLocks noChangeAspect="1"/>
          </p:cNvPicPr>
          <p:nvPr/>
        </p:nvPicPr>
        <p:blipFill>
          <a:blip r:embed="rId5"/>
          <a:stretch>
            <a:fillRect/>
          </a:stretch>
        </p:blipFill>
        <p:spPr>
          <a:xfrm>
            <a:off x="7103795" y="1371075"/>
            <a:ext cx="2048414" cy="660400"/>
          </a:xfrm>
          <a:prstGeom prst="rect">
            <a:avLst/>
          </a:prstGeom>
        </p:spPr>
      </p:pic>
      <p:pic>
        <p:nvPicPr>
          <p:cNvPr id="10" name="Imagen 9">
            <a:extLst>
              <a:ext uri="{FF2B5EF4-FFF2-40B4-BE49-F238E27FC236}">
                <a16:creationId xmlns:a16="http://schemas.microsoft.com/office/drawing/2014/main" id="{65ED198E-D8CD-3FE3-9ABA-372B174C3834}"/>
              </a:ext>
            </a:extLst>
          </p:cNvPr>
          <p:cNvPicPr>
            <a:picLocks noChangeAspect="1"/>
          </p:cNvPicPr>
          <p:nvPr/>
        </p:nvPicPr>
        <p:blipFill>
          <a:blip r:embed="rId6"/>
          <a:stretch>
            <a:fillRect/>
          </a:stretch>
        </p:blipFill>
        <p:spPr>
          <a:xfrm>
            <a:off x="4887174" y="1310505"/>
            <a:ext cx="1683809" cy="631428"/>
          </a:xfrm>
          <a:prstGeom prst="rect">
            <a:avLst/>
          </a:prstGeom>
        </p:spPr>
      </p:pic>
      <p:pic>
        <p:nvPicPr>
          <p:cNvPr id="11" name="Imagen 10">
            <a:extLst>
              <a:ext uri="{FF2B5EF4-FFF2-40B4-BE49-F238E27FC236}">
                <a16:creationId xmlns:a16="http://schemas.microsoft.com/office/drawing/2014/main" id="{AE0171A8-6550-217F-0DA0-C01CC2BB0005}"/>
              </a:ext>
            </a:extLst>
          </p:cNvPr>
          <p:cNvPicPr>
            <a:picLocks noChangeAspect="1"/>
          </p:cNvPicPr>
          <p:nvPr/>
        </p:nvPicPr>
        <p:blipFill>
          <a:blip r:embed="rId7"/>
          <a:stretch>
            <a:fillRect/>
          </a:stretch>
        </p:blipFill>
        <p:spPr>
          <a:xfrm>
            <a:off x="9965734" y="2904739"/>
            <a:ext cx="1320800" cy="660400"/>
          </a:xfrm>
          <a:prstGeom prst="rect">
            <a:avLst/>
          </a:prstGeom>
        </p:spPr>
      </p:pic>
      <p:pic>
        <p:nvPicPr>
          <p:cNvPr id="12" name="Imagen 11">
            <a:extLst>
              <a:ext uri="{FF2B5EF4-FFF2-40B4-BE49-F238E27FC236}">
                <a16:creationId xmlns:a16="http://schemas.microsoft.com/office/drawing/2014/main" id="{01687E25-D980-4B13-195C-80821F8F976B}"/>
              </a:ext>
            </a:extLst>
          </p:cNvPr>
          <p:cNvPicPr>
            <a:picLocks noChangeAspect="1"/>
          </p:cNvPicPr>
          <p:nvPr/>
        </p:nvPicPr>
        <p:blipFill>
          <a:blip r:embed="rId8"/>
          <a:stretch>
            <a:fillRect/>
          </a:stretch>
        </p:blipFill>
        <p:spPr>
          <a:xfrm>
            <a:off x="9902094" y="1214652"/>
            <a:ext cx="1130291" cy="816823"/>
          </a:xfrm>
          <a:prstGeom prst="rect">
            <a:avLst/>
          </a:prstGeom>
        </p:spPr>
      </p:pic>
      <p:pic>
        <p:nvPicPr>
          <p:cNvPr id="15" name="Picture 6" descr="Sherwin Williams simple logo in PNG SVG Vector format - Free Download">
            <a:extLst>
              <a:ext uri="{FF2B5EF4-FFF2-40B4-BE49-F238E27FC236}">
                <a16:creationId xmlns:a16="http://schemas.microsoft.com/office/drawing/2014/main" id="{A5DFFA86-B1B5-5F4A-8F0C-10ABC293AF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3105" y="2798956"/>
            <a:ext cx="2026208" cy="9978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5207438E-1E6B-0240-A38C-190ADCFA32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48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94E3086-D3DC-1364-ABB3-1ABEEDC9E7BB}"/>
              </a:ext>
            </a:extLst>
          </p:cNvPr>
          <p:cNvSpPr>
            <a:spLocks noGrp="1"/>
          </p:cNvSpPr>
          <p:nvPr>
            <p:ph type="title"/>
          </p:nvPr>
        </p:nvSpPr>
        <p:spPr/>
        <p:txBody>
          <a:bodyPr/>
          <a:lstStyle/>
          <a:p>
            <a:r>
              <a:rPr lang="es-ES" dirty="0"/>
              <a:t>Hallazgos de Mercado (</a:t>
            </a:r>
            <a:r>
              <a:rPr lang="es-ES" dirty="0" err="1"/>
              <a:t>Euromónitor</a:t>
            </a:r>
            <a:r>
              <a:rPr lang="es-ES" dirty="0"/>
              <a:t>)</a:t>
            </a:r>
            <a:br>
              <a:rPr lang="es-ES" dirty="0"/>
            </a:br>
            <a:r>
              <a:rPr lang="es-ES" dirty="0"/>
              <a:t>Noticias Relevantes </a:t>
            </a:r>
            <a:br>
              <a:rPr lang="es-ES" dirty="0"/>
            </a:br>
            <a:r>
              <a:rPr lang="es-ES" dirty="0"/>
              <a:t>Novedades o análisis de redes</a:t>
            </a:r>
            <a:br>
              <a:rPr lang="es-ES" dirty="0"/>
            </a:br>
            <a:r>
              <a:rPr lang="es-ES" dirty="0"/>
              <a:t>Entre otras fuentes </a:t>
            </a:r>
            <a:endParaRPr lang="es-CO" dirty="0"/>
          </a:p>
        </p:txBody>
      </p:sp>
      <p:sp>
        <p:nvSpPr>
          <p:cNvPr id="4" name="Marcador de pie de página 3">
            <a:extLst>
              <a:ext uri="{FF2B5EF4-FFF2-40B4-BE49-F238E27FC236}">
                <a16:creationId xmlns:a16="http://schemas.microsoft.com/office/drawing/2014/main" id="{68F938E8-C9C4-8F7F-2DAA-5CC705E06219}"/>
              </a:ext>
            </a:extLst>
          </p:cNvPr>
          <p:cNvSpPr>
            <a:spLocks noGrp="1"/>
          </p:cNvSpPr>
          <p:nvPr>
            <p:ph type="ftr" sz="quarter" idx="16"/>
          </p:nvPr>
        </p:nvSpPr>
        <p:spPr/>
        <p:txBody>
          <a:bodyPr/>
          <a:lstStyle/>
          <a:p>
            <a:r>
              <a:rPr lang="es-HN" dirty="0"/>
              <a:t>Fuente: Publisearch al Diciembre 2025</a:t>
            </a:r>
            <a:endParaRPr lang="en-US" dirty="0"/>
          </a:p>
        </p:txBody>
      </p:sp>
      <p:sp>
        <p:nvSpPr>
          <p:cNvPr id="5" name="Marcador de número de diapositiva 4">
            <a:extLst>
              <a:ext uri="{FF2B5EF4-FFF2-40B4-BE49-F238E27FC236}">
                <a16:creationId xmlns:a16="http://schemas.microsoft.com/office/drawing/2014/main" id="{F453AD1D-08D7-86E2-D364-1D350B0E60C4}"/>
              </a:ext>
            </a:extLst>
          </p:cNvPr>
          <p:cNvSpPr>
            <a:spLocks noGrp="1"/>
          </p:cNvSpPr>
          <p:nvPr>
            <p:ph type="sldNum" sz="quarter" idx="17"/>
          </p:nvPr>
        </p:nvSpPr>
        <p:spPr/>
        <p:txBody>
          <a:bodyPr/>
          <a:lstStyle/>
          <a:p>
            <a:fld id="{1E4E4A48-B3C9-B942-90EF-ECA811FD1626}" type="slidenum">
              <a:rPr lang="en-US" smtClean="0"/>
              <a:pPr/>
              <a:t>4</a:t>
            </a:fld>
            <a:endParaRPr lang="en-US"/>
          </a:p>
        </p:txBody>
      </p:sp>
    </p:spTree>
    <p:extLst>
      <p:ext uri="{BB962C8B-B14F-4D97-AF65-F5344CB8AC3E}">
        <p14:creationId xmlns:p14="http://schemas.microsoft.com/office/powerpoint/2010/main" val="62529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D679A7ED-1A99-ED49-8473-6A376D82CB0F}"/>
              </a:ext>
            </a:extLst>
          </p:cNvPr>
          <p:cNvSpPr>
            <a:spLocks noGrp="1"/>
          </p:cNvSpPr>
          <p:nvPr>
            <p:ph type="ftr" sz="quarter" idx="16"/>
          </p:nvPr>
        </p:nvSpPr>
        <p:spPr/>
        <p:txBody>
          <a:bodyPr/>
          <a:lstStyle/>
          <a:p>
            <a:r>
              <a:rPr lang="en-US" dirty="0" err="1"/>
              <a:t>Revista</a:t>
            </a:r>
            <a:r>
              <a:rPr lang="en-US" dirty="0"/>
              <a:t> E</a:t>
            </a:r>
          </a:p>
        </p:txBody>
      </p:sp>
      <p:sp>
        <p:nvSpPr>
          <p:cNvPr id="4" name="Marcador de número de diapositiva 3">
            <a:extLst>
              <a:ext uri="{FF2B5EF4-FFF2-40B4-BE49-F238E27FC236}">
                <a16:creationId xmlns:a16="http://schemas.microsoft.com/office/drawing/2014/main" id="{D70C2D9C-767A-174F-AA64-FF13DCC21377}"/>
              </a:ext>
            </a:extLst>
          </p:cNvPr>
          <p:cNvSpPr>
            <a:spLocks noGrp="1"/>
          </p:cNvSpPr>
          <p:nvPr>
            <p:ph type="sldNum" sz="quarter" idx="17"/>
          </p:nvPr>
        </p:nvSpPr>
        <p:spPr/>
        <p:txBody>
          <a:bodyPr/>
          <a:lstStyle/>
          <a:p>
            <a:fld id="{1E4E4A48-B3C9-B942-90EF-ECA811FD1626}" type="slidenum">
              <a:rPr lang="en-US" smtClean="0"/>
              <a:pPr/>
              <a:t>5</a:t>
            </a:fld>
            <a:endParaRPr lang="en-US"/>
          </a:p>
        </p:txBody>
      </p:sp>
      <p:sp>
        <p:nvSpPr>
          <p:cNvPr id="6" name="CuadroTexto 5">
            <a:extLst>
              <a:ext uri="{FF2B5EF4-FFF2-40B4-BE49-F238E27FC236}">
                <a16:creationId xmlns:a16="http://schemas.microsoft.com/office/drawing/2014/main" id="{C29BBE3B-7A03-0148-A298-0BDF26992CBD}"/>
              </a:ext>
            </a:extLst>
          </p:cNvPr>
          <p:cNvSpPr txBox="1"/>
          <p:nvPr/>
        </p:nvSpPr>
        <p:spPr>
          <a:xfrm>
            <a:off x="876099" y="1279791"/>
            <a:ext cx="9996138" cy="5262979"/>
          </a:xfrm>
          <a:prstGeom prst="rect">
            <a:avLst/>
          </a:prstGeom>
          <a:noFill/>
        </p:spPr>
        <p:txBody>
          <a:bodyPr wrap="square">
            <a:spAutoFit/>
          </a:bodyPr>
          <a:lstStyle/>
          <a:p>
            <a:r>
              <a:rPr lang="es-HN" sz="1400" b="1" dirty="0"/>
              <a:t>Pinturas Americanas consolidada como marca Top-of-Mind (TOM 2025)</a:t>
            </a:r>
          </a:p>
          <a:p>
            <a:pPr marL="285750" indent="-285750">
              <a:buFont typeface="Arial" panose="020B0604020202020204" pitchFamily="34" charset="0"/>
              <a:buChar char="•"/>
            </a:pPr>
            <a:r>
              <a:rPr lang="es-HN" sz="1400" dirty="0"/>
              <a:t>En la edición 2025 del estudio </a:t>
            </a:r>
            <a:r>
              <a:rPr lang="es-HN" sz="1400" b="1" dirty="0"/>
              <a:t>Top of Mind</a:t>
            </a:r>
            <a:r>
              <a:rPr lang="es-HN" sz="1400" dirty="0"/>
              <a:t> (organizado por </a:t>
            </a:r>
            <a:r>
              <a:rPr lang="es-HN" sz="1400" i="1" dirty="0"/>
              <a:t>Estrategia &amp; Negocios</a:t>
            </a:r>
            <a:r>
              <a:rPr lang="es-HN" sz="1400" dirty="0"/>
              <a:t> y </a:t>
            </a:r>
            <a:r>
              <a:rPr lang="es-HN" sz="1400" i="1" dirty="0"/>
              <a:t>Kantar Mercaplan</a:t>
            </a:r>
            <a:r>
              <a:rPr lang="es-HN" sz="1400" dirty="0"/>
              <a:t>), Pinturas Americanas fue nuevamente reconocida como líder en la mente de los hondureños.</a:t>
            </a:r>
          </a:p>
          <a:p>
            <a:pPr marL="285750" indent="-285750">
              <a:buFont typeface="Arial" panose="020B0604020202020204" pitchFamily="34" charset="0"/>
              <a:buChar char="•"/>
            </a:pPr>
            <a:r>
              <a:rPr lang="es-HN" sz="1400" b="1" dirty="0"/>
              <a:t>Pilares de liderazgo:</a:t>
            </a:r>
            <a:r>
              <a:rPr lang="es-HN" sz="1400" dirty="0"/>
              <a:t> La marca fundamenta su éxito en tres ejes: calidad superior, servicio cercano y una red de distribución robusta que ya supera las </a:t>
            </a:r>
            <a:r>
              <a:rPr lang="es-HN" sz="1400" b="1" dirty="0"/>
              <a:t>100 tiendas regionales</a:t>
            </a:r>
            <a:r>
              <a:rPr lang="es-HN" sz="1400" dirty="0"/>
              <a:t>.</a:t>
            </a:r>
          </a:p>
          <a:p>
            <a:pPr marL="285750" indent="-285750">
              <a:buFont typeface="Arial" panose="020B0604020202020204" pitchFamily="34" charset="0"/>
              <a:buChar char="•"/>
            </a:pPr>
            <a:r>
              <a:rPr lang="es-HN" sz="1400" b="1" dirty="0"/>
              <a:t>Estrategia emocional:</a:t>
            </a:r>
            <a:r>
              <a:rPr lang="es-HN" sz="1400" dirty="0"/>
              <a:t> Se ha posicionado como una "Lovemark" que conecta generaciones a través de la confianza y la protección del patrimonio familiar.</a:t>
            </a:r>
          </a:p>
          <a:p>
            <a:pPr marL="285750" indent="-285750">
              <a:buFont typeface="Arial" panose="020B0604020202020204" pitchFamily="34" charset="0"/>
              <a:buChar char="•"/>
            </a:pPr>
            <a:endParaRPr lang="es-HN" sz="1400" dirty="0"/>
          </a:p>
          <a:p>
            <a:r>
              <a:rPr lang="es-HN" sz="1400" b="1" dirty="0"/>
              <a:t>Grupo Solid celebra 70 años y proyecta tendencias 2026</a:t>
            </a:r>
          </a:p>
          <a:p>
            <a:pPr marL="285750" indent="-285750">
              <a:buFont typeface="Arial" panose="020B0604020202020204" pitchFamily="34" charset="0"/>
              <a:buChar char="•"/>
            </a:pPr>
            <a:r>
              <a:rPr lang="es-HN" sz="1400" dirty="0"/>
              <a:t>En mayo de 2025, </a:t>
            </a:r>
            <a:r>
              <a:rPr lang="es-HN" sz="1400" b="1" dirty="0"/>
              <a:t>Grupo Solid</a:t>
            </a:r>
            <a:r>
              <a:rPr lang="es-HN" sz="1400" dirty="0"/>
              <a:t> (propietario de Pinturas Corona) conmemoró sus </a:t>
            </a:r>
            <a:r>
              <a:rPr lang="es-HN" sz="1400" b="1" dirty="0"/>
              <a:t>70 años</a:t>
            </a:r>
            <a:r>
              <a:rPr lang="es-HN" sz="1400" dirty="0"/>
              <a:t> de trayectoria en Centroamérica.</a:t>
            </a:r>
          </a:p>
          <a:p>
            <a:pPr marL="285750" indent="-285750">
              <a:buFont typeface="Arial" panose="020B0604020202020204" pitchFamily="34" charset="0"/>
              <a:buChar char="•"/>
            </a:pPr>
            <a:r>
              <a:rPr lang="es-HN" sz="1400" b="1" dirty="0"/>
              <a:t>Campaña "Los Paredes":</a:t>
            </a:r>
            <a:r>
              <a:rPr lang="es-HN" sz="1400" dirty="0"/>
              <a:t> Como parte de su cierre de año, la marca lanzó el spot cinematográfico "Los Paredes", que refuerza su posicionamiento emocional al narrar historias sobre los límites y las memorias que albergan los espacios del hogar.</a:t>
            </a:r>
          </a:p>
          <a:p>
            <a:pPr marL="285750" indent="-285750">
              <a:buFont typeface="Arial" panose="020B0604020202020204" pitchFamily="34" charset="0"/>
              <a:buChar char="•"/>
            </a:pPr>
            <a:r>
              <a:rPr lang="es-HN" sz="1400" b="1" dirty="0"/>
              <a:t>Mauve Master y tendencias 2026:</a:t>
            </a:r>
            <a:r>
              <a:rPr lang="es-HN" sz="1400" dirty="0"/>
              <a:t> Corona impulsó el color </a:t>
            </a:r>
            <a:r>
              <a:rPr lang="es-HN" sz="1400" b="1" dirty="0"/>
              <a:t>Mauve Master</a:t>
            </a:r>
            <a:r>
              <a:rPr lang="es-HN" sz="1400" dirty="0"/>
              <a:t> como el tono de 2025, y ya ha comenzado a desplegar sus nuevas tendencias para </a:t>
            </a:r>
            <a:r>
              <a:rPr lang="es-HN" sz="1400" b="1" dirty="0"/>
              <a:t>2026</a:t>
            </a:r>
            <a:r>
              <a:rPr lang="es-HN" sz="1400" dirty="0"/>
              <a:t>, enfocadas en la autenticidad, la armonía y la alegría.</a:t>
            </a:r>
          </a:p>
          <a:p>
            <a:pPr marL="285750" indent="-285750">
              <a:buFont typeface="Arial" panose="020B0604020202020204" pitchFamily="34" charset="0"/>
              <a:buChar char="•"/>
            </a:pPr>
            <a:endParaRPr lang="es-HN" sz="1400" dirty="0"/>
          </a:p>
          <a:p>
            <a:r>
              <a:rPr lang="es-HN" sz="1400" b="1" dirty="0"/>
              <a:t>Dinámica Competitiva y Expansión Regional</a:t>
            </a:r>
          </a:p>
          <a:p>
            <a:pPr marL="285750" indent="-285750">
              <a:buFont typeface="Arial" panose="020B0604020202020204" pitchFamily="34" charset="0"/>
              <a:buChar char="•"/>
            </a:pPr>
            <a:r>
              <a:rPr lang="es-HN" sz="1400" b="1" dirty="0"/>
              <a:t>Inversión en Manufactura:</a:t>
            </a:r>
            <a:r>
              <a:rPr lang="es-HN" sz="1400" dirty="0"/>
              <a:t> El mercado refleja una creciente competitividad logística; empresas como </a:t>
            </a:r>
            <a:r>
              <a:rPr lang="es-HN" sz="1400" b="1" dirty="0"/>
              <a:t>Pintuco</a:t>
            </a:r>
            <a:r>
              <a:rPr lang="es-HN" sz="1400" dirty="0"/>
              <a:t> (con la adquisición de Kativo) y </a:t>
            </a:r>
            <a:r>
              <a:rPr lang="es-HN" sz="1400" b="1" dirty="0"/>
              <a:t>PPG/Comex</a:t>
            </a:r>
            <a:r>
              <a:rPr lang="es-HN" sz="1400" dirty="0"/>
              <a:t> han optimizado su producción en países como Honduras y Panamá para fortalecer costos.</a:t>
            </a:r>
          </a:p>
          <a:p>
            <a:pPr marL="285750" indent="-285750">
              <a:buFont typeface="Arial" panose="020B0604020202020204" pitchFamily="34" charset="0"/>
              <a:buChar char="•"/>
            </a:pPr>
            <a:r>
              <a:rPr lang="es-HN" sz="1400" b="1" dirty="0"/>
              <a:t>Foco en Eficiencia:</a:t>
            </a:r>
            <a:r>
              <a:rPr lang="es-HN" sz="1400" dirty="0"/>
              <a:t> Hacia 2026, la tendencia del mercado se desplaza de "comprar barato" a "comprar eficiente", priorizando pinturas de ultra larga duración y tecnologías con baja emisión de compuestos volátiles (VOC).</a:t>
            </a:r>
          </a:p>
          <a:p>
            <a:pPr marL="285750" indent="-285750">
              <a:buFont typeface="Arial" panose="020B0604020202020204" pitchFamily="34" charset="0"/>
              <a:buChar char="•"/>
            </a:pPr>
            <a:endParaRPr lang="es-HN" sz="1400" dirty="0"/>
          </a:p>
        </p:txBody>
      </p:sp>
      <p:sp>
        <p:nvSpPr>
          <p:cNvPr id="8" name="CuadroTexto 7">
            <a:extLst>
              <a:ext uri="{FF2B5EF4-FFF2-40B4-BE49-F238E27FC236}">
                <a16:creationId xmlns:a16="http://schemas.microsoft.com/office/drawing/2014/main" id="{6D5BD115-8C19-DF40-ACDF-9150FC89D06B}"/>
              </a:ext>
            </a:extLst>
          </p:cNvPr>
          <p:cNvSpPr txBox="1"/>
          <p:nvPr/>
        </p:nvSpPr>
        <p:spPr>
          <a:xfrm>
            <a:off x="876099" y="433370"/>
            <a:ext cx="9492111" cy="553998"/>
          </a:xfrm>
          <a:prstGeom prst="rect">
            <a:avLst/>
          </a:prstGeom>
          <a:noFill/>
        </p:spPr>
        <p:txBody>
          <a:bodyPr wrap="square">
            <a:spAutoFit/>
          </a:bodyPr>
          <a:lstStyle/>
          <a:p>
            <a:r>
              <a:rPr lang="es-HN" sz="3000" b="1" dirty="0"/>
              <a:t>NOTAS DESTACADAS</a:t>
            </a:r>
          </a:p>
        </p:txBody>
      </p:sp>
      <p:pic>
        <p:nvPicPr>
          <p:cNvPr id="7" name="Picture 2">
            <a:extLst>
              <a:ext uri="{FF2B5EF4-FFF2-40B4-BE49-F238E27FC236}">
                <a16:creationId xmlns:a16="http://schemas.microsoft.com/office/drawing/2014/main" id="{03E0F20F-D108-924C-9D24-63B439286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965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D679A7ED-1A99-ED49-8473-6A376D82CB0F}"/>
              </a:ext>
            </a:extLst>
          </p:cNvPr>
          <p:cNvSpPr>
            <a:spLocks noGrp="1"/>
          </p:cNvSpPr>
          <p:nvPr>
            <p:ph type="ftr" sz="quarter" idx="16"/>
          </p:nvPr>
        </p:nvSpPr>
        <p:spPr/>
        <p:txBody>
          <a:bodyPr/>
          <a:lstStyle/>
          <a:p>
            <a:endParaRPr lang="en-US" dirty="0"/>
          </a:p>
        </p:txBody>
      </p:sp>
      <p:sp>
        <p:nvSpPr>
          <p:cNvPr id="4" name="Marcador de número de diapositiva 3">
            <a:extLst>
              <a:ext uri="{FF2B5EF4-FFF2-40B4-BE49-F238E27FC236}">
                <a16:creationId xmlns:a16="http://schemas.microsoft.com/office/drawing/2014/main" id="{D70C2D9C-767A-174F-AA64-FF13DCC21377}"/>
              </a:ext>
            </a:extLst>
          </p:cNvPr>
          <p:cNvSpPr>
            <a:spLocks noGrp="1"/>
          </p:cNvSpPr>
          <p:nvPr>
            <p:ph type="sldNum" sz="quarter" idx="17"/>
          </p:nvPr>
        </p:nvSpPr>
        <p:spPr/>
        <p:txBody>
          <a:bodyPr/>
          <a:lstStyle/>
          <a:p>
            <a:fld id="{1E4E4A48-B3C9-B942-90EF-ECA811FD1626}" type="slidenum">
              <a:rPr lang="en-US" smtClean="0"/>
              <a:pPr/>
              <a:t>6</a:t>
            </a:fld>
            <a:endParaRPr lang="en-US"/>
          </a:p>
        </p:txBody>
      </p:sp>
      <p:sp>
        <p:nvSpPr>
          <p:cNvPr id="6" name="CuadroTexto 5">
            <a:extLst>
              <a:ext uri="{FF2B5EF4-FFF2-40B4-BE49-F238E27FC236}">
                <a16:creationId xmlns:a16="http://schemas.microsoft.com/office/drawing/2014/main" id="{C29BBE3B-7A03-0148-A298-0BDF26992CBD}"/>
              </a:ext>
            </a:extLst>
          </p:cNvPr>
          <p:cNvSpPr txBox="1"/>
          <p:nvPr/>
        </p:nvSpPr>
        <p:spPr>
          <a:xfrm>
            <a:off x="4014438" y="1300458"/>
            <a:ext cx="7738946" cy="5693866"/>
          </a:xfrm>
          <a:prstGeom prst="rect">
            <a:avLst/>
          </a:prstGeom>
          <a:noFill/>
        </p:spPr>
        <p:txBody>
          <a:bodyPr wrap="square">
            <a:spAutoFit/>
          </a:bodyPr>
          <a:lstStyle/>
          <a:p>
            <a:r>
              <a:rPr lang="es-HN" sz="1400" b="1" dirty="0"/>
              <a:t>Panorama General</a:t>
            </a:r>
          </a:p>
          <a:p>
            <a:pPr marL="285750" indent="-285750">
              <a:buFont typeface="Arial" panose="020B0604020202020204" pitchFamily="34" charset="0"/>
              <a:buChar char="•"/>
            </a:pPr>
            <a:r>
              <a:rPr lang="es-HN" sz="1200" dirty="0"/>
              <a:t>Mercado </a:t>
            </a:r>
            <a:r>
              <a:rPr lang="es-HN" sz="1200" b="1" dirty="0"/>
              <a:t>altamente competitivo y fragmentado</a:t>
            </a:r>
            <a:r>
              <a:rPr lang="es-HN" sz="1200" dirty="0"/>
              <a:t>, sin un líder único.</a:t>
            </a:r>
          </a:p>
          <a:p>
            <a:pPr marL="285750" indent="-285750">
              <a:buFont typeface="Arial" panose="020B0604020202020204" pitchFamily="34" charset="0"/>
              <a:buChar char="•"/>
            </a:pPr>
            <a:r>
              <a:rPr lang="es-HN" sz="1200" dirty="0"/>
              <a:t>Valor estimado del mercado 2025: </a:t>
            </a:r>
            <a:r>
              <a:rPr lang="es-HN" sz="1200" b="1" dirty="0"/>
              <a:t>~USD 120–125 MM</a:t>
            </a:r>
            <a:r>
              <a:rPr lang="es-HN" sz="1200" dirty="0"/>
              <a:t>, con crecimiento </a:t>
            </a:r>
            <a:r>
              <a:rPr lang="es-HN" sz="1200" b="1" dirty="0"/>
              <a:t>moderado y estable</a:t>
            </a:r>
            <a:r>
              <a:rPr lang="es-HN" sz="1200" dirty="0"/>
              <a:t>.</a:t>
            </a:r>
          </a:p>
          <a:p>
            <a:pPr marL="285750" indent="-285750">
              <a:buFont typeface="Arial" panose="020B0604020202020204" pitchFamily="34" charset="0"/>
              <a:buChar char="•"/>
            </a:pPr>
            <a:r>
              <a:rPr lang="es-HN" sz="1200" dirty="0"/>
              <a:t>Mayor dinamismo en </a:t>
            </a:r>
            <a:r>
              <a:rPr lang="es-HN" sz="1200" b="1" dirty="0"/>
              <a:t>Q4</a:t>
            </a:r>
            <a:r>
              <a:rPr lang="es-HN" sz="1200" dirty="0"/>
              <a:t> por renovación de hogares, mantenimiento y cierre de proyectos.</a:t>
            </a:r>
          </a:p>
          <a:p>
            <a:pPr marL="285750" indent="-285750">
              <a:buFont typeface="Arial" panose="020B0604020202020204" pitchFamily="34" charset="0"/>
              <a:buChar char="•"/>
            </a:pPr>
            <a:r>
              <a:rPr lang="es-HN" sz="1200" dirty="0"/>
              <a:t>Predominio del </a:t>
            </a:r>
            <a:r>
              <a:rPr lang="es-HN" sz="1200" b="1" dirty="0"/>
              <a:t>segmento arquitectónico/residencial (~65%)</a:t>
            </a:r>
            <a:r>
              <a:rPr lang="es-HN" sz="1200" dirty="0"/>
              <a:t>, seguido por industrial y automotriz.</a:t>
            </a:r>
            <a:endParaRPr lang="es-HN" sz="1200" b="1" dirty="0"/>
          </a:p>
          <a:p>
            <a:r>
              <a:rPr lang="es-HN" sz="1400" b="1" dirty="0"/>
              <a:t>Competencia intensa</a:t>
            </a:r>
            <a:r>
              <a:rPr lang="es-HN" sz="1400" dirty="0"/>
              <a:t>: </a:t>
            </a:r>
          </a:p>
          <a:p>
            <a:pPr marL="285750" indent="-285750">
              <a:buFont typeface="Arial" panose="020B0604020202020204" pitchFamily="34" charset="0"/>
              <a:buChar char="•"/>
            </a:pPr>
            <a:r>
              <a:rPr lang="es-HN" sz="1200" b="1" dirty="0"/>
              <a:t>Producción local + importación: </a:t>
            </a:r>
            <a:r>
              <a:rPr lang="es-HN" sz="1200" dirty="0"/>
              <a:t>Conviven marcas con operación regional y distribución internacional.</a:t>
            </a:r>
          </a:p>
          <a:p>
            <a:pPr marL="285750" indent="-285750">
              <a:buFont typeface="Arial" panose="020B0604020202020204" pitchFamily="34" charset="0"/>
              <a:buChar char="•"/>
            </a:pPr>
            <a:r>
              <a:rPr lang="es-HN" sz="1200" b="1" dirty="0"/>
              <a:t>Canales clave: </a:t>
            </a:r>
            <a:r>
              <a:rPr lang="es-HN" sz="1200" dirty="0"/>
              <a:t>Ferreterías tradicionales, retail masivo y, en crecimiento, activaciones digitales.</a:t>
            </a:r>
          </a:p>
          <a:p>
            <a:r>
              <a:rPr lang="es-HN" sz="1400" b="1" dirty="0"/>
              <a:t>Posicionamiento de marcas :</a:t>
            </a:r>
          </a:p>
          <a:p>
            <a:pPr marL="285750" indent="-285750">
              <a:buFont typeface="Arial" panose="020B0604020202020204" pitchFamily="34" charset="0"/>
              <a:buChar char="•"/>
            </a:pPr>
            <a:r>
              <a:rPr lang="es-HN" sz="1200" b="1" dirty="0"/>
              <a:t>Pinturas Americanas : </a:t>
            </a:r>
            <a:r>
              <a:rPr lang="es-HN" sz="1200" dirty="0"/>
              <a:t>Lidera </a:t>
            </a:r>
            <a:r>
              <a:rPr lang="es-HN" sz="1200" b="1" dirty="0"/>
              <a:t>top of mind popular</a:t>
            </a:r>
            <a:r>
              <a:rPr lang="es-HN" sz="1200" dirty="0"/>
              <a:t>, cercanía, tradición y fuerte eco local.</a:t>
            </a:r>
          </a:p>
          <a:p>
            <a:pPr marL="285750" indent="-285750">
              <a:buFont typeface="Arial" panose="020B0604020202020204" pitchFamily="34" charset="0"/>
              <a:buChar char="•"/>
            </a:pPr>
            <a:r>
              <a:rPr lang="es-HN" sz="1200" b="1" dirty="0"/>
              <a:t>Pinturas Corona :</a:t>
            </a:r>
            <a:r>
              <a:rPr lang="es-HN" sz="1200" dirty="0"/>
              <a:t>Actor sólido de </a:t>
            </a:r>
            <a:r>
              <a:rPr lang="es-HN" sz="1200" b="1" dirty="0"/>
              <a:t>volumen y distribución</a:t>
            </a:r>
            <a:r>
              <a:rPr lang="es-HN" sz="1200" dirty="0"/>
              <a:t>.</a:t>
            </a:r>
          </a:p>
          <a:p>
            <a:pPr marL="742950" lvl="1" indent="-285750">
              <a:buFont typeface="Arial" panose="020B0604020202020204" pitchFamily="34" charset="0"/>
              <a:buChar char="•"/>
            </a:pPr>
            <a:r>
              <a:rPr lang="es-HN" sz="1200" dirty="0"/>
              <a:t>Presencia estable en ferreterías y retail masivo.</a:t>
            </a:r>
          </a:p>
          <a:p>
            <a:pPr marL="742950" lvl="1" indent="-285750">
              <a:buFont typeface="Arial" panose="020B0604020202020204" pitchFamily="34" charset="0"/>
              <a:buChar char="•"/>
            </a:pPr>
            <a:r>
              <a:rPr lang="es-HN" sz="1200" dirty="0"/>
              <a:t>Posicionamiento: </a:t>
            </a:r>
            <a:r>
              <a:rPr lang="es-HN" sz="1200" b="1" dirty="0"/>
              <a:t>accesible, funcional y confiable</a:t>
            </a:r>
            <a:r>
              <a:rPr lang="es-HN" sz="1200" dirty="0"/>
              <a:t>.</a:t>
            </a:r>
          </a:p>
          <a:p>
            <a:pPr marL="742950" lvl="1" indent="-285750">
              <a:buFont typeface="Arial" panose="020B0604020202020204" pitchFamily="34" charset="0"/>
              <a:buChar char="•"/>
            </a:pPr>
            <a:r>
              <a:rPr lang="es-HN" sz="1200" dirty="0"/>
              <a:t>Menor ruido digital, alta visibilidad en punto de venta.</a:t>
            </a:r>
          </a:p>
          <a:p>
            <a:pPr marL="285750" indent="-285750">
              <a:buFont typeface="Arial" panose="020B0604020202020204" pitchFamily="34" charset="0"/>
              <a:buChar char="•"/>
            </a:pPr>
            <a:r>
              <a:rPr lang="es-HN" sz="1200" b="1" dirty="0"/>
              <a:t>Sherwin-Williams / Protecto : </a:t>
            </a:r>
            <a:r>
              <a:rPr lang="es-HN" sz="1200" dirty="0"/>
              <a:t>Lideran en </a:t>
            </a:r>
            <a:r>
              <a:rPr lang="es-HN" sz="1200" b="1" dirty="0"/>
              <a:t>calidad percibida, innovación y valor aspiracional</a:t>
            </a:r>
            <a:r>
              <a:rPr lang="es-HN" sz="1200" dirty="0"/>
              <a:t>, con foco en proyectos profesionales.</a:t>
            </a:r>
          </a:p>
          <a:p>
            <a:pPr marL="285750" indent="-285750">
              <a:buFont typeface="Arial" panose="020B0604020202020204" pitchFamily="34" charset="0"/>
              <a:buChar char="•"/>
            </a:pPr>
            <a:r>
              <a:rPr lang="es-HN" sz="1200" b="1" dirty="0"/>
              <a:t>Comex y otros jugadores :</a:t>
            </a:r>
            <a:r>
              <a:rPr lang="es-HN" sz="1200" dirty="0"/>
              <a:t>Marcas en </a:t>
            </a:r>
            <a:r>
              <a:rPr lang="es-HN" sz="1200" b="1" dirty="0"/>
              <a:t>crecimiento</a:t>
            </a:r>
            <a:r>
              <a:rPr lang="es-HN" sz="1200" dirty="0"/>
              <a:t>, impulsadas por promociones, expansión de portafolio y distribución.</a:t>
            </a:r>
          </a:p>
          <a:p>
            <a:endParaRPr lang="es-HN" sz="1200" dirty="0"/>
          </a:p>
          <a:p>
            <a:r>
              <a:rPr lang="es-HN" sz="1200" dirty="0"/>
              <a:t>El mercado hondureño de pinturas se define por una </a:t>
            </a:r>
            <a:r>
              <a:rPr lang="es-HN" sz="1200" b="1" dirty="0"/>
              <a:t>competencia equilibrada entre cercanía, precio y aspiracionalidad</a:t>
            </a:r>
            <a:r>
              <a:rPr lang="es-HN" sz="1200" dirty="0"/>
              <a:t>.</a:t>
            </a:r>
          </a:p>
          <a:p>
            <a:pPr>
              <a:buFont typeface="Arial" panose="020B0604020202020204" pitchFamily="34" charset="0"/>
              <a:buChar char="•"/>
            </a:pPr>
            <a:r>
              <a:rPr lang="es-HN" sz="1200" b="1" dirty="0"/>
              <a:t>Americanas y Corona</a:t>
            </a:r>
            <a:r>
              <a:rPr lang="es-HN" sz="1200" dirty="0"/>
              <a:t> dominan el terreno popular y de acceso.</a:t>
            </a:r>
          </a:p>
          <a:p>
            <a:pPr>
              <a:buFont typeface="Arial" panose="020B0604020202020204" pitchFamily="34" charset="0"/>
              <a:buChar char="•"/>
            </a:pPr>
            <a:r>
              <a:rPr lang="es-HN" sz="1200" b="1" dirty="0"/>
              <a:t>Sherwin-Williams y Protecto</a:t>
            </a:r>
            <a:r>
              <a:rPr lang="es-HN" sz="1200" dirty="0"/>
              <a:t> capitalizan la percepción de calidad y proyectos especializados.</a:t>
            </a:r>
          </a:p>
          <a:p>
            <a:pPr>
              <a:buFont typeface="Arial" panose="020B0604020202020204" pitchFamily="34" charset="0"/>
              <a:buChar char="•"/>
            </a:pPr>
            <a:r>
              <a:rPr lang="es-HN" sz="1200" b="1" dirty="0"/>
              <a:t>Comex</a:t>
            </a:r>
            <a:r>
              <a:rPr lang="es-HN" sz="1200" dirty="0"/>
              <a:t> actúa como retador activo.</a:t>
            </a:r>
            <a:br>
              <a:rPr lang="es-HN" sz="1200" dirty="0"/>
            </a:br>
            <a:r>
              <a:rPr lang="es-HN" sz="1200" dirty="0"/>
              <a:t>La diferenciación se construye más por </a:t>
            </a:r>
            <a:r>
              <a:rPr lang="es-HN" sz="1200" b="1" dirty="0"/>
              <a:t>distribución, portafolio y consistencia de marca</a:t>
            </a:r>
            <a:r>
              <a:rPr lang="es-HN" sz="1200" dirty="0"/>
              <a:t> que por share absoluto.</a:t>
            </a:r>
          </a:p>
          <a:p>
            <a:endParaRPr lang="es-HN" sz="1200" dirty="0"/>
          </a:p>
          <a:p>
            <a:endParaRPr lang="es-HN" sz="1200" b="1" dirty="0"/>
          </a:p>
          <a:p>
            <a:pPr marL="285750" indent="-285750">
              <a:buFont typeface="Arial" panose="020B0604020202020204" pitchFamily="34" charset="0"/>
              <a:buChar char="•"/>
            </a:pPr>
            <a:endParaRPr lang="es-HN" sz="1200" dirty="0"/>
          </a:p>
        </p:txBody>
      </p:sp>
      <p:sp>
        <p:nvSpPr>
          <p:cNvPr id="8" name="CuadroTexto 7">
            <a:extLst>
              <a:ext uri="{FF2B5EF4-FFF2-40B4-BE49-F238E27FC236}">
                <a16:creationId xmlns:a16="http://schemas.microsoft.com/office/drawing/2014/main" id="{6D5BD115-8C19-DF40-ACDF-9150FC89D06B}"/>
              </a:ext>
            </a:extLst>
          </p:cNvPr>
          <p:cNvSpPr txBox="1"/>
          <p:nvPr/>
        </p:nvSpPr>
        <p:spPr>
          <a:xfrm>
            <a:off x="876100" y="746460"/>
            <a:ext cx="9904907" cy="553998"/>
          </a:xfrm>
          <a:prstGeom prst="rect">
            <a:avLst/>
          </a:prstGeom>
          <a:noFill/>
        </p:spPr>
        <p:txBody>
          <a:bodyPr wrap="square">
            <a:spAutoFit/>
          </a:bodyPr>
          <a:lstStyle/>
          <a:p>
            <a:r>
              <a:rPr lang="es-HN" sz="3000" b="1" dirty="0"/>
              <a:t>Resumen del Mercado de Pinturas en Honduras – Q4</a:t>
            </a:r>
          </a:p>
        </p:txBody>
      </p:sp>
      <p:pic>
        <p:nvPicPr>
          <p:cNvPr id="3076" name="Picture 4" descr="23.700+ Lata De Pintura Fotografías de stock, fotos e imágenes libres de  derechos - iStock | Paint can, Tarro de pintura, Pintor">
            <a:extLst>
              <a:ext uri="{FF2B5EF4-FFF2-40B4-BE49-F238E27FC236}">
                <a16:creationId xmlns:a16="http://schemas.microsoft.com/office/drawing/2014/main" id="{47B806A9-25B5-204A-8443-BA5FC37B8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286001"/>
            <a:ext cx="3730084" cy="2486722"/>
          </a:xfrm>
          <a:prstGeom prst="hexagon">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E85DCFE-B88F-5444-BB2C-E20E3679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807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E37FE-6B48-43B0-6A7C-DA30FC4328EA}"/>
            </a:ext>
          </a:extLst>
        </p:cNvPr>
        <p:cNvGrpSpPr/>
        <p:nvPr/>
      </p:nvGrpSpPr>
      <p:grpSpPr>
        <a:xfrm>
          <a:off x="0" y="0"/>
          <a:ext cx="0" cy="0"/>
          <a:chOff x="0" y="0"/>
          <a:chExt cx="0" cy="0"/>
        </a:xfrm>
      </p:grpSpPr>
      <p:pic>
        <p:nvPicPr>
          <p:cNvPr id="12" name="Picture Placeholder 11" descr="A person smiling with her hair blowing in the wind">
            <a:extLst>
              <a:ext uri="{FF2B5EF4-FFF2-40B4-BE49-F238E27FC236}">
                <a16:creationId xmlns:a16="http://schemas.microsoft.com/office/drawing/2014/main" id="{8530E759-C7E0-CF15-9994-7CF18F6F3141}"/>
              </a:ext>
            </a:extLst>
          </p:cNvPr>
          <p:cNvPicPr>
            <a:picLocks noGrp="1" noChangeAspect="1"/>
          </p:cNvPicPr>
          <p:nvPr>
            <p:ph type="pic" sz="quarter" idx="11"/>
          </p:nvPr>
        </p:nvPicPr>
        <p:blipFill>
          <a:blip r:embed="rId2"/>
          <a:srcRect t="6006" b="6006"/>
          <a:stretch>
            <a:fillRect/>
          </a:stretch>
        </p:blipFill>
        <p:spPr>
          <a:xfrm flipH="1">
            <a:off x="0" y="0"/>
            <a:ext cx="12192000" cy="6872288"/>
          </a:xfrm>
        </p:spPr>
      </p:pic>
      <p:sp>
        <p:nvSpPr>
          <p:cNvPr id="14" name="Rectangle 13">
            <a:extLst>
              <a:ext uri="{FF2B5EF4-FFF2-40B4-BE49-F238E27FC236}">
                <a16:creationId xmlns:a16="http://schemas.microsoft.com/office/drawing/2014/main" id="{F22B3687-4F59-52D4-6A66-780D727EB621}"/>
              </a:ext>
            </a:extLst>
          </p:cNvPr>
          <p:cNvSpPr/>
          <p:nvPr/>
        </p:nvSpPr>
        <p:spPr>
          <a:xfrm flipH="1" flipV="1">
            <a:off x="6705600" y="1363852"/>
            <a:ext cx="5486400" cy="5494148"/>
          </a:xfrm>
          <a:prstGeom prst="rect">
            <a:avLst/>
          </a:prstGeom>
          <a:gradFill flip="none" rotWithShape="1">
            <a:gsLst>
              <a:gs pos="67000">
                <a:schemeClr val="accent1">
                  <a:alpha val="0"/>
                </a:schemeClr>
              </a:gs>
              <a:gs pos="13000">
                <a:schemeClr val="accent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ectangle 12">
            <a:extLst>
              <a:ext uri="{FF2B5EF4-FFF2-40B4-BE49-F238E27FC236}">
                <a16:creationId xmlns:a16="http://schemas.microsoft.com/office/drawing/2014/main" id="{FC9A293C-DFD2-C63E-E8C9-262F2ECAAA88}"/>
              </a:ext>
            </a:extLst>
          </p:cNvPr>
          <p:cNvSpPr/>
          <p:nvPr/>
        </p:nvSpPr>
        <p:spPr>
          <a:xfrm rot="10800000" flipH="1" flipV="1">
            <a:off x="0" y="0"/>
            <a:ext cx="7922712" cy="6872288"/>
          </a:xfrm>
          <a:prstGeom prst="rect">
            <a:avLst/>
          </a:prstGeom>
          <a:gradFill flip="none" rotWithShape="1">
            <a:gsLst>
              <a:gs pos="100000">
                <a:schemeClr val="accent3">
                  <a:alpha val="0"/>
                </a:schemeClr>
              </a:gs>
              <a:gs pos="13000">
                <a:schemeClr val="accent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Title 2">
            <a:extLst>
              <a:ext uri="{FF2B5EF4-FFF2-40B4-BE49-F238E27FC236}">
                <a16:creationId xmlns:a16="http://schemas.microsoft.com/office/drawing/2014/main" id="{90C6E503-054E-AA0C-1D1E-A8601A865C54}"/>
              </a:ext>
            </a:extLst>
          </p:cNvPr>
          <p:cNvSpPr>
            <a:spLocks noGrp="1"/>
          </p:cNvSpPr>
          <p:nvPr>
            <p:ph type="ctrTitle"/>
          </p:nvPr>
        </p:nvSpPr>
        <p:spPr/>
        <p:txBody>
          <a:bodyPr/>
          <a:lstStyle/>
          <a:p>
            <a:r>
              <a:rPr lang="en-US" dirty="0" err="1"/>
              <a:t>Inversión</a:t>
            </a:r>
            <a:r>
              <a:rPr lang="en-US" dirty="0"/>
              <a:t> </a:t>
            </a:r>
            <a:r>
              <a:rPr lang="en-US" dirty="0" err="1"/>
              <a:t>Categoría</a:t>
            </a:r>
            <a:endParaRPr lang="en-US" dirty="0"/>
          </a:p>
        </p:txBody>
      </p:sp>
      <p:sp>
        <p:nvSpPr>
          <p:cNvPr id="4" name="Text Placeholder 3">
            <a:extLst>
              <a:ext uri="{FF2B5EF4-FFF2-40B4-BE49-F238E27FC236}">
                <a16:creationId xmlns:a16="http://schemas.microsoft.com/office/drawing/2014/main" id="{EE12727A-F932-FA21-76DC-36068B059F1E}"/>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38F2EBD7-E35D-D14C-9783-F6FD89119A72}"/>
              </a:ext>
            </a:extLst>
          </p:cNvPr>
          <p:cNvSpPr>
            <a:spLocks noGrp="1"/>
          </p:cNvSpPr>
          <p:nvPr>
            <p:ph type="body" sz="quarter" idx="16"/>
          </p:nvPr>
        </p:nvSpPr>
        <p:spPr/>
        <p:txBody>
          <a:bodyPr/>
          <a:lstStyle/>
          <a:p>
            <a:r>
              <a:rPr lang="en-US"/>
              <a:t>01</a:t>
            </a:r>
          </a:p>
        </p:txBody>
      </p:sp>
      <p:sp>
        <p:nvSpPr>
          <p:cNvPr id="6" name="Slide Number Placeholder 5">
            <a:extLst>
              <a:ext uri="{FF2B5EF4-FFF2-40B4-BE49-F238E27FC236}">
                <a16:creationId xmlns:a16="http://schemas.microsoft.com/office/drawing/2014/main" id="{81850F9D-A6AE-F7FF-508E-73D629E9BC95}"/>
              </a:ext>
            </a:extLst>
          </p:cNvPr>
          <p:cNvSpPr>
            <a:spLocks noGrp="1"/>
          </p:cNvSpPr>
          <p:nvPr>
            <p:ph type="sldNum" sz="quarter" idx="18"/>
          </p:nvPr>
        </p:nvSpPr>
        <p:spPr/>
        <p:txBody>
          <a:bodyPr/>
          <a:lstStyle/>
          <a:p>
            <a:fld id="{1E4E4A48-B3C9-B942-90EF-ECA811FD1626}" type="slidenum">
              <a:rPr lang="en-US" smtClean="0">
                <a:solidFill>
                  <a:schemeClr val="bg1"/>
                </a:solidFill>
              </a:rPr>
              <a:pPr/>
              <a:t>7</a:t>
            </a:fld>
            <a:endParaRPr lang="en-US">
              <a:solidFill>
                <a:schemeClr val="bg1"/>
              </a:solidFill>
            </a:endParaRPr>
          </a:p>
        </p:txBody>
      </p:sp>
    </p:spTree>
    <p:extLst>
      <p:ext uri="{BB962C8B-B14F-4D97-AF65-F5344CB8AC3E}">
        <p14:creationId xmlns:p14="http://schemas.microsoft.com/office/powerpoint/2010/main" val="4159325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1199F-2879-5B34-1996-74CF1E0931DD}"/>
            </a:ext>
          </a:extLst>
        </p:cNvPr>
        <p:cNvGrpSpPr/>
        <p:nvPr/>
      </p:nvGrpSpPr>
      <p:grpSpPr>
        <a:xfrm>
          <a:off x="0" y="0"/>
          <a:ext cx="0" cy="0"/>
          <a:chOff x="0" y="0"/>
          <a:chExt cx="0" cy="0"/>
        </a:xfrm>
      </p:grpSpPr>
      <p:sp>
        <p:nvSpPr>
          <p:cNvPr id="3" name="Rectangle 6">
            <a:extLst>
              <a:ext uri="{FF2B5EF4-FFF2-40B4-BE49-F238E27FC236}">
                <a16:creationId xmlns:a16="http://schemas.microsoft.com/office/drawing/2014/main" id="{0A7C5282-A677-6571-96EC-22A31AD96809}"/>
              </a:ext>
            </a:extLst>
          </p:cNvPr>
          <p:cNvSpPr/>
          <p:nvPr/>
        </p:nvSpPr>
        <p:spPr>
          <a:xfrm>
            <a:off x="4259743" y="404813"/>
            <a:ext cx="7681077" cy="590391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defRPr/>
            </a:pPr>
            <a:endParaRPr lang="en-GB" sz="1799">
              <a:solidFill>
                <a:srgbClr val="FFFFFF"/>
              </a:solidFill>
              <a:latin typeface="Neue Haas Grotesk Text Pro"/>
            </a:endParaRPr>
          </a:p>
        </p:txBody>
      </p:sp>
      <p:sp>
        <p:nvSpPr>
          <p:cNvPr id="1409" name="Freeform 1408">
            <a:extLst>
              <a:ext uri="{FF2B5EF4-FFF2-40B4-BE49-F238E27FC236}">
                <a16:creationId xmlns:a16="http://schemas.microsoft.com/office/drawing/2014/main" id="{8811E121-4976-A660-319B-D8378BDD45BF}"/>
              </a:ext>
            </a:extLst>
          </p:cNvPr>
          <p:cNvSpPr/>
          <p:nvPr/>
        </p:nvSpPr>
        <p:spPr>
          <a:xfrm>
            <a:off x="181423" y="162320"/>
            <a:ext cx="11830043" cy="6533995"/>
          </a:xfrm>
          <a:custGeom>
            <a:avLst/>
            <a:gdLst>
              <a:gd name="connsiteX0" fmla="*/ 11820259 w 11830043"/>
              <a:gd name="connsiteY0" fmla="*/ 6514484 h 6533995"/>
              <a:gd name="connsiteX1" fmla="*/ 11830043 w 11830043"/>
              <a:gd name="connsiteY1" fmla="*/ 6524208 h 6533995"/>
              <a:gd name="connsiteX2" fmla="*/ 11820259 w 11830043"/>
              <a:gd name="connsiteY2" fmla="*/ 6533995 h 6533995"/>
              <a:gd name="connsiteX3" fmla="*/ 11810539 w 11830043"/>
              <a:gd name="connsiteY3" fmla="*/ 6524208 h 6533995"/>
              <a:gd name="connsiteX4" fmla="*/ 11820259 w 11830043"/>
              <a:gd name="connsiteY4" fmla="*/ 6514484 h 6533995"/>
              <a:gd name="connsiteX5" fmla="*/ 11579030 w 11830043"/>
              <a:gd name="connsiteY5" fmla="*/ 6514484 h 6533995"/>
              <a:gd name="connsiteX6" fmla="*/ 11588815 w 11830043"/>
              <a:gd name="connsiteY6" fmla="*/ 6524208 h 6533995"/>
              <a:gd name="connsiteX7" fmla="*/ 11579030 w 11830043"/>
              <a:gd name="connsiteY7" fmla="*/ 6533995 h 6533995"/>
              <a:gd name="connsiteX8" fmla="*/ 11569310 w 11830043"/>
              <a:gd name="connsiteY8" fmla="*/ 6524208 h 6533995"/>
              <a:gd name="connsiteX9" fmla="*/ 11579030 w 11830043"/>
              <a:gd name="connsiteY9" fmla="*/ 6514484 h 6533995"/>
              <a:gd name="connsiteX10" fmla="*/ 11337802 w 11830043"/>
              <a:gd name="connsiteY10" fmla="*/ 6514484 h 6533995"/>
              <a:gd name="connsiteX11" fmla="*/ 11347587 w 11830043"/>
              <a:gd name="connsiteY11" fmla="*/ 6524208 h 6533995"/>
              <a:gd name="connsiteX12" fmla="*/ 11337802 w 11830043"/>
              <a:gd name="connsiteY12" fmla="*/ 6533995 h 6533995"/>
              <a:gd name="connsiteX13" fmla="*/ 11328082 w 11830043"/>
              <a:gd name="connsiteY13" fmla="*/ 6524208 h 6533995"/>
              <a:gd name="connsiteX14" fmla="*/ 11337802 w 11830043"/>
              <a:gd name="connsiteY14" fmla="*/ 6514484 h 6533995"/>
              <a:gd name="connsiteX15" fmla="*/ 11096574 w 11830043"/>
              <a:gd name="connsiteY15" fmla="*/ 6514484 h 6533995"/>
              <a:gd name="connsiteX16" fmla="*/ 11106294 w 11830043"/>
              <a:gd name="connsiteY16" fmla="*/ 6524208 h 6533995"/>
              <a:gd name="connsiteX17" fmla="*/ 11096574 w 11830043"/>
              <a:gd name="connsiteY17" fmla="*/ 6533995 h 6533995"/>
              <a:gd name="connsiteX18" fmla="*/ 11086790 w 11830043"/>
              <a:gd name="connsiteY18" fmla="*/ 6524208 h 6533995"/>
              <a:gd name="connsiteX19" fmla="*/ 11096574 w 11830043"/>
              <a:gd name="connsiteY19" fmla="*/ 6514484 h 6533995"/>
              <a:gd name="connsiteX20" fmla="*/ 10855345 w 11830043"/>
              <a:gd name="connsiteY20" fmla="*/ 6514484 h 6533995"/>
              <a:gd name="connsiteX21" fmla="*/ 10865065 w 11830043"/>
              <a:gd name="connsiteY21" fmla="*/ 6524208 h 6533995"/>
              <a:gd name="connsiteX22" fmla="*/ 10855345 w 11830043"/>
              <a:gd name="connsiteY22" fmla="*/ 6533995 h 6533995"/>
              <a:gd name="connsiteX23" fmla="*/ 10845625 w 11830043"/>
              <a:gd name="connsiteY23" fmla="*/ 6524208 h 6533995"/>
              <a:gd name="connsiteX24" fmla="*/ 10855345 w 11830043"/>
              <a:gd name="connsiteY24" fmla="*/ 6514484 h 6533995"/>
              <a:gd name="connsiteX25" fmla="*/ 10614116 w 11830043"/>
              <a:gd name="connsiteY25" fmla="*/ 6514484 h 6533995"/>
              <a:gd name="connsiteX26" fmla="*/ 10623901 w 11830043"/>
              <a:gd name="connsiteY26" fmla="*/ 6524208 h 6533995"/>
              <a:gd name="connsiteX27" fmla="*/ 10614116 w 11830043"/>
              <a:gd name="connsiteY27" fmla="*/ 6533995 h 6533995"/>
              <a:gd name="connsiteX28" fmla="*/ 10604396 w 11830043"/>
              <a:gd name="connsiteY28" fmla="*/ 6524208 h 6533995"/>
              <a:gd name="connsiteX29" fmla="*/ 10614116 w 11830043"/>
              <a:gd name="connsiteY29" fmla="*/ 6514484 h 6533995"/>
              <a:gd name="connsiteX30" fmla="*/ 10372888 w 11830043"/>
              <a:gd name="connsiteY30" fmla="*/ 6514484 h 6533995"/>
              <a:gd name="connsiteX31" fmla="*/ 10382673 w 11830043"/>
              <a:gd name="connsiteY31" fmla="*/ 6524208 h 6533995"/>
              <a:gd name="connsiteX32" fmla="*/ 10372888 w 11830043"/>
              <a:gd name="connsiteY32" fmla="*/ 6533995 h 6533995"/>
              <a:gd name="connsiteX33" fmla="*/ 10363168 w 11830043"/>
              <a:gd name="connsiteY33" fmla="*/ 6524208 h 6533995"/>
              <a:gd name="connsiteX34" fmla="*/ 10372888 w 11830043"/>
              <a:gd name="connsiteY34" fmla="*/ 6514484 h 6533995"/>
              <a:gd name="connsiteX35" fmla="*/ 10131660 w 11830043"/>
              <a:gd name="connsiteY35" fmla="*/ 6514484 h 6533995"/>
              <a:gd name="connsiteX36" fmla="*/ 10141444 w 11830043"/>
              <a:gd name="connsiteY36" fmla="*/ 6524208 h 6533995"/>
              <a:gd name="connsiteX37" fmla="*/ 10131660 w 11830043"/>
              <a:gd name="connsiteY37" fmla="*/ 6533995 h 6533995"/>
              <a:gd name="connsiteX38" fmla="*/ 10121940 w 11830043"/>
              <a:gd name="connsiteY38" fmla="*/ 6524208 h 6533995"/>
              <a:gd name="connsiteX39" fmla="*/ 10131660 w 11830043"/>
              <a:gd name="connsiteY39" fmla="*/ 6514484 h 6533995"/>
              <a:gd name="connsiteX40" fmla="*/ 9890432 w 11830043"/>
              <a:gd name="connsiteY40" fmla="*/ 6514484 h 6533995"/>
              <a:gd name="connsiteX41" fmla="*/ 9900152 w 11830043"/>
              <a:gd name="connsiteY41" fmla="*/ 6524208 h 6533995"/>
              <a:gd name="connsiteX42" fmla="*/ 9890432 w 11830043"/>
              <a:gd name="connsiteY42" fmla="*/ 6533995 h 6533995"/>
              <a:gd name="connsiteX43" fmla="*/ 9880648 w 11830043"/>
              <a:gd name="connsiteY43" fmla="*/ 6524208 h 6533995"/>
              <a:gd name="connsiteX44" fmla="*/ 9890432 w 11830043"/>
              <a:gd name="connsiteY44" fmla="*/ 6514484 h 6533995"/>
              <a:gd name="connsiteX45" fmla="*/ 9649203 w 11830043"/>
              <a:gd name="connsiteY45" fmla="*/ 6514484 h 6533995"/>
              <a:gd name="connsiteX46" fmla="*/ 9658923 w 11830043"/>
              <a:gd name="connsiteY46" fmla="*/ 6524208 h 6533995"/>
              <a:gd name="connsiteX47" fmla="*/ 9649203 w 11830043"/>
              <a:gd name="connsiteY47" fmla="*/ 6533995 h 6533995"/>
              <a:gd name="connsiteX48" fmla="*/ 9639483 w 11830043"/>
              <a:gd name="connsiteY48" fmla="*/ 6524208 h 6533995"/>
              <a:gd name="connsiteX49" fmla="*/ 9649203 w 11830043"/>
              <a:gd name="connsiteY49" fmla="*/ 6514484 h 6533995"/>
              <a:gd name="connsiteX50" fmla="*/ 9417695 w 11830043"/>
              <a:gd name="connsiteY50" fmla="*/ 6514484 h 6533995"/>
              <a:gd name="connsiteX51" fmla="*/ 9427416 w 11830043"/>
              <a:gd name="connsiteY51" fmla="*/ 6524208 h 6533995"/>
              <a:gd name="connsiteX52" fmla="*/ 9417695 w 11830043"/>
              <a:gd name="connsiteY52" fmla="*/ 6533995 h 6533995"/>
              <a:gd name="connsiteX53" fmla="*/ 9407911 w 11830043"/>
              <a:gd name="connsiteY53" fmla="*/ 6524208 h 6533995"/>
              <a:gd name="connsiteX54" fmla="*/ 9417695 w 11830043"/>
              <a:gd name="connsiteY54" fmla="*/ 6514484 h 6533995"/>
              <a:gd name="connsiteX55" fmla="*/ 9176467 w 11830043"/>
              <a:gd name="connsiteY55" fmla="*/ 6514484 h 6533995"/>
              <a:gd name="connsiteX56" fmla="*/ 9186187 w 11830043"/>
              <a:gd name="connsiteY56" fmla="*/ 6524208 h 6533995"/>
              <a:gd name="connsiteX57" fmla="*/ 9176467 w 11830043"/>
              <a:gd name="connsiteY57" fmla="*/ 6533995 h 6533995"/>
              <a:gd name="connsiteX58" fmla="*/ 9166683 w 11830043"/>
              <a:gd name="connsiteY58" fmla="*/ 6524208 h 6533995"/>
              <a:gd name="connsiteX59" fmla="*/ 9176467 w 11830043"/>
              <a:gd name="connsiteY59" fmla="*/ 6514484 h 6533995"/>
              <a:gd name="connsiteX60" fmla="*/ 8935237 w 11830043"/>
              <a:gd name="connsiteY60" fmla="*/ 6514484 h 6533995"/>
              <a:gd name="connsiteX61" fmla="*/ 8944958 w 11830043"/>
              <a:gd name="connsiteY61" fmla="*/ 6524208 h 6533995"/>
              <a:gd name="connsiteX62" fmla="*/ 8935237 w 11830043"/>
              <a:gd name="connsiteY62" fmla="*/ 6533995 h 6533995"/>
              <a:gd name="connsiteX63" fmla="*/ 8925454 w 11830043"/>
              <a:gd name="connsiteY63" fmla="*/ 6524208 h 6533995"/>
              <a:gd name="connsiteX64" fmla="*/ 8935237 w 11830043"/>
              <a:gd name="connsiteY64" fmla="*/ 6514484 h 6533995"/>
              <a:gd name="connsiteX65" fmla="*/ 8694009 w 11830043"/>
              <a:gd name="connsiteY65" fmla="*/ 6514484 h 6533995"/>
              <a:gd name="connsiteX66" fmla="*/ 8703730 w 11830043"/>
              <a:gd name="connsiteY66" fmla="*/ 6524208 h 6533995"/>
              <a:gd name="connsiteX67" fmla="*/ 8694009 w 11830043"/>
              <a:gd name="connsiteY67" fmla="*/ 6533995 h 6533995"/>
              <a:gd name="connsiteX68" fmla="*/ 8684289 w 11830043"/>
              <a:gd name="connsiteY68" fmla="*/ 6524208 h 6533995"/>
              <a:gd name="connsiteX69" fmla="*/ 8694009 w 11830043"/>
              <a:gd name="connsiteY69" fmla="*/ 6514484 h 6533995"/>
              <a:gd name="connsiteX70" fmla="*/ 8452781 w 11830043"/>
              <a:gd name="connsiteY70" fmla="*/ 6514484 h 6533995"/>
              <a:gd name="connsiteX71" fmla="*/ 8462566 w 11830043"/>
              <a:gd name="connsiteY71" fmla="*/ 6524208 h 6533995"/>
              <a:gd name="connsiteX72" fmla="*/ 8452781 w 11830043"/>
              <a:gd name="connsiteY72" fmla="*/ 6533995 h 6533995"/>
              <a:gd name="connsiteX73" fmla="*/ 8443061 w 11830043"/>
              <a:gd name="connsiteY73" fmla="*/ 6524208 h 6533995"/>
              <a:gd name="connsiteX74" fmla="*/ 8452781 w 11830043"/>
              <a:gd name="connsiteY74" fmla="*/ 6514484 h 6533995"/>
              <a:gd name="connsiteX75" fmla="*/ 8211553 w 11830043"/>
              <a:gd name="connsiteY75" fmla="*/ 6514484 h 6533995"/>
              <a:gd name="connsiteX76" fmla="*/ 8221273 w 11830043"/>
              <a:gd name="connsiteY76" fmla="*/ 6524208 h 6533995"/>
              <a:gd name="connsiteX77" fmla="*/ 8211553 w 11830043"/>
              <a:gd name="connsiteY77" fmla="*/ 6533995 h 6533995"/>
              <a:gd name="connsiteX78" fmla="*/ 8201769 w 11830043"/>
              <a:gd name="connsiteY78" fmla="*/ 6524208 h 6533995"/>
              <a:gd name="connsiteX79" fmla="*/ 8211553 w 11830043"/>
              <a:gd name="connsiteY79" fmla="*/ 6514484 h 6533995"/>
              <a:gd name="connsiteX80" fmla="*/ 7970260 w 11830043"/>
              <a:gd name="connsiteY80" fmla="*/ 6514484 h 6533995"/>
              <a:gd name="connsiteX81" fmla="*/ 7980044 w 11830043"/>
              <a:gd name="connsiteY81" fmla="*/ 6524208 h 6533995"/>
              <a:gd name="connsiteX82" fmla="*/ 7970260 w 11830043"/>
              <a:gd name="connsiteY82" fmla="*/ 6533995 h 6533995"/>
              <a:gd name="connsiteX83" fmla="*/ 7960477 w 11830043"/>
              <a:gd name="connsiteY83" fmla="*/ 6524208 h 6533995"/>
              <a:gd name="connsiteX84" fmla="*/ 7970260 w 11830043"/>
              <a:gd name="connsiteY84" fmla="*/ 6514484 h 6533995"/>
              <a:gd name="connsiteX85" fmla="*/ 7729032 w 11830043"/>
              <a:gd name="connsiteY85" fmla="*/ 6514484 h 6533995"/>
              <a:gd name="connsiteX86" fmla="*/ 7738753 w 11830043"/>
              <a:gd name="connsiteY86" fmla="*/ 6524208 h 6533995"/>
              <a:gd name="connsiteX87" fmla="*/ 7729032 w 11830043"/>
              <a:gd name="connsiteY87" fmla="*/ 6533995 h 6533995"/>
              <a:gd name="connsiteX88" fmla="*/ 7719249 w 11830043"/>
              <a:gd name="connsiteY88" fmla="*/ 6524208 h 6533995"/>
              <a:gd name="connsiteX89" fmla="*/ 7729032 w 11830043"/>
              <a:gd name="connsiteY89" fmla="*/ 6514484 h 6533995"/>
              <a:gd name="connsiteX90" fmla="*/ 7487803 w 11830043"/>
              <a:gd name="connsiteY90" fmla="*/ 6514484 h 6533995"/>
              <a:gd name="connsiteX91" fmla="*/ 7497524 w 11830043"/>
              <a:gd name="connsiteY91" fmla="*/ 6524208 h 6533995"/>
              <a:gd name="connsiteX92" fmla="*/ 7487803 w 11830043"/>
              <a:gd name="connsiteY92" fmla="*/ 6533995 h 6533995"/>
              <a:gd name="connsiteX93" fmla="*/ 7478019 w 11830043"/>
              <a:gd name="connsiteY93" fmla="*/ 6524208 h 6533995"/>
              <a:gd name="connsiteX94" fmla="*/ 7487803 w 11830043"/>
              <a:gd name="connsiteY94" fmla="*/ 6514484 h 6533995"/>
              <a:gd name="connsiteX95" fmla="*/ 7246575 w 11830043"/>
              <a:gd name="connsiteY95" fmla="*/ 6514484 h 6533995"/>
              <a:gd name="connsiteX96" fmla="*/ 7256359 w 11830043"/>
              <a:gd name="connsiteY96" fmla="*/ 6524208 h 6533995"/>
              <a:gd name="connsiteX97" fmla="*/ 7246575 w 11830043"/>
              <a:gd name="connsiteY97" fmla="*/ 6533995 h 6533995"/>
              <a:gd name="connsiteX98" fmla="*/ 7236855 w 11830043"/>
              <a:gd name="connsiteY98" fmla="*/ 6524208 h 6533995"/>
              <a:gd name="connsiteX99" fmla="*/ 7246575 w 11830043"/>
              <a:gd name="connsiteY99" fmla="*/ 6514484 h 6533995"/>
              <a:gd name="connsiteX100" fmla="*/ 7005346 w 11830043"/>
              <a:gd name="connsiteY100" fmla="*/ 6514484 h 6533995"/>
              <a:gd name="connsiteX101" fmla="*/ 7015130 w 11830043"/>
              <a:gd name="connsiteY101" fmla="*/ 6524208 h 6533995"/>
              <a:gd name="connsiteX102" fmla="*/ 7005346 w 11830043"/>
              <a:gd name="connsiteY102" fmla="*/ 6533995 h 6533995"/>
              <a:gd name="connsiteX103" fmla="*/ 6995626 w 11830043"/>
              <a:gd name="connsiteY103" fmla="*/ 6524208 h 6533995"/>
              <a:gd name="connsiteX104" fmla="*/ 7005346 w 11830043"/>
              <a:gd name="connsiteY104" fmla="*/ 6514484 h 6533995"/>
              <a:gd name="connsiteX105" fmla="*/ 6764118 w 11830043"/>
              <a:gd name="connsiteY105" fmla="*/ 6514484 h 6533995"/>
              <a:gd name="connsiteX106" fmla="*/ 6773902 w 11830043"/>
              <a:gd name="connsiteY106" fmla="*/ 6524208 h 6533995"/>
              <a:gd name="connsiteX107" fmla="*/ 6764118 w 11830043"/>
              <a:gd name="connsiteY107" fmla="*/ 6533995 h 6533995"/>
              <a:gd name="connsiteX108" fmla="*/ 6754335 w 11830043"/>
              <a:gd name="connsiteY108" fmla="*/ 6524208 h 6533995"/>
              <a:gd name="connsiteX109" fmla="*/ 6764118 w 11830043"/>
              <a:gd name="connsiteY109" fmla="*/ 6514484 h 6533995"/>
              <a:gd name="connsiteX110" fmla="*/ 6522889 w 11830043"/>
              <a:gd name="connsiteY110" fmla="*/ 6514484 h 6533995"/>
              <a:gd name="connsiteX111" fmla="*/ 6532610 w 11830043"/>
              <a:gd name="connsiteY111" fmla="*/ 6524208 h 6533995"/>
              <a:gd name="connsiteX112" fmla="*/ 6522889 w 11830043"/>
              <a:gd name="connsiteY112" fmla="*/ 6533995 h 6533995"/>
              <a:gd name="connsiteX113" fmla="*/ 6513105 w 11830043"/>
              <a:gd name="connsiteY113" fmla="*/ 6524208 h 6533995"/>
              <a:gd name="connsiteX114" fmla="*/ 6522889 w 11830043"/>
              <a:gd name="connsiteY114" fmla="*/ 6514484 h 6533995"/>
              <a:gd name="connsiteX115" fmla="*/ 6281661 w 11830043"/>
              <a:gd name="connsiteY115" fmla="*/ 6514484 h 6533995"/>
              <a:gd name="connsiteX116" fmla="*/ 6291381 w 11830043"/>
              <a:gd name="connsiteY116" fmla="*/ 6524208 h 6533995"/>
              <a:gd name="connsiteX117" fmla="*/ 6281661 w 11830043"/>
              <a:gd name="connsiteY117" fmla="*/ 6533995 h 6533995"/>
              <a:gd name="connsiteX118" fmla="*/ 6271877 w 11830043"/>
              <a:gd name="connsiteY118" fmla="*/ 6524208 h 6533995"/>
              <a:gd name="connsiteX119" fmla="*/ 6281661 w 11830043"/>
              <a:gd name="connsiteY119" fmla="*/ 6514484 h 6533995"/>
              <a:gd name="connsiteX120" fmla="*/ 6040432 w 11830043"/>
              <a:gd name="connsiteY120" fmla="*/ 6514484 h 6533995"/>
              <a:gd name="connsiteX121" fmla="*/ 6050216 w 11830043"/>
              <a:gd name="connsiteY121" fmla="*/ 6524208 h 6533995"/>
              <a:gd name="connsiteX122" fmla="*/ 6040432 w 11830043"/>
              <a:gd name="connsiteY122" fmla="*/ 6533995 h 6533995"/>
              <a:gd name="connsiteX123" fmla="*/ 6030712 w 11830043"/>
              <a:gd name="connsiteY123" fmla="*/ 6524208 h 6533995"/>
              <a:gd name="connsiteX124" fmla="*/ 6040432 w 11830043"/>
              <a:gd name="connsiteY124" fmla="*/ 6514484 h 6533995"/>
              <a:gd name="connsiteX125" fmla="*/ 5799205 w 11830043"/>
              <a:gd name="connsiteY125" fmla="*/ 6514484 h 6533995"/>
              <a:gd name="connsiteX126" fmla="*/ 5808989 w 11830043"/>
              <a:gd name="connsiteY126" fmla="*/ 6524208 h 6533995"/>
              <a:gd name="connsiteX127" fmla="*/ 5799205 w 11830043"/>
              <a:gd name="connsiteY127" fmla="*/ 6533995 h 6533995"/>
              <a:gd name="connsiteX128" fmla="*/ 5789486 w 11830043"/>
              <a:gd name="connsiteY128" fmla="*/ 6524208 h 6533995"/>
              <a:gd name="connsiteX129" fmla="*/ 5799205 w 11830043"/>
              <a:gd name="connsiteY129" fmla="*/ 6514484 h 6533995"/>
              <a:gd name="connsiteX130" fmla="*/ 5557992 w 11830043"/>
              <a:gd name="connsiteY130" fmla="*/ 6514484 h 6533995"/>
              <a:gd name="connsiteX131" fmla="*/ 5567774 w 11830043"/>
              <a:gd name="connsiteY131" fmla="*/ 6524208 h 6533995"/>
              <a:gd name="connsiteX132" fmla="*/ 5557992 w 11830043"/>
              <a:gd name="connsiteY132" fmla="*/ 6533995 h 6533995"/>
              <a:gd name="connsiteX133" fmla="*/ 5548208 w 11830043"/>
              <a:gd name="connsiteY133" fmla="*/ 6524208 h 6533995"/>
              <a:gd name="connsiteX134" fmla="*/ 5557992 w 11830043"/>
              <a:gd name="connsiteY134" fmla="*/ 6514484 h 6533995"/>
              <a:gd name="connsiteX135" fmla="*/ 5316710 w 11830043"/>
              <a:gd name="connsiteY135" fmla="*/ 6514484 h 6533995"/>
              <a:gd name="connsiteX136" fmla="*/ 5326432 w 11830043"/>
              <a:gd name="connsiteY136" fmla="*/ 6524208 h 6533995"/>
              <a:gd name="connsiteX137" fmla="*/ 5316710 w 11830043"/>
              <a:gd name="connsiteY137" fmla="*/ 6533995 h 6533995"/>
              <a:gd name="connsiteX138" fmla="*/ 5306926 w 11830043"/>
              <a:gd name="connsiteY138" fmla="*/ 6524208 h 6533995"/>
              <a:gd name="connsiteX139" fmla="*/ 5316710 w 11830043"/>
              <a:gd name="connsiteY139" fmla="*/ 6514484 h 6533995"/>
              <a:gd name="connsiteX140" fmla="*/ 5075486 w 11830043"/>
              <a:gd name="connsiteY140" fmla="*/ 6514484 h 6533995"/>
              <a:gd name="connsiteX141" fmla="*/ 5085203 w 11830043"/>
              <a:gd name="connsiteY141" fmla="*/ 6524208 h 6533995"/>
              <a:gd name="connsiteX142" fmla="*/ 5075486 w 11830043"/>
              <a:gd name="connsiteY142" fmla="*/ 6533995 h 6533995"/>
              <a:gd name="connsiteX143" fmla="*/ 5065707 w 11830043"/>
              <a:gd name="connsiteY143" fmla="*/ 6524208 h 6533995"/>
              <a:gd name="connsiteX144" fmla="*/ 5075486 w 11830043"/>
              <a:gd name="connsiteY144" fmla="*/ 6514484 h 6533995"/>
              <a:gd name="connsiteX145" fmla="*/ 4834252 w 11830043"/>
              <a:gd name="connsiteY145" fmla="*/ 6514484 h 6533995"/>
              <a:gd name="connsiteX146" fmla="*/ 4844040 w 11830043"/>
              <a:gd name="connsiteY146" fmla="*/ 6524208 h 6533995"/>
              <a:gd name="connsiteX147" fmla="*/ 4834252 w 11830043"/>
              <a:gd name="connsiteY147" fmla="*/ 6533995 h 6533995"/>
              <a:gd name="connsiteX148" fmla="*/ 4824534 w 11830043"/>
              <a:gd name="connsiteY148" fmla="*/ 6524208 h 6533995"/>
              <a:gd name="connsiteX149" fmla="*/ 4834252 w 11830043"/>
              <a:gd name="connsiteY149" fmla="*/ 6514484 h 6533995"/>
              <a:gd name="connsiteX150" fmla="*/ 4593019 w 11830043"/>
              <a:gd name="connsiteY150" fmla="*/ 6514484 h 6533995"/>
              <a:gd name="connsiteX151" fmla="*/ 4602795 w 11830043"/>
              <a:gd name="connsiteY151" fmla="*/ 6524208 h 6533995"/>
              <a:gd name="connsiteX152" fmla="*/ 4593019 w 11830043"/>
              <a:gd name="connsiteY152" fmla="*/ 6533995 h 6533995"/>
              <a:gd name="connsiteX153" fmla="*/ 4583304 w 11830043"/>
              <a:gd name="connsiteY153" fmla="*/ 6524208 h 6533995"/>
              <a:gd name="connsiteX154" fmla="*/ 4593019 w 11830043"/>
              <a:gd name="connsiteY154" fmla="*/ 6514484 h 6533995"/>
              <a:gd name="connsiteX155" fmla="*/ 4351806 w 11830043"/>
              <a:gd name="connsiteY155" fmla="*/ 6514484 h 6533995"/>
              <a:gd name="connsiteX156" fmla="*/ 4361580 w 11830043"/>
              <a:gd name="connsiteY156" fmla="*/ 6524208 h 6533995"/>
              <a:gd name="connsiteX157" fmla="*/ 4351806 w 11830043"/>
              <a:gd name="connsiteY157" fmla="*/ 6533995 h 6533995"/>
              <a:gd name="connsiteX158" fmla="*/ 4342006 w 11830043"/>
              <a:gd name="connsiteY158" fmla="*/ 6524208 h 6533995"/>
              <a:gd name="connsiteX159" fmla="*/ 4351806 w 11830043"/>
              <a:gd name="connsiteY159" fmla="*/ 6514484 h 6533995"/>
              <a:gd name="connsiteX160" fmla="*/ 4110583 w 11830043"/>
              <a:gd name="connsiteY160" fmla="*/ 6514484 h 6533995"/>
              <a:gd name="connsiteX161" fmla="*/ 4120362 w 11830043"/>
              <a:gd name="connsiteY161" fmla="*/ 6524208 h 6533995"/>
              <a:gd name="connsiteX162" fmla="*/ 4110583 w 11830043"/>
              <a:gd name="connsiteY162" fmla="*/ 6533995 h 6533995"/>
              <a:gd name="connsiteX163" fmla="*/ 4100801 w 11830043"/>
              <a:gd name="connsiteY163" fmla="*/ 6524208 h 6533995"/>
              <a:gd name="connsiteX164" fmla="*/ 4110583 w 11830043"/>
              <a:gd name="connsiteY164" fmla="*/ 6514484 h 6533995"/>
              <a:gd name="connsiteX165" fmla="*/ 3869432 w 11830043"/>
              <a:gd name="connsiteY165" fmla="*/ 6514484 h 6533995"/>
              <a:gd name="connsiteX166" fmla="*/ 3879151 w 11830043"/>
              <a:gd name="connsiteY166" fmla="*/ 6524208 h 6533995"/>
              <a:gd name="connsiteX167" fmla="*/ 3869432 w 11830043"/>
              <a:gd name="connsiteY167" fmla="*/ 6533995 h 6533995"/>
              <a:gd name="connsiteX168" fmla="*/ 3859650 w 11830043"/>
              <a:gd name="connsiteY168" fmla="*/ 6524208 h 6533995"/>
              <a:gd name="connsiteX169" fmla="*/ 3869432 w 11830043"/>
              <a:gd name="connsiteY169" fmla="*/ 6514484 h 6533995"/>
              <a:gd name="connsiteX170" fmla="*/ 3628215 w 11830043"/>
              <a:gd name="connsiteY170" fmla="*/ 6514484 h 6533995"/>
              <a:gd name="connsiteX171" fmla="*/ 3637936 w 11830043"/>
              <a:gd name="connsiteY171" fmla="*/ 6524208 h 6533995"/>
              <a:gd name="connsiteX172" fmla="*/ 3628215 w 11830043"/>
              <a:gd name="connsiteY172" fmla="*/ 6533995 h 6533995"/>
              <a:gd name="connsiteX173" fmla="*/ 3618433 w 11830043"/>
              <a:gd name="connsiteY173" fmla="*/ 6524208 h 6533995"/>
              <a:gd name="connsiteX174" fmla="*/ 3628215 w 11830043"/>
              <a:gd name="connsiteY174" fmla="*/ 6514484 h 6533995"/>
              <a:gd name="connsiteX175" fmla="*/ 3386960 w 11830043"/>
              <a:gd name="connsiteY175" fmla="*/ 6514484 h 6533995"/>
              <a:gd name="connsiteX176" fmla="*/ 3396746 w 11830043"/>
              <a:gd name="connsiteY176" fmla="*/ 6524208 h 6533995"/>
              <a:gd name="connsiteX177" fmla="*/ 3386960 w 11830043"/>
              <a:gd name="connsiteY177" fmla="*/ 6533995 h 6533995"/>
              <a:gd name="connsiteX178" fmla="*/ 3377238 w 11830043"/>
              <a:gd name="connsiteY178" fmla="*/ 6524208 h 6533995"/>
              <a:gd name="connsiteX179" fmla="*/ 3386960 w 11830043"/>
              <a:gd name="connsiteY179" fmla="*/ 6514484 h 6533995"/>
              <a:gd name="connsiteX180" fmla="*/ 3145752 w 11830043"/>
              <a:gd name="connsiteY180" fmla="*/ 6514484 h 6533995"/>
              <a:gd name="connsiteX181" fmla="*/ 3155535 w 11830043"/>
              <a:gd name="connsiteY181" fmla="*/ 6524208 h 6533995"/>
              <a:gd name="connsiteX182" fmla="*/ 3145752 w 11830043"/>
              <a:gd name="connsiteY182" fmla="*/ 6533995 h 6533995"/>
              <a:gd name="connsiteX183" fmla="*/ 3136035 w 11830043"/>
              <a:gd name="connsiteY183" fmla="*/ 6524208 h 6533995"/>
              <a:gd name="connsiteX184" fmla="*/ 3145752 w 11830043"/>
              <a:gd name="connsiteY184" fmla="*/ 6514484 h 6533995"/>
              <a:gd name="connsiteX185" fmla="*/ 2904575 w 11830043"/>
              <a:gd name="connsiteY185" fmla="*/ 6514484 h 6533995"/>
              <a:gd name="connsiteX186" fmla="*/ 2914358 w 11830043"/>
              <a:gd name="connsiteY186" fmla="*/ 6524208 h 6533995"/>
              <a:gd name="connsiteX187" fmla="*/ 2904575 w 11830043"/>
              <a:gd name="connsiteY187" fmla="*/ 6533995 h 6533995"/>
              <a:gd name="connsiteX188" fmla="*/ 2894794 w 11830043"/>
              <a:gd name="connsiteY188" fmla="*/ 6524208 h 6533995"/>
              <a:gd name="connsiteX189" fmla="*/ 2904575 w 11830043"/>
              <a:gd name="connsiteY189" fmla="*/ 6514484 h 6533995"/>
              <a:gd name="connsiteX190" fmla="*/ 2663280 w 11830043"/>
              <a:gd name="connsiteY190" fmla="*/ 6514484 h 6533995"/>
              <a:gd name="connsiteX191" fmla="*/ 2673000 w 11830043"/>
              <a:gd name="connsiteY191" fmla="*/ 6524208 h 6533995"/>
              <a:gd name="connsiteX192" fmla="*/ 2663280 w 11830043"/>
              <a:gd name="connsiteY192" fmla="*/ 6533995 h 6533995"/>
              <a:gd name="connsiteX193" fmla="*/ 2653494 w 11830043"/>
              <a:gd name="connsiteY193" fmla="*/ 6524208 h 6533995"/>
              <a:gd name="connsiteX194" fmla="*/ 2663280 w 11830043"/>
              <a:gd name="connsiteY194" fmla="*/ 6514484 h 6533995"/>
              <a:gd name="connsiteX195" fmla="*/ 2422040 w 11830043"/>
              <a:gd name="connsiteY195" fmla="*/ 6514484 h 6533995"/>
              <a:gd name="connsiteX196" fmla="*/ 2431756 w 11830043"/>
              <a:gd name="connsiteY196" fmla="*/ 6524208 h 6533995"/>
              <a:gd name="connsiteX197" fmla="*/ 2422040 w 11830043"/>
              <a:gd name="connsiteY197" fmla="*/ 6533995 h 6533995"/>
              <a:gd name="connsiteX198" fmla="*/ 2412260 w 11830043"/>
              <a:gd name="connsiteY198" fmla="*/ 6524208 h 6533995"/>
              <a:gd name="connsiteX199" fmla="*/ 2422040 w 11830043"/>
              <a:gd name="connsiteY199" fmla="*/ 6514484 h 6533995"/>
              <a:gd name="connsiteX200" fmla="*/ 2180796 w 11830043"/>
              <a:gd name="connsiteY200" fmla="*/ 6514484 h 6533995"/>
              <a:gd name="connsiteX201" fmla="*/ 2190583 w 11830043"/>
              <a:gd name="connsiteY201" fmla="*/ 6524208 h 6533995"/>
              <a:gd name="connsiteX202" fmla="*/ 2180796 w 11830043"/>
              <a:gd name="connsiteY202" fmla="*/ 6533995 h 6533995"/>
              <a:gd name="connsiteX203" fmla="*/ 2171087 w 11830043"/>
              <a:gd name="connsiteY203" fmla="*/ 6524208 h 6533995"/>
              <a:gd name="connsiteX204" fmla="*/ 2180796 w 11830043"/>
              <a:gd name="connsiteY204" fmla="*/ 6514484 h 6533995"/>
              <a:gd name="connsiteX205" fmla="*/ 1939584 w 11830043"/>
              <a:gd name="connsiteY205" fmla="*/ 6514484 h 6533995"/>
              <a:gd name="connsiteX206" fmla="*/ 1949368 w 11830043"/>
              <a:gd name="connsiteY206" fmla="*/ 6524208 h 6533995"/>
              <a:gd name="connsiteX207" fmla="*/ 1939584 w 11830043"/>
              <a:gd name="connsiteY207" fmla="*/ 6533995 h 6533995"/>
              <a:gd name="connsiteX208" fmla="*/ 1929862 w 11830043"/>
              <a:gd name="connsiteY208" fmla="*/ 6524208 h 6533995"/>
              <a:gd name="connsiteX209" fmla="*/ 1939584 w 11830043"/>
              <a:gd name="connsiteY209" fmla="*/ 6514484 h 6533995"/>
              <a:gd name="connsiteX210" fmla="*/ 1698333 w 11830043"/>
              <a:gd name="connsiteY210" fmla="*/ 6514484 h 6533995"/>
              <a:gd name="connsiteX211" fmla="*/ 1708119 w 11830043"/>
              <a:gd name="connsiteY211" fmla="*/ 6524208 h 6533995"/>
              <a:gd name="connsiteX212" fmla="*/ 1698333 w 11830043"/>
              <a:gd name="connsiteY212" fmla="*/ 6533995 h 6533995"/>
              <a:gd name="connsiteX213" fmla="*/ 1688549 w 11830043"/>
              <a:gd name="connsiteY213" fmla="*/ 6524208 h 6533995"/>
              <a:gd name="connsiteX214" fmla="*/ 1698333 w 11830043"/>
              <a:gd name="connsiteY214" fmla="*/ 6514484 h 6533995"/>
              <a:gd name="connsiteX215" fmla="*/ 1457109 w 11830043"/>
              <a:gd name="connsiteY215" fmla="*/ 6514484 h 6533995"/>
              <a:gd name="connsiteX216" fmla="*/ 1466829 w 11830043"/>
              <a:gd name="connsiteY216" fmla="*/ 6524208 h 6533995"/>
              <a:gd name="connsiteX217" fmla="*/ 1457109 w 11830043"/>
              <a:gd name="connsiteY217" fmla="*/ 6533995 h 6533995"/>
              <a:gd name="connsiteX218" fmla="*/ 1447325 w 11830043"/>
              <a:gd name="connsiteY218" fmla="*/ 6524208 h 6533995"/>
              <a:gd name="connsiteX219" fmla="*/ 1457109 w 11830043"/>
              <a:gd name="connsiteY219" fmla="*/ 6514484 h 6533995"/>
              <a:gd name="connsiteX220" fmla="*/ 1215888 w 11830043"/>
              <a:gd name="connsiteY220" fmla="*/ 6514484 h 6533995"/>
              <a:gd name="connsiteX221" fmla="*/ 1225672 w 11830043"/>
              <a:gd name="connsiteY221" fmla="*/ 6524208 h 6533995"/>
              <a:gd name="connsiteX222" fmla="*/ 1215888 w 11830043"/>
              <a:gd name="connsiteY222" fmla="*/ 6533995 h 6533995"/>
              <a:gd name="connsiteX223" fmla="*/ 1206168 w 11830043"/>
              <a:gd name="connsiteY223" fmla="*/ 6524208 h 6533995"/>
              <a:gd name="connsiteX224" fmla="*/ 1215888 w 11830043"/>
              <a:gd name="connsiteY224" fmla="*/ 6514484 h 6533995"/>
              <a:gd name="connsiteX225" fmla="*/ 974668 w 11830043"/>
              <a:gd name="connsiteY225" fmla="*/ 6514484 h 6533995"/>
              <a:gd name="connsiteX226" fmla="*/ 984452 w 11830043"/>
              <a:gd name="connsiteY226" fmla="*/ 6524208 h 6533995"/>
              <a:gd name="connsiteX227" fmla="*/ 974668 w 11830043"/>
              <a:gd name="connsiteY227" fmla="*/ 6533995 h 6533995"/>
              <a:gd name="connsiteX228" fmla="*/ 964948 w 11830043"/>
              <a:gd name="connsiteY228" fmla="*/ 6524208 h 6533995"/>
              <a:gd name="connsiteX229" fmla="*/ 974668 w 11830043"/>
              <a:gd name="connsiteY229" fmla="*/ 6514484 h 6533995"/>
              <a:gd name="connsiteX230" fmla="*/ 733448 w 11830043"/>
              <a:gd name="connsiteY230" fmla="*/ 6514484 h 6533995"/>
              <a:gd name="connsiteX231" fmla="*/ 743168 w 11830043"/>
              <a:gd name="connsiteY231" fmla="*/ 6524208 h 6533995"/>
              <a:gd name="connsiteX232" fmla="*/ 733448 w 11830043"/>
              <a:gd name="connsiteY232" fmla="*/ 6533995 h 6533995"/>
              <a:gd name="connsiteX233" fmla="*/ 723664 w 11830043"/>
              <a:gd name="connsiteY233" fmla="*/ 6524208 h 6533995"/>
              <a:gd name="connsiteX234" fmla="*/ 733448 w 11830043"/>
              <a:gd name="connsiteY234" fmla="*/ 6514484 h 6533995"/>
              <a:gd name="connsiteX235" fmla="*/ 492227 w 11830043"/>
              <a:gd name="connsiteY235" fmla="*/ 6514484 h 6533995"/>
              <a:gd name="connsiteX236" fmla="*/ 501947 w 11830043"/>
              <a:gd name="connsiteY236" fmla="*/ 6524208 h 6533995"/>
              <a:gd name="connsiteX237" fmla="*/ 492227 w 11830043"/>
              <a:gd name="connsiteY237" fmla="*/ 6533995 h 6533995"/>
              <a:gd name="connsiteX238" fmla="*/ 482443 w 11830043"/>
              <a:gd name="connsiteY238" fmla="*/ 6524208 h 6533995"/>
              <a:gd name="connsiteX239" fmla="*/ 492227 w 11830043"/>
              <a:gd name="connsiteY239" fmla="*/ 6514484 h 6533995"/>
              <a:gd name="connsiteX240" fmla="*/ 251008 w 11830043"/>
              <a:gd name="connsiteY240" fmla="*/ 6514484 h 6533995"/>
              <a:gd name="connsiteX241" fmla="*/ 260791 w 11830043"/>
              <a:gd name="connsiteY241" fmla="*/ 6524208 h 6533995"/>
              <a:gd name="connsiteX242" fmla="*/ 251008 w 11830043"/>
              <a:gd name="connsiteY242" fmla="*/ 6533995 h 6533995"/>
              <a:gd name="connsiteX243" fmla="*/ 241288 w 11830043"/>
              <a:gd name="connsiteY243" fmla="*/ 6524208 h 6533995"/>
              <a:gd name="connsiteX244" fmla="*/ 251008 w 11830043"/>
              <a:gd name="connsiteY244" fmla="*/ 6514484 h 6533995"/>
              <a:gd name="connsiteX245" fmla="*/ 9724 w 11830043"/>
              <a:gd name="connsiteY245" fmla="*/ 6514484 h 6533995"/>
              <a:gd name="connsiteX246" fmla="*/ 19508 w 11830043"/>
              <a:gd name="connsiteY246" fmla="*/ 6524208 h 6533995"/>
              <a:gd name="connsiteX247" fmla="*/ 9724 w 11830043"/>
              <a:gd name="connsiteY247" fmla="*/ 6533995 h 6533995"/>
              <a:gd name="connsiteX248" fmla="*/ 5 w 11830043"/>
              <a:gd name="connsiteY248" fmla="*/ 6524208 h 6533995"/>
              <a:gd name="connsiteX249" fmla="*/ 9724 w 11830043"/>
              <a:gd name="connsiteY249" fmla="*/ 6514484 h 6533995"/>
              <a:gd name="connsiteX250" fmla="*/ 11820259 w 11830043"/>
              <a:gd name="connsiteY250" fmla="*/ 6273169 h 6533995"/>
              <a:gd name="connsiteX251" fmla="*/ 11830043 w 11830043"/>
              <a:gd name="connsiteY251" fmla="*/ 6282893 h 6533995"/>
              <a:gd name="connsiteX252" fmla="*/ 11820259 w 11830043"/>
              <a:gd name="connsiteY252" fmla="*/ 6292680 h 6533995"/>
              <a:gd name="connsiteX253" fmla="*/ 11810539 w 11830043"/>
              <a:gd name="connsiteY253" fmla="*/ 6282893 h 6533995"/>
              <a:gd name="connsiteX254" fmla="*/ 11820259 w 11830043"/>
              <a:gd name="connsiteY254" fmla="*/ 6273169 h 6533995"/>
              <a:gd name="connsiteX255" fmla="*/ 11579030 w 11830043"/>
              <a:gd name="connsiteY255" fmla="*/ 6273169 h 6533995"/>
              <a:gd name="connsiteX256" fmla="*/ 11588815 w 11830043"/>
              <a:gd name="connsiteY256" fmla="*/ 6282893 h 6533995"/>
              <a:gd name="connsiteX257" fmla="*/ 11579030 w 11830043"/>
              <a:gd name="connsiteY257" fmla="*/ 6292680 h 6533995"/>
              <a:gd name="connsiteX258" fmla="*/ 11569310 w 11830043"/>
              <a:gd name="connsiteY258" fmla="*/ 6282893 h 6533995"/>
              <a:gd name="connsiteX259" fmla="*/ 11579030 w 11830043"/>
              <a:gd name="connsiteY259" fmla="*/ 6273169 h 6533995"/>
              <a:gd name="connsiteX260" fmla="*/ 11337802 w 11830043"/>
              <a:gd name="connsiteY260" fmla="*/ 6273169 h 6533995"/>
              <a:gd name="connsiteX261" fmla="*/ 11347587 w 11830043"/>
              <a:gd name="connsiteY261" fmla="*/ 6282893 h 6533995"/>
              <a:gd name="connsiteX262" fmla="*/ 11337802 w 11830043"/>
              <a:gd name="connsiteY262" fmla="*/ 6292680 h 6533995"/>
              <a:gd name="connsiteX263" fmla="*/ 11328082 w 11830043"/>
              <a:gd name="connsiteY263" fmla="*/ 6282893 h 6533995"/>
              <a:gd name="connsiteX264" fmla="*/ 11337802 w 11830043"/>
              <a:gd name="connsiteY264" fmla="*/ 6273169 h 6533995"/>
              <a:gd name="connsiteX265" fmla="*/ 11096574 w 11830043"/>
              <a:gd name="connsiteY265" fmla="*/ 6273169 h 6533995"/>
              <a:gd name="connsiteX266" fmla="*/ 11106294 w 11830043"/>
              <a:gd name="connsiteY266" fmla="*/ 6282893 h 6533995"/>
              <a:gd name="connsiteX267" fmla="*/ 11096574 w 11830043"/>
              <a:gd name="connsiteY267" fmla="*/ 6292680 h 6533995"/>
              <a:gd name="connsiteX268" fmla="*/ 11086790 w 11830043"/>
              <a:gd name="connsiteY268" fmla="*/ 6282893 h 6533995"/>
              <a:gd name="connsiteX269" fmla="*/ 11096574 w 11830043"/>
              <a:gd name="connsiteY269" fmla="*/ 6273169 h 6533995"/>
              <a:gd name="connsiteX270" fmla="*/ 10855345 w 11830043"/>
              <a:gd name="connsiteY270" fmla="*/ 6273169 h 6533995"/>
              <a:gd name="connsiteX271" fmla="*/ 10865065 w 11830043"/>
              <a:gd name="connsiteY271" fmla="*/ 6282893 h 6533995"/>
              <a:gd name="connsiteX272" fmla="*/ 10855345 w 11830043"/>
              <a:gd name="connsiteY272" fmla="*/ 6292680 h 6533995"/>
              <a:gd name="connsiteX273" fmla="*/ 10845625 w 11830043"/>
              <a:gd name="connsiteY273" fmla="*/ 6282893 h 6533995"/>
              <a:gd name="connsiteX274" fmla="*/ 10855345 w 11830043"/>
              <a:gd name="connsiteY274" fmla="*/ 6273169 h 6533995"/>
              <a:gd name="connsiteX275" fmla="*/ 10614116 w 11830043"/>
              <a:gd name="connsiteY275" fmla="*/ 6273169 h 6533995"/>
              <a:gd name="connsiteX276" fmla="*/ 10623901 w 11830043"/>
              <a:gd name="connsiteY276" fmla="*/ 6282893 h 6533995"/>
              <a:gd name="connsiteX277" fmla="*/ 10614116 w 11830043"/>
              <a:gd name="connsiteY277" fmla="*/ 6292680 h 6533995"/>
              <a:gd name="connsiteX278" fmla="*/ 10604396 w 11830043"/>
              <a:gd name="connsiteY278" fmla="*/ 6282893 h 6533995"/>
              <a:gd name="connsiteX279" fmla="*/ 10614116 w 11830043"/>
              <a:gd name="connsiteY279" fmla="*/ 6273169 h 6533995"/>
              <a:gd name="connsiteX280" fmla="*/ 10372888 w 11830043"/>
              <a:gd name="connsiteY280" fmla="*/ 6273169 h 6533995"/>
              <a:gd name="connsiteX281" fmla="*/ 10382673 w 11830043"/>
              <a:gd name="connsiteY281" fmla="*/ 6282893 h 6533995"/>
              <a:gd name="connsiteX282" fmla="*/ 10372888 w 11830043"/>
              <a:gd name="connsiteY282" fmla="*/ 6292680 h 6533995"/>
              <a:gd name="connsiteX283" fmla="*/ 10363168 w 11830043"/>
              <a:gd name="connsiteY283" fmla="*/ 6282893 h 6533995"/>
              <a:gd name="connsiteX284" fmla="*/ 10372888 w 11830043"/>
              <a:gd name="connsiteY284" fmla="*/ 6273169 h 6533995"/>
              <a:gd name="connsiteX285" fmla="*/ 10131660 w 11830043"/>
              <a:gd name="connsiteY285" fmla="*/ 6273169 h 6533995"/>
              <a:gd name="connsiteX286" fmla="*/ 10141444 w 11830043"/>
              <a:gd name="connsiteY286" fmla="*/ 6282893 h 6533995"/>
              <a:gd name="connsiteX287" fmla="*/ 10131660 w 11830043"/>
              <a:gd name="connsiteY287" fmla="*/ 6292680 h 6533995"/>
              <a:gd name="connsiteX288" fmla="*/ 10121940 w 11830043"/>
              <a:gd name="connsiteY288" fmla="*/ 6282893 h 6533995"/>
              <a:gd name="connsiteX289" fmla="*/ 10131660 w 11830043"/>
              <a:gd name="connsiteY289" fmla="*/ 6273169 h 6533995"/>
              <a:gd name="connsiteX290" fmla="*/ 9890432 w 11830043"/>
              <a:gd name="connsiteY290" fmla="*/ 6273169 h 6533995"/>
              <a:gd name="connsiteX291" fmla="*/ 9900152 w 11830043"/>
              <a:gd name="connsiteY291" fmla="*/ 6282893 h 6533995"/>
              <a:gd name="connsiteX292" fmla="*/ 9890432 w 11830043"/>
              <a:gd name="connsiteY292" fmla="*/ 6292680 h 6533995"/>
              <a:gd name="connsiteX293" fmla="*/ 9880648 w 11830043"/>
              <a:gd name="connsiteY293" fmla="*/ 6282893 h 6533995"/>
              <a:gd name="connsiteX294" fmla="*/ 9890432 w 11830043"/>
              <a:gd name="connsiteY294" fmla="*/ 6273169 h 6533995"/>
              <a:gd name="connsiteX295" fmla="*/ 9649203 w 11830043"/>
              <a:gd name="connsiteY295" fmla="*/ 6273169 h 6533995"/>
              <a:gd name="connsiteX296" fmla="*/ 9658923 w 11830043"/>
              <a:gd name="connsiteY296" fmla="*/ 6282893 h 6533995"/>
              <a:gd name="connsiteX297" fmla="*/ 9649203 w 11830043"/>
              <a:gd name="connsiteY297" fmla="*/ 6292680 h 6533995"/>
              <a:gd name="connsiteX298" fmla="*/ 9639483 w 11830043"/>
              <a:gd name="connsiteY298" fmla="*/ 6282893 h 6533995"/>
              <a:gd name="connsiteX299" fmla="*/ 9649203 w 11830043"/>
              <a:gd name="connsiteY299" fmla="*/ 6273169 h 6533995"/>
              <a:gd name="connsiteX300" fmla="*/ 9417695 w 11830043"/>
              <a:gd name="connsiteY300" fmla="*/ 6273169 h 6533995"/>
              <a:gd name="connsiteX301" fmla="*/ 9427416 w 11830043"/>
              <a:gd name="connsiteY301" fmla="*/ 6282893 h 6533995"/>
              <a:gd name="connsiteX302" fmla="*/ 9417695 w 11830043"/>
              <a:gd name="connsiteY302" fmla="*/ 6292680 h 6533995"/>
              <a:gd name="connsiteX303" fmla="*/ 9407911 w 11830043"/>
              <a:gd name="connsiteY303" fmla="*/ 6282893 h 6533995"/>
              <a:gd name="connsiteX304" fmla="*/ 9417695 w 11830043"/>
              <a:gd name="connsiteY304" fmla="*/ 6273169 h 6533995"/>
              <a:gd name="connsiteX305" fmla="*/ 9176467 w 11830043"/>
              <a:gd name="connsiteY305" fmla="*/ 6273169 h 6533995"/>
              <a:gd name="connsiteX306" fmla="*/ 9186187 w 11830043"/>
              <a:gd name="connsiteY306" fmla="*/ 6282893 h 6533995"/>
              <a:gd name="connsiteX307" fmla="*/ 9176467 w 11830043"/>
              <a:gd name="connsiteY307" fmla="*/ 6292680 h 6533995"/>
              <a:gd name="connsiteX308" fmla="*/ 9166683 w 11830043"/>
              <a:gd name="connsiteY308" fmla="*/ 6282893 h 6533995"/>
              <a:gd name="connsiteX309" fmla="*/ 9176467 w 11830043"/>
              <a:gd name="connsiteY309" fmla="*/ 6273169 h 6533995"/>
              <a:gd name="connsiteX310" fmla="*/ 8935237 w 11830043"/>
              <a:gd name="connsiteY310" fmla="*/ 6273169 h 6533995"/>
              <a:gd name="connsiteX311" fmla="*/ 8944958 w 11830043"/>
              <a:gd name="connsiteY311" fmla="*/ 6282893 h 6533995"/>
              <a:gd name="connsiteX312" fmla="*/ 8935237 w 11830043"/>
              <a:gd name="connsiteY312" fmla="*/ 6292680 h 6533995"/>
              <a:gd name="connsiteX313" fmla="*/ 8925454 w 11830043"/>
              <a:gd name="connsiteY313" fmla="*/ 6282893 h 6533995"/>
              <a:gd name="connsiteX314" fmla="*/ 8935237 w 11830043"/>
              <a:gd name="connsiteY314" fmla="*/ 6273169 h 6533995"/>
              <a:gd name="connsiteX315" fmla="*/ 8694009 w 11830043"/>
              <a:gd name="connsiteY315" fmla="*/ 6273169 h 6533995"/>
              <a:gd name="connsiteX316" fmla="*/ 8703730 w 11830043"/>
              <a:gd name="connsiteY316" fmla="*/ 6282893 h 6533995"/>
              <a:gd name="connsiteX317" fmla="*/ 8694009 w 11830043"/>
              <a:gd name="connsiteY317" fmla="*/ 6292680 h 6533995"/>
              <a:gd name="connsiteX318" fmla="*/ 8684289 w 11830043"/>
              <a:gd name="connsiteY318" fmla="*/ 6282893 h 6533995"/>
              <a:gd name="connsiteX319" fmla="*/ 8694009 w 11830043"/>
              <a:gd name="connsiteY319" fmla="*/ 6273169 h 6533995"/>
              <a:gd name="connsiteX320" fmla="*/ 8452781 w 11830043"/>
              <a:gd name="connsiteY320" fmla="*/ 6273169 h 6533995"/>
              <a:gd name="connsiteX321" fmla="*/ 8462566 w 11830043"/>
              <a:gd name="connsiteY321" fmla="*/ 6282893 h 6533995"/>
              <a:gd name="connsiteX322" fmla="*/ 8452781 w 11830043"/>
              <a:gd name="connsiteY322" fmla="*/ 6292680 h 6533995"/>
              <a:gd name="connsiteX323" fmla="*/ 8443061 w 11830043"/>
              <a:gd name="connsiteY323" fmla="*/ 6282893 h 6533995"/>
              <a:gd name="connsiteX324" fmla="*/ 8452781 w 11830043"/>
              <a:gd name="connsiteY324" fmla="*/ 6273169 h 6533995"/>
              <a:gd name="connsiteX325" fmla="*/ 8211553 w 11830043"/>
              <a:gd name="connsiteY325" fmla="*/ 6273169 h 6533995"/>
              <a:gd name="connsiteX326" fmla="*/ 8221273 w 11830043"/>
              <a:gd name="connsiteY326" fmla="*/ 6282893 h 6533995"/>
              <a:gd name="connsiteX327" fmla="*/ 8211553 w 11830043"/>
              <a:gd name="connsiteY327" fmla="*/ 6292680 h 6533995"/>
              <a:gd name="connsiteX328" fmla="*/ 8201769 w 11830043"/>
              <a:gd name="connsiteY328" fmla="*/ 6282893 h 6533995"/>
              <a:gd name="connsiteX329" fmla="*/ 8211553 w 11830043"/>
              <a:gd name="connsiteY329" fmla="*/ 6273169 h 6533995"/>
              <a:gd name="connsiteX330" fmla="*/ 7970260 w 11830043"/>
              <a:gd name="connsiteY330" fmla="*/ 6273169 h 6533995"/>
              <a:gd name="connsiteX331" fmla="*/ 7980044 w 11830043"/>
              <a:gd name="connsiteY331" fmla="*/ 6282893 h 6533995"/>
              <a:gd name="connsiteX332" fmla="*/ 7970260 w 11830043"/>
              <a:gd name="connsiteY332" fmla="*/ 6292680 h 6533995"/>
              <a:gd name="connsiteX333" fmla="*/ 7960477 w 11830043"/>
              <a:gd name="connsiteY333" fmla="*/ 6282893 h 6533995"/>
              <a:gd name="connsiteX334" fmla="*/ 7970260 w 11830043"/>
              <a:gd name="connsiteY334" fmla="*/ 6273169 h 6533995"/>
              <a:gd name="connsiteX335" fmla="*/ 7729032 w 11830043"/>
              <a:gd name="connsiteY335" fmla="*/ 6273169 h 6533995"/>
              <a:gd name="connsiteX336" fmla="*/ 7738753 w 11830043"/>
              <a:gd name="connsiteY336" fmla="*/ 6282893 h 6533995"/>
              <a:gd name="connsiteX337" fmla="*/ 7729032 w 11830043"/>
              <a:gd name="connsiteY337" fmla="*/ 6292680 h 6533995"/>
              <a:gd name="connsiteX338" fmla="*/ 7719249 w 11830043"/>
              <a:gd name="connsiteY338" fmla="*/ 6282893 h 6533995"/>
              <a:gd name="connsiteX339" fmla="*/ 7729032 w 11830043"/>
              <a:gd name="connsiteY339" fmla="*/ 6273169 h 6533995"/>
              <a:gd name="connsiteX340" fmla="*/ 7487803 w 11830043"/>
              <a:gd name="connsiteY340" fmla="*/ 6273169 h 6533995"/>
              <a:gd name="connsiteX341" fmla="*/ 7497524 w 11830043"/>
              <a:gd name="connsiteY341" fmla="*/ 6282893 h 6533995"/>
              <a:gd name="connsiteX342" fmla="*/ 7487803 w 11830043"/>
              <a:gd name="connsiteY342" fmla="*/ 6292680 h 6533995"/>
              <a:gd name="connsiteX343" fmla="*/ 7478019 w 11830043"/>
              <a:gd name="connsiteY343" fmla="*/ 6282893 h 6533995"/>
              <a:gd name="connsiteX344" fmla="*/ 7487803 w 11830043"/>
              <a:gd name="connsiteY344" fmla="*/ 6273169 h 6533995"/>
              <a:gd name="connsiteX345" fmla="*/ 7246575 w 11830043"/>
              <a:gd name="connsiteY345" fmla="*/ 6273169 h 6533995"/>
              <a:gd name="connsiteX346" fmla="*/ 7256359 w 11830043"/>
              <a:gd name="connsiteY346" fmla="*/ 6282893 h 6533995"/>
              <a:gd name="connsiteX347" fmla="*/ 7246575 w 11830043"/>
              <a:gd name="connsiteY347" fmla="*/ 6292680 h 6533995"/>
              <a:gd name="connsiteX348" fmla="*/ 7236855 w 11830043"/>
              <a:gd name="connsiteY348" fmla="*/ 6282893 h 6533995"/>
              <a:gd name="connsiteX349" fmla="*/ 7246575 w 11830043"/>
              <a:gd name="connsiteY349" fmla="*/ 6273169 h 6533995"/>
              <a:gd name="connsiteX350" fmla="*/ 7005346 w 11830043"/>
              <a:gd name="connsiteY350" fmla="*/ 6273169 h 6533995"/>
              <a:gd name="connsiteX351" fmla="*/ 7015130 w 11830043"/>
              <a:gd name="connsiteY351" fmla="*/ 6282893 h 6533995"/>
              <a:gd name="connsiteX352" fmla="*/ 7005346 w 11830043"/>
              <a:gd name="connsiteY352" fmla="*/ 6292680 h 6533995"/>
              <a:gd name="connsiteX353" fmla="*/ 6995626 w 11830043"/>
              <a:gd name="connsiteY353" fmla="*/ 6282893 h 6533995"/>
              <a:gd name="connsiteX354" fmla="*/ 7005346 w 11830043"/>
              <a:gd name="connsiteY354" fmla="*/ 6273169 h 6533995"/>
              <a:gd name="connsiteX355" fmla="*/ 6764118 w 11830043"/>
              <a:gd name="connsiteY355" fmla="*/ 6273169 h 6533995"/>
              <a:gd name="connsiteX356" fmla="*/ 6773902 w 11830043"/>
              <a:gd name="connsiteY356" fmla="*/ 6282893 h 6533995"/>
              <a:gd name="connsiteX357" fmla="*/ 6764118 w 11830043"/>
              <a:gd name="connsiteY357" fmla="*/ 6292680 h 6533995"/>
              <a:gd name="connsiteX358" fmla="*/ 6754335 w 11830043"/>
              <a:gd name="connsiteY358" fmla="*/ 6282893 h 6533995"/>
              <a:gd name="connsiteX359" fmla="*/ 6764118 w 11830043"/>
              <a:gd name="connsiteY359" fmla="*/ 6273169 h 6533995"/>
              <a:gd name="connsiteX360" fmla="*/ 6522889 w 11830043"/>
              <a:gd name="connsiteY360" fmla="*/ 6273169 h 6533995"/>
              <a:gd name="connsiteX361" fmla="*/ 6532610 w 11830043"/>
              <a:gd name="connsiteY361" fmla="*/ 6282893 h 6533995"/>
              <a:gd name="connsiteX362" fmla="*/ 6522889 w 11830043"/>
              <a:gd name="connsiteY362" fmla="*/ 6292680 h 6533995"/>
              <a:gd name="connsiteX363" fmla="*/ 6513105 w 11830043"/>
              <a:gd name="connsiteY363" fmla="*/ 6282893 h 6533995"/>
              <a:gd name="connsiteX364" fmla="*/ 6522889 w 11830043"/>
              <a:gd name="connsiteY364" fmla="*/ 6273169 h 6533995"/>
              <a:gd name="connsiteX365" fmla="*/ 6281661 w 11830043"/>
              <a:gd name="connsiteY365" fmla="*/ 6273169 h 6533995"/>
              <a:gd name="connsiteX366" fmla="*/ 6291381 w 11830043"/>
              <a:gd name="connsiteY366" fmla="*/ 6282893 h 6533995"/>
              <a:gd name="connsiteX367" fmla="*/ 6281661 w 11830043"/>
              <a:gd name="connsiteY367" fmla="*/ 6292680 h 6533995"/>
              <a:gd name="connsiteX368" fmla="*/ 6271877 w 11830043"/>
              <a:gd name="connsiteY368" fmla="*/ 6282893 h 6533995"/>
              <a:gd name="connsiteX369" fmla="*/ 6281661 w 11830043"/>
              <a:gd name="connsiteY369" fmla="*/ 6273169 h 6533995"/>
              <a:gd name="connsiteX370" fmla="*/ 6040432 w 11830043"/>
              <a:gd name="connsiteY370" fmla="*/ 6273169 h 6533995"/>
              <a:gd name="connsiteX371" fmla="*/ 6050216 w 11830043"/>
              <a:gd name="connsiteY371" fmla="*/ 6282893 h 6533995"/>
              <a:gd name="connsiteX372" fmla="*/ 6040432 w 11830043"/>
              <a:gd name="connsiteY372" fmla="*/ 6292680 h 6533995"/>
              <a:gd name="connsiteX373" fmla="*/ 6030712 w 11830043"/>
              <a:gd name="connsiteY373" fmla="*/ 6282893 h 6533995"/>
              <a:gd name="connsiteX374" fmla="*/ 6040432 w 11830043"/>
              <a:gd name="connsiteY374" fmla="*/ 6273169 h 6533995"/>
              <a:gd name="connsiteX375" fmla="*/ 5799205 w 11830043"/>
              <a:gd name="connsiteY375" fmla="*/ 6273169 h 6533995"/>
              <a:gd name="connsiteX376" fmla="*/ 5808989 w 11830043"/>
              <a:gd name="connsiteY376" fmla="*/ 6282893 h 6533995"/>
              <a:gd name="connsiteX377" fmla="*/ 5799205 w 11830043"/>
              <a:gd name="connsiteY377" fmla="*/ 6292680 h 6533995"/>
              <a:gd name="connsiteX378" fmla="*/ 5789486 w 11830043"/>
              <a:gd name="connsiteY378" fmla="*/ 6282893 h 6533995"/>
              <a:gd name="connsiteX379" fmla="*/ 5799205 w 11830043"/>
              <a:gd name="connsiteY379" fmla="*/ 6273169 h 6533995"/>
              <a:gd name="connsiteX380" fmla="*/ 5557992 w 11830043"/>
              <a:gd name="connsiteY380" fmla="*/ 6273169 h 6533995"/>
              <a:gd name="connsiteX381" fmla="*/ 5567774 w 11830043"/>
              <a:gd name="connsiteY381" fmla="*/ 6282893 h 6533995"/>
              <a:gd name="connsiteX382" fmla="*/ 5557992 w 11830043"/>
              <a:gd name="connsiteY382" fmla="*/ 6292680 h 6533995"/>
              <a:gd name="connsiteX383" fmla="*/ 5548208 w 11830043"/>
              <a:gd name="connsiteY383" fmla="*/ 6282893 h 6533995"/>
              <a:gd name="connsiteX384" fmla="*/ 5557992 w 11830043"/>
              <a:gd name="connsiteY384" fmla="*/ 6273169 h 6533995"/>
              <a:gd name="connsiteX385" fmla="*/ 5316710 w 11830043"/>
              <a:gd name="connsiteY385" fmla="*/ 6273169 h 6533995"/>
              <a:gd name="connsiteX386" fmla="*/ 5326432 w 11830043"/>
              <a:gd name="connsiteY386" fmla="*/ 6282893 h 6533995"/>
              <a:gd name="connsiteX387" fmla="*/ 5316710 w 11830043"/>
              <a:gd name="connsiteY387" fmla="*/ 6292680 h 6533995"/>
              <a:gd name="connsiteX388" fmla="*/ 5306926 w 11830043"/>
              <a:gd name="connsiteY388" fmla="*/ 6282893 h 6533995"/>
              <a:gd name="connsiteX389" fmla="*/ 5316710 w 11830043"/>
              <a:gd name="connsiteY389" fmla="*/ 6273169 h 6533995"/>
              <a:gd name="connsiteX390" fmla="*/ 5075486 w 11830043"/>
              <a:gd name="connsiteY390" fmla="*/ 6273169 h 6533995"/>
              <a:gd name="connsiteX391" fmla="*/ 5085202 w 11830043"/>
              <a:gd name="connsiteY391" fmla="*/ 6282893 h 6533995"/>
              <a:gd name="connsiteX392" fmla="*/ 5075486 w 11830043"/>
              <a:gd name="connsiteY392" fmla="*/ 6292680 h 6533995"/>
              <a:gd name="connsiteX393" fmla="*/ 5065707 w 11830043"/>
              <a:gd name="connsiteY393" fmla="*/ 6282893 h 6533995"/>
              <a:gd name="connsiteX394" fmla="*/ 5075486 w 11830043"/>
              <a:gd name="connsiteY394" fmla="*/ 6273169 h 6533995"/>
              <a:gd name="connsiteX395" fmla="*/ 4834252 w 11830043"/>
              <a:gd name="connsiteY395" fmla="*/ 6273169 h 6533995"/>
              <a:gd name="connsiteX396" fmla="*/ 4844040 w 11830043"/>
              <a:gd name="connsiteY396" fmla="*/ 6282893 h 6533995"/>
              <a:gd name="connsiteX397" fmla="*/ 4834252 w 11830043"/>
              <a:gd name="connsiteY397" fmla="*/ 6292680 h 6533995"/>
              <a:gd name="connsiteX398" fmla="*/ 4824534 w 11830043"/>
              <a:gd name="connsiteY398" fmla="*/ 6282893 h 6533995"/>
              <a:gd name="connsiteX399" fmla="*/ 4834252 w 11830043"/>
              <a:gd name="connsiteY399" fmla="*/ 6273169 h 6533995"/>
              <a:gd name="connsiteX400" fmla="*/ 4593019 w 11830043"/>
              <a:gd name="connsiteY400" fmla="*/ 6273169 h 6533995"/>
              <a:gd name="connsiteX401" fmla="*/ 4602795 w 11830043"/>
              <a:gd name="connsiteY401" fmla="*/ 6282893 h 6533995"/>
              <a:gd name="connsiteX402" fmla="*/ 4593019 w 11830043"/>
              <a:gd name="connsiteY402" fmla="*/ 6292680 h 6533995"/>
              <a:gd name="connsiteX403" fmla="*/ 4583304 w 11830043"/>
              <a:gd name="connsiteY403" fmla="*/ 6282893 h 6533995"/>
              <a:gd name="connsiteX404" fmla="*/ 4593019 w 11830043"/>
              <a:gd name="connsiteY404" fmla="*/ 6273169 h 6533995"/>
              <a:gd name="connsiteX405" fmla="*/ 4351806 w 11830043"/>
              <a:gd name="connsiteY405" fmla="*/ 6273169 h 6533995"/>
              <a:gd name="connsiteX406" fmla="*/ 4361580 w 11830043"/>
              <a:gd name="connsiteY406" fmla="*/ 6282893 h 6533995"/>
              <a:gd name="connsiteX407" fmla="*/ 4351806 w 11830043"/>
              <a:gd name="connsiteY407" fmla="*/ 6292680 h 6533995"/>
              <a:gd name="connsiteX408" fmla="*/ 4342006 w 11830043"/>
              <a:gd name="connsiteY408" fmla="*/ 6282893 h 6533995"/>
              <a:gd name="connsiteX409" fmla="*/ 4351806 w 11830043"/>
              <a:gd name="connsiteY409" fmla="*/ 6273169 h 6533995"/>
              <a:gd name="connsiteX410" fmla="*/ 4110583 w 11830043"/>
              <a:gd name="connsiteY410" fmla="*/ 6273169 h 6533995"/>
              <a:gd name="connsiteX411" fmla="*/ 4120362 w 11830043"/>
              <a:gd name="connsiteY411" fmla="*/ 6282893 h 6533995"/>
              <a:gd name="connsiteX412" fmla="*/ 4110583 w 11830043"/>
              <a:gd name="connsiteY412" fmla="*/ 6292680 h 6533995"/>
              <a:gd name="connsiteX413" fmla="*/ 4100801 w 11830043"/>
              <a:gd name="connsiteY413" fmla="*/ 6282893 h 6533995"/>
              <a:gd name="connsiteX414" fmla="*/ 4110583 w 11830043"/>
              <a:gd name="connsiteY414" fmla="*/ 6273169 h 6533995"/>
              <a:gd name="connsiteX415" fmla="*/ 3869432 w 11830043"/>
              <a:gd name="connsiteY415" fmla="*/ 6273169 h 6533995"/>
              <a:gd name="connsiteX416" fmla="*/ 3879151 w 11830043"/>
              <a:gd name="connsiteY416" fmla="*/ 6282893 h 6533995"/>
              <a:gd name="connsiteX417" fmla="*/ 3869432 w 11830043"/>
              <a:gd name="connsiteY417" fmla="*/ 6292680 h 6533995"/>
              <a:gd name="connsiteX418" fmla="*/ 3859649 w 11830043"/>
              <a:gd name="connsiteY418" fmla="*/ 6282893 h 6533995"/>
              <a:gd name="connsiteX419" fmla="*/ 3869432 w 11830043"/>
              <a:gd name="connsiteY419" fmla="*/ 6273169 h 6533995"/>
              <a:gd name="connsiteX420" fmla="*/ 3628215 w 11830043"/>
              <a:gd name="connsiteY420" fmla="*/ 6273169 h 6533995"/>
              <a:gd name="connsiteX421" fmla="*/ 3637936 w 11830043"/>
              <a:gd name="connsiteY421" fmla="*/ 6282893 h 6533995"/>
              <a:gd name="connsiteX422" fmla="*/ 3628215 w 11830043"/>
              <a:gd name="connsiteY422" fmla="*/ 6292680 h 6533995"/>
              <a:gd name="connsiteX423" fmla="*/ 3618433 w 11830043"/>
              <a:gd name="connsiteY423" fmla="*/ 6282893 h 6533995"/>
              <a:gd name="connsiteX424" fmla="*/ 3628215 w 11830043"/>
              <a:gd name="connsiteY424" fmla="*/ 6273169 h 6533995"/>
              <a:gd name="connsiteX425" fmla="*/ 3386960 w 11830043"/>
              <a:gd name="connsiteY425" fmla="*/ 6273169 h 6533995"/>
              <a:gd name="connsiteX426" fmla="*/ 3396746 w 11830043"/>
              <a:gd name="connsiteY426" fmla="*/ 6282893 h 6533995"/>
              <a:gd name="connsiteX427" fmla="*/ 3386960 w 11830043"/>
              <a:gd name="connsiteY427" fmla="*/ 6292680 h 6533995"/>
              <a:gd name="connsiteX428" fmla="*/ 3377238 w 11830043"/>
              <a:gd name="connsiteY428" fmla="*/ 6282893 h 6533995"/>
              <a:gd name="connsiteX429" fmla="*/ 3386960 w 11830043"/>
              <a:gd name="connsiteY429" fmla="*/ 6273169 h 6533995"/>
              <a:gd name="connsiteX430" fmla="*/ 3145752 w 11830043"/>
              <a:gd name="connsiteY430" fmla="*/ 6273169 h 6533995"/>
              <a:gd name="connsiteX431" fmla="*/ 3155535 w 11830043"/>
              <a:gd name="connsiteY431" fmla="*/ 6282893 h 6533995"/>
              <a:gd name="connsiteX432" fmla="*/ 3145752 w 11830043"/>
              <a:gd name="connsiteY432" fmla="*/ 6292680 h 6533995"/>
              <a:gd name="connsiteX433" fmla="*/ 3136034 w 11830043"/>
              <a:gd name="connsiteY433" fmla="*/ 6282893 h 6533995"/>
              <a:gd name="connsiteX434" fmla="*/ 3145752 w 11830043"/>
              <a:gd name="connsiteY434" fmla="*/ 6273169 h 6533995"/>
              <a:gd name="connsiteX435" fmla="*/ 2904575 w 11830043"/>
              <a:gd name="connsiteY435" fmla="*/ 6273169 h 6533995"/>
              <a:gd name="connsiteX436" fmla="*/ 2914358 w 11830043"/>
              <a:gd name="connsiteY436" fmla="*/ 6282893 h 6533995"/>
              <a:gd name="connsiteX437" fmla="*/ 2904575 w 11830043"/>
              <a:gd name="connsiteY437" fmla="*/ 6292680 h 6533995"/>
              <a:gd name="connsiteX438" fmla="*/ 2894794 w 11830043"/>
              <a:gd name="connsiteY438" fmla="*/ 6282893 h 6533995"/>
              <a:gd name="connsiteX439" fmla="*/ 2904575 w 11830043"/>
              <a:gd name="connsiteY439" fmla="*/ 6273169 h 6533995"/>
              <a:gd name="connsiteX440" fmla="*/ 2663280 w 11830043"/>
              <a:gd name="connsiteY440" fmla="*/ 6273169 h 6533995"/>
              <a:gd name="connsiteX441" fmla="*/ 2673000 w 11830043"/>
              <a:gd name="connsiteY441" fmla="*/ 6282893 h 6533995"/>
              <a:gd name="connsiteX442" fmla="*/ 2663280 w 11830043"/>
              <a:gd name="connsiteY442" fmla="*/ 6292680 h 6533995"/>
              <a:gd name="connsiteX443" fmla="*/ 2653494 w 11830043"/>
              <a:gd name="connsiteY443" fmla="*/ 6282893 h 6533995"/>
              <a:gd name="connsiteX444" fmla="*/ 2663280 w 11830043"/>
              <a:gd name="connsiteY444" fmla="*/ 6273169 h 6533995"/>
              <a:gd name="connsiteX445" fmla="*/ 2422040 w 11830043"/>
              <a:gd name="connsiteY445" fmla="*/ 6273169 h 6533995"/>
              <a:gd name="connsiteX446" fmla="*/ 2431755 w 11830043"/>
              <a:gd name="connsiteY446" fmla="*/ 6282893 h 6533995"/>
              <a:gd name="connsiteX447" fmla="*/ 2422040 w 11830043"/>
              <a:gd name="connsiteY447" fmla="*/ 6292680 h 6533995"/>
              <a:gd name="connsiteX448" fmla="*/ 2412260 w 11830043"/>
              <a:gd name="connsiteY448" fmla="*/ 6282893 h 6533995"/>
              <a:gd name="connsiteX449" fmla="*/ 2422040 w 11830043"/>
              <a:gd name="connsiteY449" fmla="*/ 6273169 h 6533995"/>
              <a:gd name="connsiteX450" fmla="*/ 2180796 w 11830043"/>
              <a:gd name="connsiteY450" fmla="*/ 6273169 h 6533995"/>
              <a:gd name="connsiteX451" fmla="*/ 2190581 w 11830043"/>
              <a:gd name="connsiteY451" fmla="*/ 6282893 h 6533995"/>
              <a:gd name="connsiteX452" fmla="*/ 2180796 w 11830043"/>
              <a:gd name="connsiteY452" fmla="*/ 6292680 h 6533995"/>
              <a:gd name="connsiteX453" fmla="*/ 2171087 w 11830043"/>
              <a:gd name="connsiteY453" fmla="*/ 6282893 h 6533995"/>
              <a:gd name="connsiteX454" fmla="*/ 2180796 w 11830043"/>
              <a:gd name="connsiteY454" fmla="*/ 6273169 h 6533995"/>
              <a:gd name="connsiteX455" fmla="*/ 1939584 w 11830043"/>
              <a:gd name="connsiteY455" fmla="*/ 6273169 h 6533995"/>
              <a:gd name="connsiteX456" fmla="*/ 1949367 w 11830043"/>
              <a:gd name="connsiteY456" fmla="*/ 6282893 h 6533995"/>
              <a:gd name="connsiteX457" fmla="*/ 1939584 w 11830043"/>
              <a:gd name="connsiteY457" fmla="*/ 6292680 h 6533995"/>
              <a:gd name="connsiteX458" fmla="*/ 1929862 w 11830043"/>
              <a:gd name="connsiteY458" fmla="*/ 6282893 h 6533995"/>
              <a:gd name="connsiteX459" fmla="*/ 1939584 w 11830043"/>
              <a:gd name="connsiteY459" fmla="*/ 6273169 h 6533995"/>
              <a:gd name="connsiteX460" fmla="*/ 1698333 w 11830043"/>
              <a:gd name="connsiteY460" fmla="*/ 6273169 h 6533995"/>
              <a:gd name="connsiteX461" fmla="*/ 1708119 w 11830043"/>
              <a:gd name="connsiteY461" fmla="*/ 6282893 h 6533995"/>
              <a:gd name="connsiteX462" fmla="*/ 1698333 w 11830043"/>
              <a:gd name="connsiteY462" fmla="*/ 6292680 h 6533995"/>
              <a:gd name="connsiteX463" fmla="*/ 1688549 w 11830043"/>
              <a:gd name="connsiteY463" fmla="*/ 6282893 h 6533995"/>
              <a:gd name="connsiteX464" fmla="*/ 1698333 w 11830043"/>
              <a:gd name="connsiteY464" fmla="*/ 6273169 h 6533995"/>
              <a:gd name="connsiteX465" fmla="*/ 1457109 w 11830043"/>
              <a:gd name="connsiteY465" fmla="*/ 6273169 h 6533995"/>
              <a:gd name="connsiteX466" fmla="*/ 1466829 w 11830043"/>
              <a:gd name="connsiteY466" fmla="*/ 6282893 h 6533995"/>
              <a:gd name="connsiteX467" fmla="*/ 1457109 w 11830043"/>
              <a:gd name="connsiteY467" fmla="*/ 6292680 h 6533995"/>
              <a:gd name="connsiteX468" fmla="*/ 1447325 w 11830043"/>
              <a:gd name="connsiteY468" fmla="*/ 6282893 h 6533995"/>
              <a:gd name="connsiteX469" fmla="*/ 1457109 w 11830043"/>
              <a:gd name="connsiteY469" fmla="*/ 6273169 h 6533995"/>
              <a:gd name="connsiteX470" fmla="*/ 1215888 w 11830043"/>
              <a:gd name="connsiteY470" fmla="*/ 6273169 h 6533995"/>
              <a:gd name="connsiteX471" fmla="*/ 1225671 w 11830043"/>
              <a:gd name="connsiteY471" fmla="*/ 6282893 h 6533995"/>
              <a:gd name="connsiteX472" fmla="*/ 1215888 w 11830043"/>
              <a:gd name="connsiteY472" fmla="*/ 6292680 h 6533995"/>
              <a:gd name="connsiteX473" fmla="*/ 1206168 w 11830043"/>
              <a:gd name="connsiteY473" fmla="*/ 6282893 h 6533995"/>
              <a:gd name="connsiteX474" fmla="*/ 1215888 w 11830043"/>
              <a:gd name="connsiteY474" fmla="*/ 6273169 h 6533995"/>
              <a:gd name="connsiteX475" fmla="*/ 974668 w 11830043"/>
              <a:gd name="connsiteY475" fmla="*/ 6273169 h 6533995"/>
              <a:gd name="connsiteX476" fmla="*/ 984451 w 11830043"/>
              <a:gd name="connsiteY476" fmla="*/ 6282893 h 6533995"/>
              <a:gd name="connsiteX477" fmla="*/ 974668 w 11830043"/>
              <a:gd name="connsiteY477" fmla="*/ 6292680 h 6533995"/>
              <a:gd name="connsiteX478" fmla="*/ 964948 w 11830043"/>
              <a:gd name="connsiteY478" fmla="*/ 6282893 h 6533995"/>
              <a:gd name="connsiteX479" fmla="*/ 974668 w 11830043"/>
              <a:gd name="connsiteY479" fmla="*/ 6273169 h 6533995"/>
              <a:gd name="connsiteX480" fmla="*/ 733448 w 11830043"/>
              <a:gd name="connsiteY480" fmla="*/ 6273169 h 6533995"/>
              <a:gd name="connsiteX481" fmla="*/ 743167 w 11830043"/>
              <a:gd name="connsiteY481" fmla="*/ 6282893 h 6533995"/>
              <a:gd name="connsiteX482" fmla="*/ 733448 w 11830043"/>
              <a:gd name="connsiteY482" fmla="*/ 6292680 h 6533995"/>
              <a:gd name="connsiteX483" fmla="*/ 723664 w 11830043"/>
              <a:gd name="connsiteY483" fmla="*/ 6282893 h 6533995"/>
              <a:gd name="connsiteX484" fmla="*/ 733448 w 11830043"/>
              <a:gd name="connsiteY484" fmla="*/ 6273169 h 6533995"/>
              <a:gd name="connsiteX485" fmla="*/ 492227 w 11830043"/>
              <a:gd name="connsiteY485" fmla="*/ 6273169 h 6533995"/>
              <a:gd name="connsiteX486" fmla="*/ 501947 w 11830043"/>
              <a:gd name="connsiteY486" fmla="*/ 6282893 h 6533995"/>
              <a:gd name="connsiteX487" fmla="*/ 492227 w 11830043"/>
              <a:gd name="connsiteY487" fmla="*/ 6292680 h 6533995"/>
              <a:gd name="connsiteX488" fmla="*/ 482443 w 11830043"/>
              <a:gd name="connsiteY488" fmla="*/ 6282893 h 6533995"/>
              <a:gd name="connsiteX489" fmla="*/ 492227 w 11830043"/>
              <a:gd name="connsiteY489" fmla="*/ 6273169 h 6533995"/>
              <a:gd name="connsiteX490" fmla="*/ 251007 w 11830043"/>
              <a:gd name="connsiteY490" fmla="*/ 6273169 h 6533995"/>
              <a:gd name="connsiteX491" fmla="*/ 260791 w 11830043"/>
              <a:gd name="connsiteY491" fmla="*/ 6282893 h 6533995"/>
              <a:gd name="connsiteX492" fmla="*/ 251007 w 11830043"/>
              <a:gd name="connsiteY492" fmla="*/ 6292680 h 6533995"/>
              <a:gd name="connsiteX493" fmla="*/ 241288 w 11830043"/>
              <a:gd name="connsiteY493" fmla="*/ 6282893 h 6533995"/>
              <a:gd name="connsiteX494" fmla="*/ 251007 w 11830043"/>
              <a:gd name="connsiteY494" fmla="*/ 6273169 h 6533995"/>
              <a:gd name="connsiteX495" fmla="*/ 9724 w 11830043"/>
              <a:gd name="connsiteY495" fmla="*/ 6273169 h 6533995"/>
              <a:gd name="connsiteX496" fmla="*/ 19508 w 11830043"/>
              <a:gd name="connsiteY496" fmla="*/ 6282893 h 6533995"/>
              <a:gd name="connsiteX497" fmla="*/ 9724 w 11830043"/>
              <a:gd name="connsiteY497" fmla="*/ 6292680 h 6533995"/>
              <a:gd name="connsiteX498" fmla="*/ 4 w 11830043"/>
              <a:gd name="connsiteY498" fmla="*/ 6282893 h 6533995"/>
              <a:gd name="connsiteX499" fmla="*/ 9724 w 11830043"/>
              <a:gd name="connsiteY499" fmla="*/ 6273169 h 6533995"/>
              <a:gd name="connsiteX500" fmla="*/ 11820259 w 11830043"/>
              <a:gd name="connsiteY500" fmla="*/ 6031918 h 6533995"/>
              <a:gd name="connsiteX501" fmla="*/ 11830043 w 11830043"/>
              <a:gd name="connsiteY501" fmla="*/ 6041642 h 6533995"/>
              <a:gd name="connsiteX502" fmla="*/ 11820259 w 11830043"/>
              <a:gd name="connsiteY502" fmla="*/ 6051429 h 6533995"/>
              <a:gd name="connsiteX503" fmla="*/ 11810539 w 11830043"/>
              <a:gd name="connsiteY503" fmla="*/ 6041642 h 6533995"/>
              <a:gd name="connsiteX504" fmla="*/ 11820259 w 11830043"/>
              <a:gd name="connsiteY504" fmla="*/ 6031918 h 6533995"/>
              <a:gd name="connsiteX505" fmla="*/ 11579030 w 11830043"/>
              <a:gd name="connsiteY505" fmla="*/ 6031918 h 6533995"/>
              <a:gd name="connsiteX506" fmla="*/ 11588815 w 11830043"/>
              <a:gd name="connsiteY506" fmla="*/ 6041642 h 6533995"/>
              <a:gd name="connsiteX507" fmla="*/ 11579030 w 11830043"/>
              <a:gd name="connsiteY507" fmla="*/ 6051429 h 6533995"/>
              <a:gd name="connsiteX508" fmla="*/ 11569310 w 11830043"/>
              <a:gd name="connsiteY508" fmla="*/ 6041642 h 6533995"/>
              <a:gd name="connsiteX509" fmla="*/ 11579030 w 11830043"/>
              <a:gd name="connsiteY509" fmla="*/ 6031918 h 6533995"/>
              <a:gd name="connsiteX510" fmla="*/ 11337802 w 11830043"/>
              <a:gd name="connsiteY510" fmla="*/ 6031918 h 6533995"/>
              <a:gd name="connsiteX511" fmla="*/ 11347587 w 11830043"/>
              <a:gd name="connsiteY511" fmla="*/ 6041642 h 6533995"/>
              <a:gd name="connsiteX512" fmla="*/ 11337802 w 11830043"/>
              <a:gd name="connsiteY512" fmla="*/ 6051429 h 6533995"/>
              <a:gd name="connsiteX513" fmla="*/ 11328082 w 11830043"/>
              <a:gd name="connsiteY513" fmla="*/ 6041642 h 6533995"/>
              <a:gd name="connsiteX514" fmla="*/ 11337802 w 11830043"/>
              <a:gd name="connsiteY514" fmla="*/ 6031918 h 6533995"/>
              <a:gd name="connsiteX515" fmla="*/ 11096574 w 11830043"/>
              <a:gd name="connsiteY515" fmla="*/ 6031918 h 6533995"/>
              <a:gd name="connsiteX516" fmla="*/ 11106294 w 11830043"/>
              <a:gd name="connsiteY516" fmla="*/ 6041642 h 6533995"/>
              <a:gd name="connsiteX517" fmla="*/ 11096574 w 11830043"/>
              <a:gd name="connsiteY517" fmla="*/ 6051429 h 6533995"/>
              <a:gd name="connsiteX518" fmla="*/ 11086790 w 11830043"/>
              <a:gd name="connsiteY518" fmla="*/ 6041642 h 6533995"/>
              <a:gd name="connsiteX519" fmla="*/ 11096574 w 11830043"/>
              <a:gd name="connsiteY519" fmla="*/ 6031918 h 6533995"/>
              <a:gd name="connsiteX520" fmla="*/ 10855345 w 11830043"/>
              <a:gd name="connsiteY520" fmla="*/ 6031918 h 6533995"/>
              <a:gd name="connsiteX521" fmla="*/ 10865065 w 11830043"/>
              <a:gd name="connsiteY521" fmla="*/ 6041642 h 6533995"/>
              <a:gd name="connsiteX522" fmla="*/ 10855345 w 11830043"/>
              <a:gd name="connsiteY522" fmla="*/ 6051429 h 6533995"/>
              <a:gd name="connsiteX523" fmla="*/ 10845625 w 11830043"/>
              <a:gd name="connsiteY523" fmla="*/ 6041642 h 6533995"/>
              <a:gd name="connsiteX524" fmla="*/ 10855345 w 11830043"/>
              <a:gd name="connsiteY524" fmla="*/ 6031918 h 6533995"/>
              <a:gd name="connsiteX525" fmla="*/ 10614116 w 11830043"/>
              <a:gd name="connsiteY525" fmla="*/ 6031918 h 6533995"/>
              <a:gd name="connsiteX526" fmla="*/ 10623901 w 11830043"/>
              <a:gd name="connsiteY526" fmla="*/ 6041642 h 6533995"/>
              <a:gd name="connsiteX527" fmla="*/ 10614116 w 11830043"/>
              <a:gd name="connsiteY527" fmla="*/ 6051429 h 6533995"/>
              <a:gd name="connsiteX528" fmla="*/ 10604396 w 11830043"/>
              <a:gd name="connsiteY528" fmla="*/ 6041642 h 6533995"/>
              <a:gd name="connsiteX529" fmla="*/ 10614116 w 11830043"/>
              <a:gd name="connsiteY529" fmla="*/ 6031918 h 6533995"/>
              <a:gd name="connsiteX530" fmla="*/ 10372888 w 11830043"/>
              <a:gd name="connsiteY530" fmla="*/ 6031918 h 6533995"/>
              <a:gd name="connsiteX531" fmla="*/ 10382673 w 11830043"/>
              <a:gd name="connsiteY531" fmla="*/ 6041642 h 6533995"/>
              <a:gd name="connsiteX532" fmla="*/ 10372888 w 11830043"/>
              <a:gd name="connsiteY532" fmla="*/ 6051429 h 6533995"/>
              <a:gd name="connsiteX533" fmla="*/ 10363168 w 11830043"/>
              <a:gd name="connsiteY533" fmla="*/ 6041642 h 6533995"/>
              <a:gd name="connsiteX534" fmla="*/ 10372888 w 11830043"/>
              <a:gd name="connsiteY534" fmla="*/ 6031918 h 6533995"/>
              <a:gd name="connsiteX535" fmla="*/ 10131660 w 11830043"/>
              <a:gd name="connsiteY535" fmla="*/ 6031918 h 6533995"/>
              <a:gd name="connsiteX536" fmla="*/ 10141444 w 11830043"/>
              <a:gd name="connsiteY536" fmla="*/ 6041642 h 6533995"/>
              <a:gd name="connsiteX537" fmla="*/ 10131660 w 11830043"/>
              <a:gd name="connsiteY537" fmla="*/ 6051429 h 6533995"/>
              <a:gd name="connsiteX538" fmla="*/ 10121940 w 11830043"/>
              <a:gd name="connsiteY538" fmla="*/ 6041642 h 6533995"/>
              <a:gd name="connsiteX539" fmla="*/ 10131660 w 11830043"/>
              <a:gd name="connsiteY539" fmla="*/ 6031918 h 6533995"/>
              <a:gd name="connsiteX540" fmla="*/ 9890432 w 11830043"/>
              <a:gd name="connsiteY540" fmla="*/ 6031918 h 6533995"/>
              <a:gd name="connsiteX541" fmla="*/ 9900152 w 11830043"/>
              <a:gd name="connsiteY541" fmla="*/ 6041642 h 6533995"/>
              <a:gd name="connsiteX542" fmla="*/ 9890432 w 11830043"/>
              <a:gd name="connsiteY542" fmla="*/ 6051429 h 6533995"/>
              <a:gd name="connsiteX543" fmla="*/ 9880648 w 11830043"/>
              <a:gd name="connsiteY543" fmla="*/ 6041642 h 6533995"/>
              <a:gd name="connsiteX544" fmla="*/ 9890432 w 11830043"/>
              <a:gd name="connsiteY544" fmla="*/ 6031918 h 6533995"/>
              <a:gd name="connsiteX545" fmla="*/ 9649203 w 11830043"/>
              <a:gd name="connsiteY545" fmla="*/ 6031918 h 6533995"/>
              <a:gd name="connsiteX546" fmla="*/ 9658923 w 11830043"/>
              <a:gd name="connsiteY546" fmla="*/ 6041642 h 6533995"/>
              <a:gd name="connsiteX547" fmla="*/ 9649203 w 11830043"/>
              <a:gd name="connsiteY547" fmla="*/ 6051429 h 6533995"/>
              <a:gd name="connsiteX548" fmla="*/ 9639483 w 11830043"/>
              <a:gd name="connsiteY548" fmla="*/ 6041642 h 6533995"/>
              <a:gd name="connsiteX549" fmla="*/ 9649203 w 11830043"/>
              <a:gd name="connsiteY549" fmla="*/ 6031918 h 6533995"/>
              <a:gd name="connsiteX550" fmla="*/ 9417695 w 11830043"/>
              <a:gd name="connsiteY550" fmla="*/ 6031918 h 6533995"/>
              <a:gd name="connsiteX551" fmla="*/ 9427416 w 11830043"/>
              <a:gd name="connsiteY551" fmla="*/ 6041642 h 6533995"/>
              <a:gd name="connsiteX552" fmla="*/ 9417695 w 11830043"/>
              <a:gd name="connsiteY552" fmla="*/ 6051429 h 6533995"/>
              <a:gd name="connsiteX553" fmla="*/ 9407911 w 11830043"/>
              <a:gd name="connsiteY553" fmla="*/ 6041642 h 6533995"/>
              <a:gd name="connsiteX554" fmla="*/ 9417695 w 11830043"/>
              <a:gd name="connsiteY554" fmla="*/ 6031918 h 6533995"/>
              <a:gd name="connsiteX555" fmla="*/ 9176467 w 11830043"/>
              <a:gd name="connsiteY555" fmla="*/ 6031918 h 6533995"/>
              <a:gd name="connsiteX556" fmla="*/ 9186187 w 11830043"/>
              <a:gd name="connsiteY556" fmla="*/ 6041642 h 6533995"/>
              <a:gd name="connsiteX557" fmla="*/ 9176467 w 11830043"/>
              <a:gd name="connsiteY557" fmla="*/ 6051429 h 6533995"/>
              <a:gd name="connsiteX558" fmla="*/ 9166683 w 11830043"/>
              <a:gd name="connsiteY558" fmla="*/ 6041642 h 6533995"/>
              <a:gd name="connsiteX559" fmla="*/ 9176467 w 11830043"/>
              <a:gd name="connsiteY559" fmla="*/ 6031918 h 6533995"/>
              <a:gd name="connsiteX560" fmla="*/ 8935237 w 11830043"/>
              <a:gd name="connsiteY560" fmla="*/ 6031918 h 6533995"/>
              <a:gd name="connsiteX561" fmla="*/ 8944958 w 11830043"/>
              <a:gd name="connsiteY561" fmla="*/ 6041642 h 6533995"/>
              <a:gd name="connsiteX562" fmla="*/ 8935237 w 11830043"/>
              <a:gd name="connsiteY562" fmla="*/ 6051429 h 6533995"/>
              <a:gd name="connsiteX563" fmla="*/ 8925454 w 11830043"/>
              <a:gd name="connsiteY563" fmla="*/ 6041642 h 6533995"/>
              <a:gd name="connsiteX564" fmla="*/ 8935237 w 11830043"/>
              <a:gd name="connsiteY564" fmla="*/ 6031918 h 6533995"/>
              <a:gd name="connsiteX565" fmla="*/ 8694009 w 11830043"/>
              <a:gd name="connsiteY565" fmla="*/ 6031918 h 6533995"/>
              <a:gd name="connsiteX566" fmla="*/ 8703730 w 11830043"/>
              <a:gd name="connsiteY566" fmla="*/ 6041642 h 6533995"/>
              <a:gd name="connsiteX567" fmla="*/ 8694009 w 11830043"/>
              <a:gd name="connsiteY567" fmla="*/ 6051429 h 6533995"/>
              <a:gd name="connsiteX568" fmla="*/ 8684289 w 11830043"/>
              <a:gd name="connsiteY568" fmla="*/ 6041642 h 6533995"/>
              <a:gd name="connsiteX569" fmla="*/ 8694009 w 11830043"/>
              <a:gd name="connsiteY569" fmla="*/ 6031918 h 6533995"/>
              <a:gd name="connsiteX570" fmla="*/ 8452781 w 11830043"/>
              <a:gd name="connsiteY570" fmla="*/ 6031918 h 6533995"/>
              <a:gd name="connsiteX571" fmla="*/ 8462566 w 11830043"/>
              <a:gd name="connsiteY571" fmla="*/ 6041642 h 6533995"/>
              <a:gd name="connsiteX572" fmla="*/ 8452781 w 11830043"/>
              <a:gd name="connsiteY572" fmla="*/ 6051429 h 6533995"/>
              <a:gd name="connsiteX573" fmla="*/ 8443061 w 11830043"/>
              <a:gd name="connsiteY573" fmla="*/ 6041642 h 6533995"/>
              <a:gd name="connsiteX574" fmla="*/ 8452781 w 11830043"/>
              <a:gd name="connsiteY574" fmla="*/ 6031918 h 6533995"/>
              <a:gd name="connsiteX575" fmla="*/ 8211553 w 11830043"/>
              <a:gd name="connsiteY575" fmla="*/ 6031918 h 6533995"/>
              <a:gd name="connsiteX576" fmla="*/ 8221273 w 11830043"/>
              <a:gd name="connsiteY576" fmla="*/ 6041642 h 6533995"/>
              <a:gd name="connsiteX577" fmla="*/ 8211553 w 11830043"/>
              <a:gd name="connsiteY577" fmla="*/ 6051429 h 6533995"/>
              <a:gd name="connsiteX578" fmla="*/ 8201769 w 11830043"/>
              <a:gd name="connsiteY578" fmla="*/ 6041642 h 6533995"/>
              <a:gd name="connsiteX579" fmla="*/ 8211553 w 11830043"/>
              <a:gd name="connsiteY579" fmla="*/ 6031918 h 6533995"/>
              <a:gd name="connsiteX580" fmla="*/ 7970260 w 11830043"/>
              <a:gd name="connsiteY580" fmla="*/ 6031918 h 6533995"/>
              <a:gd name="connsiteX581" fmla="*/ 7980044 w 11830043"/>
              <a:gd name="connsiteY581" fmla="*/ 6041642 h 6533995"/>
              <a:gd name="connsiteX582" fmla="*/ 7970260 w 11830043"/>
              <a:gd name="connsiteY582" fmla="*/ 6051429 h 6533995"/>
              <a:gd name="connsiteX583" fmla="*/ 7960477 w 11830043"/>
              <a:gd name="connsiteY583" fmla="*/ 6041642 h 6533995"/>
              <a:gd name="connsiteX584" fmla="*/ 7970260 w 11830043"/>
              <a:gd name="connsiteY584" fmla="*/ 6031918 h 6533995"/>
              <a:gd name="connsiteX585" fmla="*/ 7729032 w 11830043"/>
              <a:gd name="connsiteY585" fmla="*/ 6031918 h 6533995"/>
              <a:gd name="connsiteX586" fmla="*/ 7738753 w 11830043"/>
              <a:gd name="connsiteY586" fmla="*/ 6041642 h 6533995"/>
              <a:gd name="connsiteX587" fmla="*/ 7729032 w 11830043"/>
              <a:gd name="connsiteY587" fmla="*/ 6051429 h 6533995"/>
              <a:gd name="connsiteX588" fmla="*/ 7719249 w 11830043"/>
              <a:gd name="connsiteY588" fmla="*/ 6041642 h 6533995"/>
              <a:gd name="connsiteX589" fmla="*/ 7729032 w 11830043"/>
              <a:gd name="connsiteY589" fmla="*/ 6031918 h 6533995"/>
              <a:gd name="connsiteX590" fmla="*/ 7487803 w 11830043"/>
              <a:gd name="connsiteY590" fmla="*/ 6031918 h 6533995"/>
              <a:gd name="connsiteX591" fmla="*/ 7497524 w 11830043"/>
              <a:gd name="connsiteY591" fmla="*/ 6041642 h 6533995"/>
              <a:gd name="connsiteX592" fmla="*/ 7487803 w 11830043"/>
              <a:gd name="connsiteY592" fmla="*/ 6051429 h 6533995"/>
              <a:gd name="connsiteX593" fmla="*/ 7478019 w 11830043"/>
              <a:gd name="connsiteY593" fmla="*/ 6041642 h 6533995"/>
              <a:gd name="connsiteX594" fmla="*/ 7487803 w 11830043"/>
              <a:gd name="connsiteY594" fmla="*/ 6031918 h 6533995"/>
              <a:gd name="connsiteX595" fmla="*/ 7246575 w 11830043"/>
              <a:gd name="connsiteY595" fmla="*/ 6031918 h 6533995"/>
              <a:gd name="connsiteX596" fmla="*/ 7256359 w 11830043"/>
              <a:gd name="connsiteY596" fmla="*/ 6041642 h 6533995"/>
              <a:gd name="connsiteX597" fmla="*/ 7246575 w 11830043"/>
              <a:gd name="connsiteY597" fmla="*/ 6051429 h 6533995"/>
              <a:gd name="connsiteX598" fmla="*/ 7236855 w 11830043"/>
              <a:gd name="connsiteY598" fmla="*/ 6041642 h 6533995"/>
              <a:gd name="connsiteX599" fmla="*/ 7246575 w 11830043"/>
              <a:gd name="connsiteY599" fmla="*/ 6031918 h 6533995"/>
              <a:gd name="connsiteX600" fmla="*/ 7005346 w 11830043"/>
              <a:gd name="connsiteY600" fmla="*/ 6031918 h 6533995"/>
              <a:gd name="connsiteX601" fmla="*/ 7015130 w 11830043"/>
              <a:gd name="connsiteY601" fmla="*/ 6041642 h 6533995"/>
              <a:gd name="connsiteX602" fmla="*/ 7005346 w 11830043"/>
              <a:gd name="connsiteY602" fmla="*/ 6051429 h 6533995"/>
              <a:gd name="connsiteX603" fmla="*/ 6995626 w 11830043"/>
              <a:gd name="connsiteY603" fmla="*/ 6041642 h 6533995"/>
              <a:gd name="connsiteX604" fmla="*/ 7005346 w 11830043"/>
              <a:gd name="connsiteY604" fmla="*/ 6031918 h 6533995"/>
              <a:gd name="connsiteX605" fmla="*/ 6764118 w 11830043"/>
              <a:gd name="connsiteY605" fmla="*/ 6031918 h 6533995"/>
              <a:gd name="connsiteX606" fmla="*/ 6773902 w 11830043"/>
              <a:gd name="connsiteY606" fmla="*/ 6041642 h 6533995"/>
              <a:gd name="connsiteX607" fmla="*/ 6764118 w 11830043"/>
              <a:gd name="connsiteY607" fmla="*/ 6051429 h 6533995"/>
              <a:gd name="connsiteX608" fmla="*/ 6754335 w 11830043"/>
              <a:gd name="connsiteY608" fmla="*/ 6041642 h 6533995"/>
              <a:gd name="connsiteX609" fmla="*/ 6764118 w 11830043"/>
              <a:gd name="connsiteY609" fmla="*/ 6031918 h 6533995"/>
              <a:gd name="connsiteX610" fmla="*/ 6522889 w 11830043"/>
              <a:gd name="connsiteY610" fmla="*/ 6031918 h 6533995"/>
              <a:gd name="connsiteX611" fmla="*/ 6532610 w 11830043"/>
              <a:gd name="connsiteY611" fmla="*/ 6041642 h 6533995"/>
              <a:gd name="connsiteX612" fmla="*/ 6522889 w 11830043"/>
              <a:gd name="connsiteY612" fmla="*/ 6051429 h 6533995"/>
              <a:gd name="connsiteX613" fmla="*/ 6513105 w 11830043"/>
              <a:gd name="connsiteY613" fmla="*/ 6041642 h 6533995"/>
              <a:gd name="connsiteX614" fmla="*/ 6522889 w 11830043"/>
              <a:gd name="connsiteY614" fmla="*/ 6031918 h 6533995"/>
              <a:gd name="connsiteX615" fmla="*/ 6281661 w 11830043"/>
              <a:gd name="connsiteY615" fmla="*/ 6031918 h 6533995"/>
              <a:gd name="connsiteX616" fmla="*/ 6291381 w 11830043"/>
              <a:gd name="connsiteY616" fmla="*/ 6041642 h 6533995"/>
              <a:gd name="connsiteX617" fmla="*/ 6281661 w 11830043"/>
              <a:gd name="connsiteY617" fmla="*/ 6051429 h 6533995"/>
              <a:gd name="connsiteX618" fmla="*/ 6271877 w 11830043"/>
              <a:gd name="connsiteY618" fmla="*/ 6041642 h 6533995"/>
              <a:gd name="connsiteX619" fmla="*/ 6281661 w 11830043"/>
              <a:gd name="connsiteY619" fmla="*/ 6031918 h 6533995"/>
              <a:gd name="connsiteX620" fmla="*/ 6040432 w 11830043"/>
              <a:gd name="connsiteY620" fmla="*/ 6031918 h 6533995"/>
              <a:gd name="connsiteX621" fmla="*/ 6050216 w 11830043"/>
              <a:gd name="connsiteY621" fmla="*/ 6041642 h 6533995"/>
              <a:gd name="connsiteX622" fmla="*/ 6040432 w 11830043"/>
              <a:gd name="connsiteY622" fmla="*/ 6051429 h 6533995"/>
              <a:gd name="connsiteX623" fmla="*/ 6030712 w 11830043"/>
              <a:gd name="connsiteY623" fmla="*/ 6041642 h 6533995"/>
              <a:gd name="connsiteX624" fmla="*/ 6040432 w 11830043"/>
              <a:gd name="connsiteY624" fmla="*/ 6031918 h 6533995"/>
              <a:gd name="connsiteX625" fmla="*/ 5799205 w 11830043"/>
              <a:gd name="connsiteY625" fmla="*/ 6031918 h 6533995"/>
              <a:gd name="connsiteX626" fmla="*/ 5808989 w 11830043"/>
              <a:gd name="connsiteY626" fmla="*/ 6041642 h 6533995"/>
              <a:gd name="connsiteX627" fmla="*/ 5799205 w 11830043"/>
              <a:gd name="connsiteY627" fmla="*/ 6051429 h 6533995"/>
              <a:gd name="connsiteX628" fmla="*/ 5789486 w 11830043"/>
              <a:gd name="connsiteY628" fmla="*/ 6041642 h 6533995"/>
              <a:gd name="connsiteX629" fmla="*/ 5799205 w 11830043"/>
              <a:gd name="connsiteY629" fmla="*/ 6031918 h 6533995"/>
              <a:gd name="connsiteX630" fmla="*/ 5557992 w 11830043"/>
              <a:gd name="connsiteY630" fmla="*/ 6031918 h 6533995"/>
              <a:gd name="connsiteX631" fmla="*/ 5567774 w 11830043"/>
              <a:gd name="connsiteY631" fmla="*/ 6041642 h 6533995"/>
              <a:gd name="connsiteX632" fmla="*/ 5557992 w 11830043"/>
              <a:gd name="connsiteY632" fmla="*/ 6051429 h 6533995"/>
              <a:gd name="connsiteX633" fmla="*/ 5548208 w 11830043"/>
              <a:gd name="connsiteY633" fmla="*/ 6041642 h 6533995"/>
              <a:gd name="connsiteX634" fmla="*/ 5557992 w 11830043"/>
              <a:gd name="connsiteY634" fmla="*/ 6031918 h 6533995"/>
              <a:gd name="connsiteX635" fmla="*/ 5316710 w 11830043"/>
              <a:gd name="connsiteY635" fmla="*/ 6031918 h 6533995"/>
              <a:gd name="connsiteX636" fmla="*/ 5326432 w 11830043"/>
              <a:gd name="connsiteY636" fmla="*/ 6041642 h 6533995"/>
              <a:gd name="connsiteX637" fmla="*/ 5316710 w 11830043"/>
              <a:gd name="connsiteY637" fmla="*/ 6051429 h 6533995"/>
              <a:gd name="connsiteX638" fmla="*/ 5306926 w 11830043"/>
              <a:gd name="connsiteY638" fmla="*/ 6041642 h 6533995"/>
              <a:gd name="connsiteX639" fmla="*/ 5316710 w 11830043"/>
              <a:gd name="connsiteY639" fmla="*/ 6031918 h 6533995"/>
              <a:gd name="connsiteX640" fmla="*/ 5075486 w 11830043"/>
              <a:gd name="connsiteY640" fmla="*/ 6031918 h 6533995"/>
              <a:gd name="connsiteX641" fmla="*/ 5085202 w 11830043"/>
              <a:gd name="connsiteY641" fmla="*/ 6041642 h 6533995"/>
              <a:gd name="connsiteX642" fmla="*/ 5075486 w 11830043"/>
              <a:gd name="connsiteY642" fmla="*/ 6051429 h 6533995"/>
              <a:gd name="connsiteX643" fmla="*/ 5065705 w 11830043"/>
              <a:gd name="connsiteY643" fmla="*/ 6041642 h 6533995"/>
              <a:gd name="connsiteX644" fmla="*/ 5075486 w 11830043"/>
              <a:gd name="connsiteY644" fmla="*/ 6031918 h 6533995"/>
              <a:gd name="connsiteX645" fmla="*/ 4834252 w 11830043"/>
              <a:gd name="connsiteY645" fmla="*/ 6031918 h 6533995"/>
              <a:gd name="connsiteX646" fmla="*/ 4844040 w 11830043"/>
              <a:gd name="connsiteY646" fmla="*/ 6041642 h 6533995"/>
              <a:gd name="connsiteX647" fmla="*/ 4834252 w 11830043"/>
              <a:gd name="connsiteY647" fmla="*/ 6051429 h 6533995"/>
              <a:gd name="connsiteX648" fmla="*/ 4824534 w 11830043"/>
              <a:gd name="connsiteY648" fmla="*/ 6041642 h 6533995"/>
              <a:gd name="connsiteX649" fmla="*/ 4834252 w 11830043"/>
              <a:gd name="connsiteY649" fmla="*/ 6031918 h 6533995"/>
              <a:gd name="connsiteX650" fmla="*/ 4593019 w 11830043"/>
              <a:gd name="connsiteY650" fmla="*/ 6031918 h 6533995"/>
              <a:gd name="connsiteX651" fmla="*/ 4602795 w 11830043"/>
              <a:gd name="connsiteY651" fmla="*/ 6041642 h 6533995"/>
              <a:gd name="connsiteX652" fmla="*/ 4593019 w 11830043"/>
              <a:gd name="connsiteY652" fmla="*/ 6051429 h 6533995"/>
              <a:gd name="connsiteX653" fmla="*/ 4583304 w 11830043"/>
              <a:gd name="connsiteY653" fmla="*/ 6041642 h 6533995"/>
              <a:gd name="connsiteX654" fmla="*/ 4593019 w 11830043"/>
              <a:gd name="connsiteY654" fmla="*/ 6031918 h 6533995"/>
              <a:gd name="connsiteX655" fmla="*/ 4351806 w 11830043"/>
              <a:gd name="connsiteY655" fmla="*/ 6031918 h 6533995"/>
              <a:gd name="connsiteX656" fmla="*/ 4361580 w 11830043"/>
              <a:gd name="connsiteY656" fmla="*/ 6041642 h 6533995"/>
              <a:gd name="connsiteX657" fmla="*/ 4351806 w 11830043"/>
              <a:gd name="connsiteY657" fmla="*/ 6051429 h 6533995"/>
              <a:gd name="connsiteX658" fmla="*/ 4342006 w 11830043"/>
              <a:gd name="connsiteY658" fmla="*/ 6041642 h 6533995"/>
              <a:gd name="connsiteX659" fmla="*/ 4351806 w 11830043"/>
              <a:gd name="connsiteY659" fmla="*/ 6031918 h 6533995"/>
              <a:gd name="connsiteX660" fmla="*/ 4110583 w 11830043"/>
              <a:gd name="connsiteY660" fmla="*/ 6031918 h 6533995"/>
              <a:gd name="connsiteX661" fmla="*/ 4120362 w 11830043"/>
              <a:gd name="connsiteY661" fmla="*/ 6041642 h 6533995"/>
              <a:gd name="connsiteX662" fmla="*/ 4110583 w 11830043"/>
              <a:gd name="connsiteY662" fmla="*/ 6051429 h 6533995"/>
              <a:gd name="connsiteX663" fmla="*/ 4100801 w 11830043"/>
              <a:gd name="connsiteY663" fmla="*/ 6041642 h 6533995"/>
              <a:gd name="connsiteX664" fmla="*/ 4110583 w 11830043"/>
              <a:gd name="connsiteY664" fmla="*/ 6031918 h 6533995"/>
              <a:gd name="connsiteX665" fmla="*/ 3869432 w 11830043"/>
              <a:gd name="connsiteY665" fmla="*/ 6031918 h 6533995"/>
              <a:gd name="connsiteX666" fmla="*/ 3879151 w 11830043"/>
              <a:gd name="connsiteY666" fmla="*/ 6041642 h 6533995"/>
              <a:gd name="connsiteX667" fmla="*/ 3869432 w 11830043"/>
              <a:gd name="connsiteY667" fmla="*/ 6051429 h 6533995"/>
              <a:gd name="connsiteX668" fmla="*/ 3859649 w 11830043"/>
              <a:gd name="connsiteY668" fmla="*/ 6041642 h 6533995"/>
              <a:gd name="connsiteX669" fmla="*/ 3869432 w 11830043"/>
              <a:gd name="connsiteY669" fmla="*/ 6031918 h 6533995"/>
              <a:gd name="connsiteX670" fmla="*/ 3628215 w 11830043"/>
              <a:gd name="connsiteY670" fmla="*/ 6031918 h 6533995"/>
              <a:gd name="connsiteX671" fmla="*/ 3637936 w 11830043"/>
              <a:gd name="connsiteY671" fmla="*/ 6041642 h 6533995"/>
              <a:gd name="connsiteX672" fmla="*/ 3628215 w 11830043"/>
              <a:gd name="connsiteY672" fmla="*/ 6051429 h 6533995"/>
              <a:gd name="connsiteX673" fmla="*/ 3618433 w 11830043"/>
              <a:gd name="connsiteY673" fmla="*/ 6041642 h 6533995"/>
              <a:gd name="connsiteX674" fmla="*/ 3628215 w 11830043"/>
              <a:gd name="connsiteY674" fmla="*/ 6031918 h 6533995"/>
              <a:gd name="connsiteX675" fmla="*/ 3386960 w 11830043"/>
              <a:gd name="connsiteY675" fmla="*/ 6031918 h 6533995"/>
              <a:gd name="connsiteX676" fmla="*/ 3396745 w 11830043"/>
              <a:gd name="connsiteY676" fmla="*/ 6041642 h 6533995"/>
              <a:gd name="connsiteX677" fmla="*/ 3386960 w 11830043"/>
              <a:gd name="connsiteY677" fmla="*/ 6051429 h 6533995"/>
              <a:gd name="connsiteX678" fmla="*/ 3377238 w 11830043"/>
              <a:gd name="connsiteY678" fmla="*/ 6041642 h 6533995"/>
              <a:gd name="connsiteX679" fmla="*/ 3386960 w 11830043"/>
              <a:gd name="connsiteY679" fmla="*/ 6031918 h 6533995"/>
              <a:gd name="connsiteX680" fmla="*/ 3145752 w 11830043"/>
              <a:gd name="connsiteY680" fmla="*/ 6031918 h 6533995"/>
              <a:gd name="connsiteX681" fmla="*/ 3155534 w 11830043"/>
              <a:gd name="connsiteY681" fmla="*/ 6041642 h 6533995"/>
              <a:gd name="connsiteX682" fmla="*/ 3145752 w 11830043"/>
              <a:gd name="connsiteY682" fmla="*/ 6051429 h 6533995"/>
              <a:gd name="connsiteX683" fmla="*/ 3136034 w 11830043"/>
              <a:gd name="connsiteY683" fmla="*/ 6041642 h 6533995"/>
              <a:gd name="connsiteX684" fmla="*/ 3145752 w 11830043"/>
              <a:gd name="connsiteY684" fmla="*/ 6031918 h 6533995"/>
              <a:gd name="connsiteX685" fmla="*/ 2904575 w 11830043"/>
              <a:gd name="connsiteY685" fmla="*/ 6031918 h 6533995"/>
              <a:gd name="connsiteX686" fmla="*/ 2914358 w 11830043"/>
              <a:gd name="connsiteY686" fmla="*/ 6041642 h 6533995"/>
              <a:gd name="connsiteX687" fmla="*/ 2904575 w 11830043"/>
              <a:gd name="connsiteY687" fmla="*/ 6051429 h 6533995"/>
              <a:gd name="connsiteX688" fmla="*/ 2894793 w 11830043"/>
              <a:gd name="connsiteY688" fmla="*/ 6041642 h 6533995"/>
              <a:gd name="connsiteX689" fmla="*/ 2904575 w 11830043"/>
              <a:gd name="connsiteY689" fmla="*/ 6031918 h 6533995"/>
              <a:gd name="connsiteX690" fmla="*/ 2663275 w 11830043"/>
              <a:gd name="connsiteY690" fmla="*/ 6031918 h 6533995"/>
              <a:gd name="connsiteX691" fmla="*/ 2673000 w 11830043"/>
              <a:gd name="connsiteY691" fmla="*/ 6041642 h 6533995"/>
              <a:gd name="connsiteX692" fmla="*/ 2663275 w 11830043"/>
              <a:gd name="connsiteY692" fmla="*/ 6051429 h 6533995"/>
              <a:gd name="connsiteX693" fmla="*/ 2653494 w 11830043"/>
              <a:gd name="connsiteY693" fmla="*/ 6041642 h 6533995"/>
              <a:gd name="connsiteX694" fmla="*/ 2663275 w 11830043"/>
              <a:gd name="connsiteY694" fmla="*/ 6031918 h 6533995"/>
              <a:gd name="connsiteX695" fmla="*/ 2422040 w 11830043"/>
              <a:gd name="connsiteY695" fmla="*/ 6031918 h 6533995"/>
              <a:gd name="connsiteX696" fmla="*/ 2431755 w 11830043"/>
              <a:gd name="connsiteY696" fmla="*/ 6041642 h 6533995"/>
              <a:gd name="connsiteX697" fmla="*/ 2422040 w 11830043"/>
              <a:gd name="connsiteY697" fmla="*/ 6051429 h 6533995"/>
              <a:gd name="connsiteX698" fmla="*/ 2412260 w 11830043"/>
              <a:gd name="connsiteY698" fmla="*/ 6041642 h 6533995"/>
              <a:gd name="connsiteX699" fmla="*/ 2422040 w 11830043"/>
              <a:gd name="connsiteY699" fmla="*/ 6031918 h 6533995"/>
              <a:gd name="connsiteX700" fmla="*/ 2180796 w 11830043"/>
              <a:gd name="connsiteY700" fmla="*/ 6031918 h 6533995"/>
              <a:gd name="connsiteX701" fmla="*/ 2190581 w 11830043"/>
              <a:gd name="connsiteY701" fmla="*/ 6041642 h 6533995"/>
              <a:gd name="connsiteX702" fmla="*/ 2180796 w 11830043"/>
              <a:gd name="connsiteY702" fmla="*/ 6051429 h 6533995"/>
              <a:gd name="connsiteX703" fmla="*/ 2171087 w 11830043"/>
              <a:gd name="connsiteY703" fmla="*/ 6041642 h 6533995"/>
              <a:gd name="connsiteX704" fmla="*/ 2180796 w 11830043"/>
              <a:gd name="connsiteY704" fmla="*/ 6031918 h 6533995"/>
              <a:gd name="connsiteX705" fmla="*/ 1939584 w 11830043"/>
              <a:gd name="connsiteY705" fmla="*/ 6031918 h 6533995"/>
              <a:gd name="connsiteX706" fmla="*/ 1949367 w 11830043"/>
              <a:gd name="connsiteY706" fmla="*/ 6041642 h 6533995"/>
              <a:gd name="connsiteX707" fmla="*/ 1939584 w 11830043"/>
              <a:gd name="connsiteY707" fmla="*/ 6051429 h 6533995"/>
              <a:gd name="connsiteX708" fmla="*/ 1929862 w 11830043"/>
              <a:gd name="connsiteY708" fmla="*/ 6041642 h 6533995"/>
              <a:gd name="connsiteX709" fmla="*/ 1939584 w 11830043"/>
              <a:gd name="connsiteY709" fmla="*/ 6031918 h 6533995"/>
              <a:gd name="connsiteX710" fmla="*/ 1698333 w 11830043"/>
              <a:gd name="connsiteY710" fmla="*/ 6031918 h 6533995"/>
              <a:gd name="connsiteX711" fmla="*/ 1708119 w 11830043"/>
              <a:gd name="connsiteY711" fmla="*/ 6041642 h 6533995"/>
              <a:gd name="connsiteX712" fmla="*/ 1698333 w 11830043"/>
              <a:gd name="connsiteY712" fmla="*/ 6051429 h 6533995"/>
              <a:gd name="connsiteX713" fmla="*/ 1688548 w 11830043"/>
              <a:gd name="connsiteY713" fmla="*/ 6041642 h 6533995"/>
              <a:gd name="connsiteX714" fmla="*/ 1698333 w 11830043"/>
              <a:gd name="connsiteY714" fmla="*/ 6031918 h 6533995"/>
              <a:gd name="connsiteX715" fmla="*/ 1457109 w 11830043"/>
              <a:gd name="connsiteY715" fmla="*/ 6031918 h 6533995"/>
              <a:gd name="connsiteX716" fmla="*/ 1466829 w 11830043"/>
              <a:gd name="connsiteY716" fmla="*/ 6041642 h 6533995"/>
              <a:gd name="connsiteX717" fmla="*/ 1457109 w 11830043"/>
              <a:gd name="connsiteY717" fmla="*/ 6051429 h 6533995"/>
              <a:gd name="connsiteX718" fmla="*/ 1447325 w 11830043"/>
              <a:gd name="connsiteY718" fmla="*/ 6041642 h 6533995"/>
              <a:gd name="connsiteX719" fmla="*/ 1457109 w 11830043"/>
              <a:gd name="connsiteY719" fmla="*/ 6031918 h 6533995"/>
              <a:gd name="connsiteX720" fmla="*/ 1215887 w 11830043"/>
              <a:gd name="connsiteY720" fmla="*/ 6031918 h 6533995"/>
              <a:gd name="connsiteX721" fmla="*/ 1225671 w 11830043"/>
              <a:gd name="connsiteY721" fmla="*/ 6041642 h 6533995"/>
              <a:gd name="connsiteX722" fmla="*/ 1215887 w 11830043"/>
              <a:gd name="connsiteY722" fmla="*/ 6051429 h 6533995"/>
              <a:gd name="connsiteX723" fmla="*/ 1206168 w 11830043"/>
              <a:gd name="connsiteY723" fmla="*/ 6041642 h 6533995"/>
              <a:gd name="connsiteX724" fmla="*/ 1215887 w 11830043"/>
              <a:gd name="connsiteY724" fmla="*/ 6031918 h 6533995"/>
              <a:gd name="connsiteX725" fmla="*/ 974667 w 11830043"/>
              <a:gd name="connsiteY725" fmla="*/ 6031918 h 6533995"/>
              <a:gd name="connsiteX726" fmla="*/ 984451 w 11830043"/>
              <a:gd name="connsiteY726" fmla="*/ 6041642 h 6533995"/>
              <a:gd name="connsiteX727" fmla="*/ 974667 w 11830043"/>
              <a:gd name="connsiteY727" fmla="*/ 6051429 h 6533995"/>
              <a:gd name="connsiteX728" fmla="*/ 964947 w 11830043"/>
              <a:gd name="connsiteY728" fmla="*/ 6041642 h 6533995"/>
              <a:gd name="connsiteX729" fmla="*/ 974667 w 11830043"/>
              <a:gd name="connsiteY729" fmla="*/ 6031918 h 6533995"/>
              <a:gd name="connsiteX730" fmla="*/ 733447 w 11830043"/>
              <a:gd name="connsiteY730" fmla="*/ 6031918 h 6533995"/>
              <a:gd name="connsiteX731" fmla="*/ 743167 w 11830043"/>
              <a:gd name="connsiteY731" fmla="*/ 6041642 h 6533995"/>
              <a:gd name="connsiteX732" fmla="*/ 733447 w 11830043"/>
              <a:gd name="connsiteY732" fmla="*/ 6051429 h 6533995"/>
              <a:gd name="connsiteX733" fmla="*/ 723664 w 11830043"/>
              <a:gd name="connsiteY733" fmla="*/ 6041642 h 6533995"/>
              <a:gd name="connsiteX734" fmla="*/ 733447 w 11830043"/>
              <a:gd name="connsiteY734" fmla="*/ 6031918 h 6533995"/>
              <a:gd name="connsiteX735" fmla="*/ 492227 w 11830043"/>
              <a:gd name="connsiteY735" fmla="*/ 6031918 h 6533995"/>
              <a:gd name="connsiteX736" fmla="*/ 501947 w 11830043"/>
              <a:gd name="connsiteY736" fmla="*/ 6041642 h 6533995"/>
              <a:gd name="connsiteX737" fmla="*/ 492227 w 11830043"/>
              <a:gd name="connsiteY737" fmla="*/ 6051429 h 6533995"/>
              <a:gd name="connsiteX738" fmla="*/ 482443 w 11830043"/>
              <a:gd name="connsiteY738" fmla="*/ 6041642 h 6533995"/>
              <a:gd name="connsiteX739" fmla="*/ 492227 w 11830043"/>
              <a:gd name="connsiteY739" fmla="*/ 6031918 h 6533995"/>
              <a:gd name="connsiteX740" fmla="*/ 251007 w 11830043"/>
              <a:gd name="connsiteY740" fmla="*/ 6031918 h 6533995"/>
              <a:gd name="connsiteX741" fmla="*/ 260791 w 11830043"/>
              <a:gd name="connsiteY741" fmla="*/ 6041642 h 6533995"/>
              <a:gd name="connsiteX742" fmla="*/ 251007 w 11830043"/>
              <a:gd name="connsiteY742" fmla="*/ 6051429 h 6533995"/>
              <a:gd name="connsiteX743" fmla="*/ 241287 w 11830043"/>
              <a:gd name="connsiteY743" fmla="*/ 6041642 h 6533995"/>
              <a:gd name="connsiteX744" fmla="*/ 251007 w 11830043"/>
              <a:gd name="connsiteY744" fmla="*/ 6031918 h 6533995"/>
              <a:gd name="connsiteX745" fmla="*/ 9724 w 11830043"/>
              <a:gd name="connsiteY745" fmla="*/ 6031918 h 6533995"/>
              <a:gd name="connsiteX746" fmla="*/ 19508 w 11830043"/>
              <a:gd name="connsiteY746" fmla="*/ 6041642 h 6533995"/>
              <a:gd name="connsiteX747" fmla="*/ 9724 w 11830043"/>
              <a:gd name="connsiteY747" fmla="*/ 6051429 h 6533995"/>
              <a:gd name="connsiteX748" fmla="*/ 4 w 11830043"/>
              <a:gd name="connsiteY748" fmla="*/ 6041642 h 6533995"/>
              <a:gd name="connsiteX749" fmla="*/ 9724 w 11830043"/>
              <a:gd name="connsiteY749" fmla="*/ 6031918 h 6533995"/>
              <a:gd name="connsiteX750" fmla="*/ 11820259 w 11830043"/>
              <a:gd name="connsiteY750" fmla="*/ 5790603 h 6533995"/>
              <a:gd name="connsiteX751" fmla="*/ 11830043 w 11830043"/>
              <a:gd name="connsiteY751" fmla="*/ 5800390 h 6533995"/>
              <a:gd name="connsiteX752" fmla="*/ 11820259 w 11830043"/>
              <a:gd name="connsiteY752" fmla="*/ 5810114 h 6533995"/>
              <a:gd name="connsiteX753" fmla="*/ 11810539 w 11830043"/>
              <a:gd name="connsiteY753" fmla="*/ 5800390 h 6533995"/>
              <a:gd name="connsiteX754" fmla="*/ 11820259 w 11830043"/>
              <a:gd name="connsiteY754" fmla="*/ 5790603 h 6533995"/>
              <a:gd name="connsiteX755" fmla="*/ 11579030 w 11830043"/>
              <a:gd name="connsiteY755" fmla="*/ 5790603 h 6533995"/>
              <a:gd name="connsiteX756" fmla="*/ 11588815 w 11830043"/>
              <a:gd name="connsiteY756" fmla="*/ 5800390 h 6533995"/>
              <a:gd name="connsiteX757" fmla="*/ 11579030 w 11830043"/>
              <a:gd name="connsiteY757" fmla="*/ 5810114 h 6533995"/>
              <a:gd name="connsiteX758" fmla="*/ 11569310 w 11830043"/>
              <a:gd name="connsiteY758" fmla="*/ 5800390 h 6533995"/>
              <a:gd name="connsiteX759" fmla="*/ 11579030 w 11830043"/>
              <a:gd name="connsiteY759" fmla="*/ 5790603 h 6533995"/>
              <a:gd name="connsiteX760" fmla="*/ 11337802 w 11830043"/>
              <a:gd name="connsiteY760" fmla="*/ 5790603 h 6533995"/>
              <a:gd name="connsiteX761" fmla="*/ 11347587 w 11830043"/>
              <a:gd name="connsiteY761" fmla="*/ 5800390 h 6533995"/>
              <a:gd name="connsiteX762" fmla="*/ 11337802 w 11830043"/>
              <a:gd name="connsiteY762" fmla="*/ 5810114 h 6533995"/>
              <a:gd name="connsiteX763" fmla="*/ 11328082 w 11830043"/>
              <a:gd name="connsiteY763" fmla="*/ 5800390 h 6533995"/>
              <a:gd name="connsiteX764" fmla="*/ 11337802 w 11830043"/>
              <a:gd name="connsiteY764" fmla="*/ 5790603 h 6533995"/>
              <a:gd name="connsiteX765" fmla="*/ 11096574 w 11830043"/>
              <a:gd name="connsiteY765" fmla="*/ 5790603 h 6533995"/>
              <a:gd name="connsiteX766" fmla="*/ 11106294 w 11830043"/>
              <a:gd name="connsiteY766" fmla="*/ 5800390 h 6533995"/>
              <a:gd name="connsiteX767" fmla="*/ 11096574 w 11830043"/>
              <a:gd name="connsiteY767" fmla="*/ 5810114 h 6533995"/>
              <a:gd name="connsiteX768" fmla="*/ 11086790 w 11830043"/>
              <a:gd name="connsiteY768" fmla="*/ 5800390 h 6533995"/>
              <a:gd name="connsiteX769" fmla="*/ 11096574 w 11830043"/>
              <a:gd name="connsiteY769" fmla="*/ 5790603 h 6533995"/>
              <a:gd name="connsiteX770" fmla="*/ 10855345 w 11830043"/>
              <a:gd name="connsiteY770" fmla="*/ 5790603 h 6533995"/>
              <a:gd name="connsiteX771" fmla="*/ 10865065 w 11830043"/>
              <a:gd name="connsiteY771" fmla="*/ 5800390 h 6533995"/>
              <a:gd name="connsiteX772" fmla="*/ 10855345 w 11830043"/>
              <a:gd name="connsiteY772" fmla="*/ 5810114 h 6533995"/>
              <a:gd name="connsiteX773" fmla="*/ 10845625 w 11830043"/>
              <a:gd name="connsiteY773" fmla="*/ 5800390 h 6533995"/>
              <a:gd name="connsiteX774" fmla="*/ 10855345 w 11830043"/>
              <a:gd name="connsiteY774" fmla="*/ 5790603 h 6533995"/>
              <a:gd name="connsiteX775" fmla="*/ 10614116 w 11830043"/>
              <a:gd name="connsiteY775" fmla="*/ 5790603 h 6533995"/>
              <a:gd name="connsiteX776" fmla="*/ 10623901 w 11830043"/>
              <a:gd name="connsiteY776" fmla="*/ 5800390 h 6533995"/>
              <a:gd name="connsiteX777" fmla="*/ 10614116 w 11830043"/>
              <a:gd name="connsiteY777" fmla="*/ 5810114 h 6533995"/>
              <a:gd name="connsiteX778" fmla="*/ 10604396 w 11830043"/>
              <a:gd name="connsiteY778" fmla="*/ 5800390 h 6533995"/>
              <a:gd name="connsiteX779" fmla="*/ 10614116 w 11830043"/>
              <a:gd name="connsiteY779" fmla="*/ 5790603 h 6533995"/>
              <a:gd name="connsiteX780" fmla="*/ 10372888 w 11830043"/>
              <a:gd name="connsiteY780" fmla="*/ 5790603 h 6533995"/>
              <a:gd name="connsiteX781" fmla="*/ 10382673 w 11830043"/>
              <a:gd name="connsiteY781" fmla="*/ 5800390 h 6533995"/>
              <a:gd name="connsiteX782" fmla="*/ 10372888 w 11830043"/>
              <a:gd name="connsiteY782" fmla="*/ 5810114 h 6533995"/>
              <a:gd name="connsiteX783" fmla="*/ 10363168 w 11830043"/>
              <a:gd name="connsiteY783" fmla="*/ 5800390 h 6533995"/>
              <a:gd name="connsiteX784" fmla="*/ 10372888 w 11830043"/>
              <a:gd name="connsiteY784" fmla="*/ 5790603 h 6533995"/>
              <a:gd name="connsiteX785" fmla="*/ 10131660 w 11830043"/>
              <a:gd name="connsiteY785" fmla="*/ 5790603 h 6533995"/>
              <a:gd name="connsiteX786" fmla="*/ 10141444 w 11830043"/>
              <a:gd name="connsiteY786" fmla="*/ 5800390 h 6533995"/>
              <a:gd name="connsiteX787" fmla="*/ 10131660 w 11830043"/>
              <a:gd name="connsiteY787" fmla="*/ 5810114 h 6533995"/>
              <a:gd name="connsiteX788" fmla="*/ 10121940 w 11830043"/>
              <a:gd name="connsiteY788" fmla="*/ 5800390 h 6533995"/>
              <a:gd name="connsiteX789" fmla="*/ 10131660 w 11830043"/>
              <a:gd name="connsiteY789" fmla="*/ 5790603 h 6533995"/>
              <a:gd name="connsiteX790" fmla="*/ 9890432 w 11830043"/>
              <a:gd name="connsiteY790" fmla="*/ 5790603 h 6533995"/>
              <a:gd name="connsiteX791" fmla="*/ 9900152 w 11830043"/>
              <a:gd name="connsiteY791" fmla="*/ 5800390 h 6533995"/>
              <a:gd name="connsiteX792" fmla="*/ 9890432 w 11830043"/>
              <a:gd name="connsiteY792" fmla="*/ 5810114 h 6533995"/>
              <a:gd name="connsiteX793" fmla="*/ 9880648 w 11830043"/>
              <a:gd name="connsiteY793" fmla="*/ 5800390 h 6533995"/>
              <a:gd name="connsiteX794" fmla="*/ 9890432 w 11830043"/>
              <a:gd name="connsiteY794" fmla="*/ 5790603 h 6533995"/>
              <a:gd name="connsiteX795" fmla="*/ 9649203 w 11830043"/>
              <a:gd name="connsiteY795" fmla="*/ 5790603 h 6533995"/>
              <a:gd name="connsiteX796" fmla="*/ 9658923 w 11830043"/>
              <a:gd name="connsiteY796" fmla="*/ 5800390 h 6533995"/>
              <a:gd name="connsiteX797" fmla="*/ 9649203 w 11830043"/>
              <a:gd name="connsiteY797" fmla="*/ 5810114 h 6533995"/>
              <a:gd name="connsiteX798" fmla="*/ 9639483 w 11830043"/>
              <a:gd name="connsiteY798" fmla="*/ 5800390 h 6533995"/>
              <a:gd name="connsiteX799" fmla="*/ 9649203 w 11830043"/>
              <a:gd name="connsiteY799" fmla="*/ 5790603 h 6533995"/>
              <a:gd name="connsiteX800" fmla="*/ 9417695 w 11830043"/>
              <a:gd name="connsiteY800" fmla="*/ 5790603 h 6533995"/>
              <a:gd name="connsiteX801" fmla="*/ 9427416 w 11830043"/>
              <a:gd name="connsiteY801" fmla="*/ 5800390 h 6533995"/>
              <a:gd name="connsiteX802" fmla="*/ 9417695 w 11830043"/>
              <a:gd name="connsiteY802" fmla="*/ 5810114 h 6533995"/>
              <a:gd name="connsiteX803" fmla="*/ 9407911 w 11830043"/>
              <a:gd name="connsiteY803" fmla="*/ 5800390 h 6533995"/>
              <a:gd name="connsiteX804" fmla="*/ 9417695 w 11830043"/>
              <a:gd name="connsiteY804" fmla="*/ 5790603 h 6533995"/>
              <a:gd name="connsiteX805" fmla="*/ 9176467 w 11830043"/>
              <a:gd name="connsiteY805" fmla="*/ 5790603 h 6533995"/>
              <a:gd name="connsiteX806" fmla="*/ 9186187 w 11830043"/>
              <a:gd name="connsiteY806" fmla="*/ 5800390 h 6533995"/>
              <a:gd name="connsiteX807" fmla="*/ 9176467 w 11830043"/>
              <a:gd name="connsiteY807" fmla="*/ 5810114 h 6533995"/>
              <a:gd name="connsiteX808" fmla="*/ 9166683 w 11830043"/>
              <a:gd name="connsiteY808" fmla="*/ 5800390 h 6533995"/>
              <a:gd name="connsiteX809" fmla="*/ 9176467 w 11830043"/>
              <a:gd name="connsiteY809" fmla="*/ 5790603 h 6533995"/>
              <a:gd name="connsiteX810" fmla="*/ 8935237 w 11830043"/>
              <a:gd name="connsiteY810" fmla="*/ 5790603 h 6533995"/>
              <a:gd name="connsiteX811" fmla="*/ 8944958 w 11830043"/>
              <a:gd name="connsiteY811" fmla="*/ 5800390 h 6533995"/>
              <a:gd name="connsiteX812" fmla="*/ 8935237 w 11830043"/>
              <a:gd name="connsiteY812" fmla="*/ 5810114 h 6533995"/>
              <a:gd name="connsiteX813" fmla="*/ 8925454 w 11830043"/>
              <a:gd name="connsiteY813" fmla="*/ 5800390 h 6533995"/>
              <a:gd name="connsiteX814" fmla="*/ 8935237 w 11830043"/>
              <a:gd name="connsiteY814" fmla="*/ 5790603 h 6533995"/>
              <a:gd name="connsiteX815" fmla="*/ 8694009 w 11830043"/>
              <a:gd name="connsiteY815" fmla="*/ 5790603 h 6533995"/>
              <a:gd name="connsiteX816" fmla="*/ 8703730 w 11830043"/>
              <a:gd name="connsiteY816" fmla="*/ 5800390 h 6533995"/>
              <a:gd name="connsiteX817" fmla="*/ 8694009 w 11830043"/>
              <a:gd name="connsiteY817" fmla="*/ 5810114 h 6533995"/>
              <a:gd name="connsiteX818" fmla="*/ 8684289 w 11830043"/>
              <a:gd name="connsiteY818" fmla="*/ 5800390 h 6533995"/>
              <a:gd name="connsiteX819" fmla="*/ 8694009 w 11830043"/>
              <a:gd name="connsiteY819" fmla="*/ 5790603 h 6533995"/>
              <a:gd name="connsiteX820" fmla="*/ 8452781 w 11830043"/>
              <a:gd name="connsiteY820" fmla="*/ 5790603 h 6533995"/>
              <a:gd name="connsiteX821" fmla="*/ 8462566 w 11830043"/>
              <a:gd name="connsiteY821" fmla="*/ 5800390 h 6533995"/>
              <a:gd name="connsiteX822" fmla="*/ 8452781 w 11830043"/>
              <a:gd name="connsiteY822" fmla="*/ 5810114 h 6533995"/>
              <a:gd name="connsiteX823" fmla="*/ 8443061 w 11830043"/>
              <a:gd name="connsiteY823" fmla="*/ 5800390 h 6533995"/>
              <a:gd name="connsiteX824" fmla="*/ 8452781 w 11830043"/>
              <a:gd name="connsiteY824" fmla="*/ 5790603 h 6533995"/>
              <a:gd name="connsiteX825" fmla="*/ 8211553 w 11830043"/>
              <a:gd name="connsiteY825" fmla="*/ 5790603 h 6533995"/>
              <a:gd name="connsiteX826" fmla="*/ 8221273 w 11830043"/>
              <a:gd name="connsiteY826" fmla="*/ 5800390 h 6533995"/>
              <a:gd name="connsiteX827" fmla="*/ 8211553 w 11830043"/>
              <a:gd name="connsiteY827" fmla="*/ 5810114 h 6533995"/>
              <a:gd name="connsiteX828" fmla="*/ 8201769 w 11830043"/>
              <a:gd name="connsiteY828" fmla="*/ 5800390 h 6533995"/>
              <a:gd name="connsiteX829" fmla="*/ 8211553 w 11830043"/>
              <a:gd name="connsiteY829" fmla="*/ 5790603 h 6533995"/>
              <a:gd name="connsiteX830" fmla="*/ 7970260 w 11830043"/>
              <a:gd name="connsiteY830" fmla="*/ 5790603 h 6533995"/>
              <a:gd name="connsiteX831" fmla="*/ 7980044 w 11830043"/>
              <a:gd name="connsiteY831" fmla="*/ 5800390 h 6533995"/>
              <a:gd name="connsiteX832" fmla="*/ 7970260 w 11830043"/>
              <a:gd name="connsiteY832" fmla="*/ 5810114 h 6533995"/>
              <a:gd name="connsiteX833" fmla="*/ 7960477 w 11830043"/>
              <a:gd name="connsiteY833" fmla="*/ 5800390 h 6533995"/>
              <a:gd name="connsiteX834" fmla="*/ 7970260 w 11830043"/>
              <a:gd name="connsiteY834" fmla="*/ 5790603 h 6533995"/>
              <a:gd name="connsiteX835" fmla="*/ 7729032 w 11830043"/>
              <a:gd name="connsiteY835" fmla="*/ 5790603 h 6533995"/>
              <a:gd name="connsiteX836" fmla="*/ 7738753 w 11830043"/>
              <a:gd name="connsiteY836" fmla="*/ 5800390 h 6533995"/>
              <a:gd name="connsiteX837" fmla="*/ 7729032 w 11830043"/>
              <a:gd name="connsiteY837" fmla="*/ 5810114 h 6533995"/>
              <a:gd name="connsiteX838" fmla="*/ 7719249 w 11830043"/>
              <a:gd name="connsiteY838" fmla="*/ 5800390 h 6533995"/>
              <a:gd name="connsiteX839" fmla="*/ 7729032 w 11830043"/>
              <a:gd name="connsiteY839" fmla="*/ 5790603 h 6533995"/>
              <a:gd name="connsiteX840" fmla="*/ 7487803 w 11830043"/>
              <a:gd name="connsiteY840" fmla="*/ 5790603 h 6533995"/>
              <a:gd name="connsiteX841" fmla="*/ 7497524 w 11830043"/>
              <a:gd name="connsiteY841" fmla="*/ 5800390 h 6533995"/>
              <a:gd name="connsiteX842" fmla="*/ 7487803 w 11830043"/>
              <a:gd name="connsiteY842" fmla="*/ 5810114 h 6533995"/>
              <a:gd name="connsiteX843" fmla="*/ 7478019 w 11830043"/>
              <a:gd name="connsiteY843" fmla="*/ 5800390 h 6533995"/>
              <a:gd name="connsiteX844" fmla="*/ 7487803 w 11830043"/>
              <a:gd name="connsiteY844" fmla="*/ 5790603 h 6533995"/>
              <a:gd name="connsiteX845" fmla="*/ 7246575 w 11830043"/>
              <a:gd name="connsiteY845" fmla="*/ 5790603 h 6533995"/>
              <a:gd name="connsiteX846" fmla="*/ 7256359 w 11830043"/>
              <a:gd name="connsiteY846" fmla="*/ 5800390 h 6533995"/>
              <a:gd name="connsiteX847" fmla="*/ 7246575 w 11830043"/>
              <a:gd name="connsiteY847" fmla="*/ 5810114 h 6533995"/>
              <a:gd name="connsiteX848" fmla="*/ 7236855 w 11830043"/>
              <a:gd name="connsiteY848" fmla="*/ 5800390 h 6533995"/>
              <a:gd name="connsiteX849" fmla="*/ 7246575 w 11830043"/>
              <a:gd name="connsiteY849" fmla="*/ 5790603 h 6533995"/>
              <a:gd name="connsiteX850" fmla="*/ 7005346 w 11830043"/>
              <a:gd name="connsiteY850" fmla="*/ 5790603 h 6533995"/>
              <a:gd name="connsiteX851" fmla="*/ 7015130 w 11830043"/>
              <a:gd name="connsiteY851" fmla="*/ 5800390 h 6533995"/>
              <a:gd name="connsiteX852" fmla="*/ 7005346 w 11830043"/>
              <a:gd name="connsiteY852" fmla="*/ 5810114 h 6533995"/>
              <a:gd name="connsiteX853" fmla="*/ 6995626 w 11830043"/>
              <a:gd name="connsiteY853" fmla="*/ 5800390 h 6533995"/>
              <a:gd name="connsiteX854" fmla="*/ 7005346 w 11830043"/>
              <a:gd name="connsiteY854" fmla="*/ 5790603 h 6533995"/>
              <a:gd name="connsiteX855" fmla="*/ 6764118 w 11830043"/>
              <a:gd name="connsiteY855" fmla="*/ 5790603 h 6533995"/>
              <a:gd name="connsiteX856" fmla="*/ 6773902 w 11830043"/>
              <a:gd name="connsiteY856" fmla="*/ 5800390 h 6533995"/>
              <a:gd name="connsiteX857" fmla="*/ 6764118 w 11830043"/>
              <a:gd name="connsiteY857" fmla="*/ 5810114 h 6533995"/>
              <a:gd name="connsiteX858" fmla="*/ 6754335 w 11830043"/>
              <a:gd name="connsiteY858" fmla="*/ 5800390 h 6533995"/>
              <a:gd name="connsiteX859" fmla="*/ 6764118 w 11830043"/>
              <a:gd name="connsiteY859" fmla="*/ 5790603 h 6533995"/>
              <a:gd name="connsiteX860" fmla="*/ 6522889 w 11830043"/>
              <a:gd name="connsiteY860" fmla="*/ 5790603 h 6533995"/>
              <a:gd name="connsiteX861" fmla="*/ 6532610 w 11830043"/>
              <a:gd name="connsiteY861" fmla="*/ 5800390 h 6533995"/>
              <a:gd name="connsiteX862" fmla="*/ 6522889 w 11830043"/>
              <a:gd name="connsiteY862" fmla="*/ 5810114 h 6533995"/>
              <a:gd name="connsiteX863" fmla="*/ 6513105 w 11830043"/>
              <a:gd name="connsiteY863" fmla="*/ 5800390 h 6533995"/>
              <a:gd name="connsiteX864" fmla="*/ 6522889 w 11830043"/>
              <a:gd name="connsiteY864" fmla="*/ 5790603 h 6533995"/>
              <a:gd name="connsiteX865" fmla="*/ 6281661 w 11830043"/>
              <a:gd name="connsiteY865" fmla="*/ 5790603 h 6533995"/>
              <a:gd name="connsiteX866" fmla="*/ 6291381 w 11830043"/>
              <a:gd name="connsiteY866" fmla="*/ 5800390 h 6533995"/>
              <a:gd name="connsiteX867" fmla="*/ 6281661 w 11830043"/>
              <a:gd name="connsiteY867" fmla="*/ 5810114 h 6533995"/>
              <a:gd name="connsiteX868" fmla="*/ 6271877 w 11830043"/>
              <a:gd name="connsiteY868" fmla="*/ 5800390 h 6533995"/>
              <a:gd name="connsiteX869" fmla="*/ 6281661 w 11830043"/>
              <a:gd name="connsiteY869" fmla="*/ 5790603 h 6533995"/>
              <a:gd name="connsiteX870" fmla="*/ 6040432 w 11830043"/>
              <a:gd name="connsiteY870" fmla="*/ 5790603 h 6533995"/>
              <a:gd name="connsiteX871" fmla="*/ 6050216 w 11830043"/>
              <a:gd name="connsiteY871" fmla="*/ 5800390 h 6533995"/>
              <a:gd name="connsiteX872" fmla="*/ 6040432 w 11830043"/>
              <a:gd name="connsiteY872" fmla="*/ 5810114 h 6533995"/>
              <a:gd name="connsiteX873" fmla="*/ 6030712 w 11830043"/>
              <a:gd name="connsiteY873" fmla="*/ 5800390 h 6533995"/>
              <a:gd name="connsiteX874" fmla="*/ 6040432 w 11830043"/>
              <a:gd name="connsiteY874" fmla="*/ 5790603 h 6533995"/>
              <a:gd name="connsiteX875" fmla="*/ 5799205 w 11830043"/>
              <a:gd name="connsiteY875" fmla="*/ 5790603 h 6533995"/>
              <a:gd name="connsiteX876" fmla="*/ 5808989 w 11830043"/>
              <a:gd name="connsiteY876" fmla="*/ 5800390 h 6533995"/>
              <a:gd name="connsiteX877" fmla="*/ 5799205 w 11830043"/>
              <a:gd name="connsiteY877" fmla="*/ 5810114 h 6533995"/>
              <a:gd name="connsiteX878" fmla="*/ 5789486 w 11830043"/>
              <a:gd name="connsiteY878" fmla="*/ 5800390 h 6533995"/>
              <a:gd name="connsiteX879" fmla="*/ 5799205 w 11830043"/>
              <a:gd name="connsiteY879" fmla="*/ 5790603 h 6533995"/>
              <a:gd name="connsiteX880" fmla="*/ 5557992 w 11830043"/>
              <a:gd name="connsiteY880" fmla="*/ 5790603 h 6533995"/>
              <a:gd name="connsiteX881" fmla="*/ 5567774 w 11830043"/>
              <a:gd name="connsiteY881" fmla="*/ 5800390 h 6533995"/>
              <a:gd name="connsiteX882" fmla="*/ 5557992 w 11830043"/>
              <a:gd name="connsiteY882" fmla="*/ 5810114 h 6533995"/>
              <a:gd name="connsiteX883" fmla="*/ 5548208 w 11830043"/>
              <a:gd name="connsiteY883" fmla="*/ 5800390 h 6533995"/>
              <a:gd name="connsiteX884" fmla="*/ 5557992 w 11830043"/>
              <a:gd name="connsiteY884" fmla="*/ 5790603 h 6533995"/>
              <a:gd name="connsiteX885" fmla="*/ 5316710 w 11830043"/>
              <a:gd name="connsiteY885" fmla="*/ 5790603 h 6533995"/>
              <a:gd name="connsiteX886" fmla="*/ 5326432 w 11830043"/>
              <a:gd name="connsiteY886" fmla="*/ 5800390 h 6533995"/>
              <a:gd name="connsiteX887" fmla="*/ 5316710 w 11830043"/>
              <a:gd name="connsiteY887" fmla="*/ 5810114 h 6533995"/>
              <a:gd name="connsiteX888" fmla="*/ 5306926 w 11830043"/>
              <a:gd name="connsiteY888" fmla="*/ 5800390 h 6533995"/>
              <a:gd name="connsiteX889" fmla="*/ 5316710 w 11830043"/>
              <a:gd name="connsiteY889" fmla="*/ 5790603 h 6533995"/>
              <a:gd name="connsiteX890" fmla="*/ 5075486 w 11830043"/>
              <a:gd name="connsiteY890" fmla="*/ 5790603 h 6533995"/>
              <a:gd name="connsiteX891" fmla="*/ 5085202 w 11830043"/>
              <a:gd name="connsiteY891" fmla="*/ 5800390 h 6533995"/>
              <a:gd name="connsiteX892" fmla="*/ 5075486 w 11830043"/>
              <a:gd name="connsiteY892" fmla="*/ 5810114 h 6533995"/>
              <a:gd name="connsiteX893" fmla="*/ 5065705 w 11830043"/>
              <a:gd name="connsiteY893" fmla="*/ 5800390 h 6533995"/>
              <a:gd name="connsiteX894" fmla="*/ 5075486 w 11830043"/>
              <a:gd name="connsiteY894" fmla="*/ 5790603 h 6533995"/>
              <a:gd name="connsiteX895" fmla="*/ 4834252 w 11830043"/>
              <a:gd name="connsiteY895" fmla="*/ 5790603 h 6533995"/>
              <a:gd name="connsiteX896" fmla="*/ 4844040 w 11830043"/>
              <a:gd name="connsiteY896" fmla="*/ 5800390 h 6533995"/>
              <a:gd name="connsiteX897" fmla="*/ 4834252 w 11830043"/>
              <a:gd name="connsiteY897" fmla="*/ 5810114 h 6533995"/>
              <a:gd name="connsiteX898" fmla="*/ 4824534 w 11830043"/>
              <a:gd name="connsiteY898" fmla="*/ 5800390 h 6533995"/>
              <a:gd name="connsiteX899" fmla="*/ 4834252 w 11830043"/>
              <a:gd name="connsiteY899" fmla="*/ 5790603 h 6533995"/>
              <a:gd name="connsiteX900" fmla="*/ 4593019 w 11830043"/>
              <a:gd name="connsiteY900" fmla="*/ 5790603 h 6533995"/>
              <a:gd name="connsiteX901" fmla="*/ 4602795 w 11830043"/>
              <a:gd name="connsiteY901" fmla="*/ 5800390 h 6533995"/>
              <a:gd name="connsiteX902" fmla="*/ 4593019 w 11830043"/>
              <a:gd name="connsiteY902" fmla="*/ 5810114 h 6533995"/>
              <a:gd name="connsiteX903" fmla="*/ 4583304 w 11830043"/>
              <a:gd name="connsiteY903" fmla="*/ 5800390 h 6533995"/>
              <a:gd name="connsiteX904" fmla="*/ 4593019 w 11830043"/>
              <a:gd name="connsiteY904" fmla="*/ 5790603 h 6533995"/>
              <a:gd name="connsiteX905" fmla="*/ 4351806 w 11830043"/>
              <a:gd name="connsiteY905" fmla="*/ 5790603 h 6533995"/>
              <a:gd name="connsiteX906" fmla="*/ 4361580 w 11830043"/>
              <a:gd name="connsiteY906" fmla="*/ 5800390 h 6533995"/>
              <a:gd name="connsiteX907" fmla="*/ 4351806 w 11830043"/>
              <a:gd name="connsiteY907" fmla="*/ 5810114 h 6533995"/>
              <a:gd name="connsiteX908" fmla="*/ 4342006 w 11830043"/>
              <a:gd name="connsiteY908" fmla="*/ 5800390 h 6533995"/>
              <a:gd name="connsiteX909" fmla="*/ 4351806 w 11830043"/>
              <a:gd name="connsiteY909" fmla="*/ 5790603 h 6533995"/>
              <a:gd name="connsiteX910" fmla="*/ 4110583 w 11830043"/>
              <a:gd name="connsiteY910" fmla="*/ 5790603 h 6533995"/>
              <a:gd name="connsiteX911" fmla="*/ 4120362 w 11830043"/>
              <a:gd name="connsiteY911" fmla="*/ 5800390 h 6533995"/>
              <a:gd name="connsiteX912" fmla="*/ 4110583 w 11830043"/>
              <a:gd name="connsiteY912" fmla="*/ 5810114 h 6533995"/>
              <a:gd name="connsiteX913" fmla="*/ 4100801 w 11830043"/>
              <a:gd name="connsiteY913" fmla="*/ 5800390 h 6533995"/>
              <a:gd name="connsiteX914" fmla="*/ 4110583 w 11830043"/>
              <a:gd name="connsiteY914" fmla="*/ 5790603 h 6533995"/>
              <a:gd name="connsiteX915" fmla="*/ 3869431 w 11830043"/>
              <a:gd name="connsiteY915" fmla="*/ 5790603 h 6533995"/>
              <a:gd name="connsiteX916" fmla="*/ 3879151 w 11830043"/>
              <a:gd name="connsiteY916" fmla="*/ 5800390 h 6533995"/>
              <a:gd name="connsiteX917" fmla="*/ 3869431 w 11830043"/>
              <a:gd name="connsiteY917" fmla="*/ 5810114 h 6533995"/>
              <a:gd name="connsiteX918" fmla="*/ 3859649 w 11830043"/>
              <a:gd name="connsiteY918" fmla="*/ 5800390 h 6533995"/>
              <a:gd name="connsiteX919" fmla="*/ 3869431 w 11830043"/>
              <a:gd name="connsiteY919" fmla="*/ 5790603 h 6533995"/>
              <a:gd name="connsiteX920" fmla="*/ 3628215 w 11830043"/>
              <a:gd name="connsiteY920" fmla="*/ 5790603 h 6533995"/>
              <a:gd name="connsiteX921" fmla="*/ 3637936 w 11830043"/>
              <a:gd name="connsiteY921" fmla="*/ 5800390 h 6533995"/>
              <a:gd name="connsiteX922" fmla="*/ 3628215 w 11830043"/>
              <a:gd name="connsiteY922" fmla="*/ 5810114 h 6533995"/>
              <a:gd name="connsiteX923" fmla="*/ 3618433 w 11830043"/>
              <a:gd name="connsiteY923" fmla="*/ 5800390 h 6533995"/>
              <a:gd name="connsiteX924" fmla="*/ 3628215 w 11830043"/>
              <a:gd name="connsiteY924" fmla="*/ 5790603 h 6533995"/>
              <a:gd name="connsiteX925" fmla="*/ 3386960 w 11830043"/>
              <a:gd name="connsiteY925" fmla="*/ 5790603 h 6533995"/>
              <a:gd name="connsiteX926" fmla="*/ 3396745 w 11830043"/>
              <a:gd name="connsiteY926" fmla="*/ 5800390 h 6533995"/>
              <a:gd name="connsiteX927" fmla="*/ 3386960 w 11830043"/>
              <a:gd name="connsiteY927" fmla="*/ 5810114 h 6533995"/>
              <a:gd name="connsiteX928" fmla="*/ 3377238 w 11830043"/>
              <a:gd name="connsiteY928" fmla="*/ 5800390 h 6533995"/>
              <a:gd name="connsiteX929" fmla="*/ 3386960 w 11830043"/>
              <a:gd name="connsiteY929" fmla="*/ 5790603 h 6533995"/>
              <a:gd name="connsiteX930" fmla="*/ 3145752 w 11830043"/>
              <a:gd name="connsiteY930" fmla="*/ 5790603 h 6533995"/>
              <a:gd name="connsiteX931" fmla="*/ 3155534 w 11830043"/>
              <a:gd name="connsiteY931" fmla="*/ 5800390 h 6533995"/>
              <a:gd name="connsiteX932" fmla="*/ 3145752 w 11830043"/>
              <a:gd name="connsiteY932" fmla="*/ 5810114 h 6533995"/>
              <a:gd name="connsiteX933" fmla="*/ 3136034 w 11830043"/>
              <a:gd name="connsiteY933" fmla="*/ 5800390 h 6533995"/>
              <a:gd name="connsiteX934" fmla="*/ 3145752 w 11830043"/>
              <a:gd name="connsiteY934" fmla="*/ 5790603 h 6533995"/>
              <a:gd name="connsiteX935" fmla="*/ 2904575 w 11830043"/>
              <a:gd name="connsiteY935" fmla="*/ 5790603 h 6533995"/>
              <a:gd name="connsiteX936" fmla="*/ 2914357 w 11830043"/>
              <a:gd name="connsiteY936" fmla="*/ 5800390 h 6533995"/>
              <a:gd name="connsiteX937" fmla="*/ 2904575 w 11830043"/>
              <a:gd name="connsiteY937" fmla="*/ 5810114 h 6533995"/>
              <a:gd name="connsiteX938" fmla="*/ 2894793 w 11830043"/>
              <a:gd name="connsiteY938" fmla="*/ 5800390 h 6533995"/>
              <a:gd name="connsiteX939" fmla="*/ 2904575 w 11830043"/>
              <a:gd name="connsiteY939" fmla="*/ 5790603 h 6533995"/>
              <a:gd name="connsiteX940" fmla="*/ 2663275 w 11830043"/>
              <a:gd name="connsiteY940" fmla="*/ 5790603 h 6533995"/>
              <a:gd name="connsiteX941" fmla="*/ 2673000 w 11830043"/>
              <a:gd name="connsiteY941" fmla="*/ 5800390 h 6533995"/>
              <a:gd name="connsiteX942" fmla="*/ 2663275 w 11830043"/>
              <a:gd name="connsiteY942" fmla="*/ 5810114 h 6533995"/>
              <a:gd name="connsiteX943" fmla="*/ 2653494 w 11830043"/>
              <a:gd name="connsiteY943" fmla="*/ 5800390 h 6533995"/>
              <a:gd name="connsiteX944" fmla="*/ 2663275 w 11830043"/>
              <a:gd name="connsiteY944" fmla="*/ 5790603 h 6533995"/>
              <a:gd name="connsiteX945" fmla="*/ 2422039 w 11830043"/>
              <a:gd name="connsiteY945" fmla="*/ 5790603 h 6533995"/>
              <a:gd name="connsiteX946" fmla="*/ 2431755 w 11830043"/>
              <a:gd name="connsiteY946" fmla="*/ 5800390 h 6533995"/>
              <a:gd name="connsiteX947" fmla="*/ 2422039 w 11830043"/>
              <a:gd name="connsiteY947" fmla="*/ 5810114 h 6533995"/>
              <a:gd name="connsiteX948" fmla="*/ 2412260 w 11830043"/>
              <a:gd name="connsiteY948" fmla="*/ 5800390 h 6533995"/>
              <a:gd name="connsiteX949" fmla="*/ 2422039 w 11830043"/>
              <a:gd name="connsiteY949" fmla="*/ 5790603 h 6533995"/>
              <a:gd name="connsiteX950" fmla="*/ 2180796 w 11830043"/>
              <a:gd name="connsiteY950" fmla="*/ 5790603 h 6533995"/>
              <a:gd name="connsiteX951" fmla="*/ 2190581 w 11830043"/>
              <a:gd name="connsiteY951" fmla="*/ 5800390 h 6533995"/>
              <a:gd name="connsiteX952" fmla="*/ 2180796 w 11830043"/>
              <a:gd name="connsiteY952" fmla="*/ 5810114 h 6533995"/>
              <a:gd name="connsiteX953" fmla="*/ 2171087 w 11830043"/>
              <a:gd name="connsiteY953" fmla="*/ 5800390 h 6533995"/>
              <a:gd name="connsiteX954" fmla="*/ 2180796 w 11830043"/>
              <a:gd name="connsiteY954" fmla="*/ 5790603 h 6533995"/>
              <a:gd name="connsiteX955" fmla="*/ 1939584 w 11830043"/>
              <a:gd name="connsiteY955" fmla="*/ 5790603 h 6533995"/>
              <a:gd name="connsiteX956" fmla="*/ 1949367 w 11830043"/>
              <a:gd name="connsiteY956" fmla="*/ 5800390 h 6533995"/>
              <a:gd name="connsiteX957" fmla="*/ 1939584 w 11830043"/>
              <a:gd name="connsiteY957" fmla="*/ 5810114 h 6533995"/>
              <a:gd name="connsiteX958" fmla="*/ 1929862 w 11830043"/>
              <a:gd name="connsiteY958" fmla="*/ 5800390 h 6533995"/>
              <a:gd name="connsiteX959" fmla="*/ 1939584 w 11830043"/>
              <a:gd name="connsiteY959" fmla="*/ 5790603 h 6533995"/>
              <a:gd name="connsiteX960" fmla="*/ 1698333 w 11830043"/>
              <a:gd name="connsiteY960" fmla="*/ 5790603 h 6533995"/>
              <a:gd name="connsiteX961" fmla="*/ 1708119 w 11830043"/>
              <a:gd name="connsiteY961" fmla="*/ 5800390 h 6533995"/>
              <a:gd name="connsiteX962" fmla="*/ 1698333 w 11830043"/>
              <a:gd name="connsiteY962" fmla="*/ 5810114 h 6533995"/>
              <a:gd name="connsiteX963" fmla="*/ 1688548 w 11830043"/>
              <a:gd name="connsiteY963" fmla="*/ 5800390 h 6533995"/>
              <a:gd name="connsiteX964" fmla="*/ 1698333 w 11830043"/>
              <a:gd name="connsiteY964" fmla="*/ 5790603 h 6533995"/>
              <a:gd name="connsiteX965" fmla="*/ 1457109 w 11830043"/>
              <a:gd name="connsiteY965" fmla="*/ 5790603 h 6533995"/>
              <a:gd name="connsiteX966" fmla="*/ 1466829 w 11830043"/>
              <a:gd name="connsiteY966" fmla="*/ 5800390 h 6533995"/>
              <a:gd name="connsiteX967" fmla="*/ 1457109 w 11830043"/>
              <a:gd name="connsiteY967" fmla="*/ 5810114 h 6533995"/>
              <a:gd name="connsiteX968" fmla="*/ 1447325 w 11830043"/>
              <a:gd name="connsiteY968" fmla="*/ 5800390 h 6533995"/>
              <a:gd name="connsiteX969" fmla="*/ 1457109 w 11830043"/>
              <a:gd name="connsiteY969" fmla="*/ 5790603 h 6533995"/>
              <a:gd name="connsiteX970" fmla="*/ 1215887 w 11830043"/>
              <a:gd name="connsiteY970" fmla="*/ 5790603 h 6533995"/>
              <a:gd name="connsiteX971" fmla="*/ 1225671 w 11830043"/>
              <a:gd name="connsiteY971" fmla="*/ 5800390 h 6533995"/>
              <a:gd name="connsiteX972" fmla="*/ 1215887 w 11830043"/>
              <a:gd name="connsiteY972" fmla="*/ 5810114 h 6533995"/>
              <a:gd name="connsiteX973" fmla="*/ 1206167 w 11830043"/>
              <a:gd name="connsiteY973" fmla="*/ 5800390 h 6533995"/>
              <a:gd name="connsiteX974" fmla="*/ 1215887 w 11830043"/>
              <a:gd name="connsiteY974" fmla="*/ 5790603 h 6533995"/>
              <a:gd name="connsiteX975" fmla="*/ 974667 w 11830043"/>
              <a:gd name="connsiteY975" fmla="*/ 5790603 h 6533995"/>
              <a:gd name="connsiteX976" fmla="*/ 984451 w 11830043"/>
              <a:gd name="connsiteY976" fmla="*/ 5800390 h 6533995"/>
              <a:gd name="connsiteX977" fmla="*/ 974667 w 11830043"/>
              <a:gd name="connsiteY977" fmla="*/ 5810114 h 6533995"/>
              <a:gd name="connsiteX978" fmla="*/ 964947 w 11830043"/>
              <a:gd name="connsiteY978" fmla="*/ 5800390 h 6533995"/>
              <a:gd name="connsiteX979" fmla="*/ 974667 w 11830043"/>
              <a:gd name="connsiteY979" fmla="*/ 5790603 h 6533995"/>
              <a:gd name="connsiteX980" fmla="*/ 733447 w 11830043"/>
              <a:gd name="connsiteY980" fmla="*/ 5790603 h 6533995"/>
              <a:gd name="connsiteX981" fmla="*/ 743167 w 11830043"/>
              <a:gd name="connsiteY981" fmla="*/ 5800390 h 6533995"/>
              <a:gd name="connsiteX982" fmla="*/ 733447 w 11830043"/>
              <a:gd name="connsiteY982" fmla="*/ 5810114 h 6533995"/>
              <a:gd name="connsiteX983" fmla="*/ 723663 w 11830043"/>
              <a:gd name="connsiteY983" fmla="*/ 5800390 h 6533995"/>
              <a:gd name="connsiteX984" fmla="*/ 733447 w 11830043"/>
              <a:gd name="connsiteY984" fmla="*/ 5790603 h 6533995"/>
              <a:gd name="connsiteX985" fmla="*/ 492227 w 11830043"/>
              <a:gd name="connsiteY985" fmla="*/ 5790603 h 6533995"/>
              <a:gd name="connsiteX986" fmla="*/ 501946 w 11830043"/>
              <a:gd name="connsiteY986" fmla="*/ 5800390 h 6533995"/>
              <a:gd name="connsiteX987" fmla="*/ 492227 w 11830043"/>
              <a:gd name="connsiteY987" fmla="*/ 5810114 h 6533995"/>
              <a:gd name="connsiteX988" fmla="*/ 482443 w 11830043"/>
              <a:gd name="connsiteY988" fmla="*/ 5800390 h 6533995"/>
              <a:gd name="connsiteX989" fmla="*/ 492227 w 11830043"/>
              <a:gd name="connsiteY989" fmla="*/ 5790603 h 6533995"/>
              <a:gd name="connsiteX990" fmla="*/ 251007 w 11830043"/>
              <a:gd name="connsiteY990" fmla="*/ 5790603 h 6533995"/>
              <a:gd name="connsiteX991" fmla="*/ 260791 w 11830043"/>
              <a:gd name="connsiteY991" fmla="*/ 5800390 h 6533995"/>
              <a:gd name="connsiteX992" fmla="*/ 251007 w 11830043"/>
              <a:gd name="connsiteY992" fmla="*/ 5810114 h 6533995"/>
              <a:gd name="connsiteX993" fmla="*/ 241287 w 11830043"/>
              <a:gd name="connsiteY993" fmla="*/ 5800390 h 6533995"/>
              <a:gd name="connsiteX994" fmla="*/ 251007 w 11830043"/>
              <a:gd name="connsiteY994" fmla="*/ 5790603 h 6533995"/>
              <a:gd name="connsiteX995" fmla="*/ 9724 w 11830043"/>
              <a:gd name="connsiteY995" fmla="*/ 5790603 h 6533995"/>
              <a:gd name="connsiteX996" fmla="*/ 19508 w 11830043"/>
              <a:gd name="connsiteY996" fmla="*/ 5800390 h 6533995"/>
              <a:gd name="connsiteX997" fmla="*/ 9724 w 11830043"/>
              <a:gd name="connsiteY997" fmla="*/ 5810114 h 6533995"/>
              <a:gd name="connsiteX998" fmla="*/ 4 w 11830043"/>
              <a:gd name="connsiteY998" fmla="*/ 5800390 h 6533995"/>
              <a:gd name="connsiteX999" fmla="*/ 9724 w 11830043"/>
              <a:gd name="connsiteY999" fmla="*/ 5790603 h 6533995"/>
              <a:gd name="connsiteX1000" fmla="*/ 11820259 w 11830043"/>
              <a:gd name="connsiteY1000" fmla="*/ 5549351 h 6533995"/>
              <a:gd name="connsiteX1001" fmla="*/ 11830043 w 11830043"/>
              <a:gd name="connsiteY1001" fmla="*/ 5559075 h 6533995"/>
              <a:gd name="connsiteX1002" fmla="*/ 11820259 w 11830043"/>
              <a:gd name="connsiteY1002" fmla="*/ 5568862 h 6533995"/>
              <a:gd name="connsiteX1003" fmla="*/ 11810539 w 11830043"/>
              <a:gd name="connsiteY1003" fmla="*/ 5559075 h 6533995"/>
              <a:gd name="connsiteX1004" fmla="*/ 11820259 w 11830043"/>
              <a:gd name="connsiteY1004" fmla="*/ 5549351 h 6533995"/>
              <a:gd name="connsiteX1005" fmla="*/ 11579030 w 11830043"/>
              <a:gd name="connsiteY1005" fmla="*/ 5549351 h 6533995"/>
              <a:gd name="connsiteX1006" fmla="*/ 11588815 w 11830043"/>
              <a:gd name="connsiteY1006" fmla="*/ 5559075 h 6533995"/>
              <a:gd name="connsiteX1007" fmla="*/ 11579030 w 11830043"/>
              <a:gd name="connsiteY1007" fmla="*/ 5568862 h 6533995"/>
              <a:gd name="connsiteX1008" fmla="*/ 11569310 w 11830043"/>
              <a:gd name="connsiteY1008" fmla="*/ 5559075 h 6533995"/>
              <a:gd name="connsiteX1009" fmla="*/ 11579030 w 11830043"/>
              <a:gd name="connsiteY1009" fmla="*/ 5549351 h 6533995"/>
              <a:gd name="connsiteX1010" fmla="*/ 11337802 w 11830043"/>
              <a:gd name="connsiteY1010" fmla="*/ 5549351 h 6533995"/>
              <a:gd name="connsiteX1011" fmla="*/ 11347587 w 11830043"/>
              <a:gd name="connsiteY1011" fmla="*/ 5559075 h 6533995"/>
              <a:gd name="connsiteX1012" fmla="*/ 11337802 w 11830043"/>
              <a:gd name="connsiteY1012" fmla="*/ 5568862 h 6533995"/>
              <a:gd name="connsiteX1013" fmla="*/ 11328082 w 11830043"/>
              <a:gd name="connsiteY1013" fmla="*/ 5559075 h 6533995"/>
              <a:gd name="connsiteX1014" fmla="*/ 11337802 w 11830043"/>
              <a:gd name="connsiteY1014" fmla="*/ 5549351 h 6533995"/>
              <a:gd name="connsiteX1015" fmla="*/ 11096574 w 11830043"/>
              <a:gd name="connsiteY1015" fmla="*/ 5549351 h 6533995"/>
              <a:gd name="connsiteX1016" fmla="*/ 11106294 w 11830043"/>
              <a:gd name="connsiteY1016" fmla="*/ 5559075 h 6533995"/>
              <a:gd name="connsiteX1017" fmla="*/ 11096574 w 11830043"/>
              <a:gd name="connsiteY1017" fmla="*/ 5568862 h 6533995"/>
              <a:gd name="connsiteX1018" fmla="*/ 11086790 w 11830043"/>
              <a:gd name="connsiteY1018" fmla="*/ 5559075 h 6533995"/>
              <a:gd name="connsiteX1019" fmla="*/ 11096574 w 11830043"/>
              <a:gd name="connsiteY1019" fmla="*/ 5549351 h 6533995"/>
              <a:gd name="connsiteX1020" fmla="*/ 10855345 w 11830043"/>
              <a:gd name="connsiteY1020" fmla="*/ 5549351 h 6533995"/>
              <a:gd name="connsiteX1021" fmla="*/ 10865065 w 11830043"/>
              <a:gd name="connsiteY1021" fmla="*/ 5559075 h 6533995"/>
              <a:gd name="connsiteX1022" fmla="*/ 10855345 w 11830043"/>
              <a:gd name="connsiteY1022" fmla="*/ 5568862 h 6533995"/>
              <a:gd name="connsiteX1023" fmla="*/ 10845625 w 11830043"/>
              <a:gd name="connsiteY1023" fmla="*/ 5559075 h 6533995"/>
              <a:gd name="connsiteX1024" fmla="*/ 10855345 w 11830043"/>
              <a:gd name="connsiteY1024" fmla="*/ 5549351 h 6533995"/>
              <a:gd name="connsiteX1025" fmla="*/ 10614116 w 11830043"/>
              <a:gd name="connsiteY1025" fmla="*/ 5549351 h 6533995"/>
              <a:gd name="connsiteX1026" fmla="*/ 10623901 w 11830043"/>
              <a:gd name="connsiteY1026" fmla="*/ 5559075 h 6533995"/>
              <a:gd name="connsiteX1027" fmla="*/ 10614116 w 11830043"/>
              <a:gd name="connsiteY1027" fmla="*/ 5568862 h 6533995"/>
              <a:gd name="connsiteX1028" fmla="*/ 10604396 w 11830043"/>
              <a:gd name="connsiteY1028" fmla="*/ 5559075 h 6533995"/>
              <a:gd name="connsiteX1029" fmla="*/ 10614116 w 11830043"/>
              <a:gd name="connsiteY1029" fmla="*/ 5549351 h 6533995"/>
              <a:gd name="connsiteX1030" fmla="*/ 10372888 w 11830043"/>
              <a:gd name="connsiteY1030" fmla="*/ 5549351 h 6533995"/>
              <a:gd name="connsiteX1031" fmla="*/ 10382673 w 11830043"/>
              <a:gd name="connsiteY1031" fmla="*/ 5559075 h 6533995"/>
              <a:gd name="connsiteX1032" fmla="*/ 10372888 w 11830043"/>
              <a:gd name="connsiteY1032" fmla="*/ 5568862 h 6533995"/>
              <a:gd name="connsiteX1033" fmla="*/ 10363168 w 11830043"/>
              <a:gd name="connsiteY1033" fmla="*/ 5559075 h 6533995"/>
              <a:gd name="connsiteX1034" fmla="*/ 10372888 w 11830043"/>
              <a:gd name="connsiteY1034" fmla="*/ 5549351 h 6533995"/>
              <a:gd name="connsiteX1035" fmla="*/ 10131660 w 11830043"/>
              <a:gd name="connsiteY1035" fmla="*/ 5549351 h 6533995"/>
              <a:gd name="connsiteX1036" fmla="*/ 10141444 w 11830043"/>
              <a:gd name="connsiteY1036" fmla="*/ 5559075 h 6533995"/>
              <a:gd name="connsiteX1037" fmla="*/ 10131660 w 11830043"/>
              <a:gd name="connsiteY1037" fmla="*/ 5568862 h 6533995"/>
              <a:gd name="connsiteX1038" fmla="*/ 10121940 w 11830043"/>
              <a:gd name="connsiteY1038" fmla="*/ 5559075 h 6533995"/>
              <a:gd name="connsiteX1039" fmla="*/ 10131660 w 11830043"/>
              <a:gd name="connsiteY1039" fmla="*/ 5549351 h 6533995"/>
              <a:gd name="connsiteX1040" fmla="*/ 9890432 w 11830043"/>
              <a:gd name="connsiteY1040" fmla="*/ 5549351 h 6533995"/>
              <a:gd name="connsiteX1041" fmla="*/ 9900152 w 11830043"/>
              <a:gd name="connsiteY1041" fmla="*/ 5559075 h 6533995"/>
              <a:gd name="connsiteX1042" fmla="*/ 9890432 w 11830043"/>
              <a:gd name="connsiteY1042" fmla="*/ 5568862 h 6533995"/>
              <a:gd name="connsiteX1043" fmla="*/ 9880648 w 11830043"/>
              <a:gd name="connsiteY1043" fmla="*/ 5559075 h 6533995"/>
              <a:gd name="connsiteX1044" fmla="*/ 9890432 w 11830043"/>
              <a:gd name="connsiteY1044" fmla="*/ 5549351 h 6533995"/>
              <a:gd name="connsiteX1045" fmla="*/ 9649203 w 11830043"/>
              <a:gd name="connsiteY1045" fmla="*/ 5549351 h 6533995"/>
              <a:gd name="connsiteX1046" fmla="*/ 9658923 w 11830043"/>
              <a:gd name="connsiteY1046" fmla="*/ 5559075 h 6533995"/>
              <a:gd name="connsiteX1047" fmla="*/ 9649203 w 11830043"/>
              <a:gd name="connsiteY1047" fmla="*/ 5568862 h 6533995"/>
              <a:gd name="connsiteX1048" fmla="*/ 9639483 w 11830043"/>
              <a:gd name="connsiteY1048" fmla="*/ 5559075 h 6533995"/>
              <a:gd name="connsiteX1049" fmla="*/ 9649203 w 11830043"/>
              <a:gd name="connsiteY1049" fmla="*/ 5549351 h 6533995"/>
              <a:gd name="connsiteX1050" fmla="*/ 9417695 w 11830043"/>
              <a:gd name="connsiteY1050" fmla="*/ 5549351 h 6533995"/>
              <a:gd name="connsiteX1051" fmla="*/ 9427416 w 11830043"/>
              <a:gd name="connsiteY1051" fmla="*/ 5559075 h 6533995"/>
              <a:gd name="connsiteX1052" fmla="*/ 9417695 w 11830043"/>
              <a:gd name="connsiteY1052" fmla="*/ 5568862 h 6533995"/>
              <a:gd name="connsiteX1053" fmla="*/ 9407911 w 11830043"/>
              <a:gd name="connsiteY1053" fmla="*/ 5559075 h 6533995"/>
              <a:gd name="connsiteX1054" fmla="*/ 9417695 w 11830043"/>
              <a:gd name="connsiteY1054" fmla="*/ 5549351 h 6533995"/>
              <a:gd name="connsiteX1055" fmla="*/ 9176467 w 11830043"/>
              <a:gd name="connsiteY1055" fmla="*/ 5549351 h 6533995"/>
              <a:gd name="connsiteX1056" fmla="*/ 9186187 w 11830043"/>
              <a:gd name="connsiteY1056" fmla="*/ 5559075 h 6533995"/>
              <a:gd name="connsiteX1057" fmla="*/ 9176467 w 11830043"/>
              <a:gd name="connsiteY1057" fmla="*/ 5568862 h 6533995"/>
              <a:gd name="connsiteX1058" fmla="*/ 9166683 w 11830043"/>
              <a:gd name="connsiteY1058" fmla="*/ 5559075 h 6533995"/>
              <a:gd name="connsiteX1059" fmla="*/ 9176467 w 11830043"/>
              <a:gd name="connsiteY1059" fmla="*/ 5549351 h 6533995"/>
              <a:gd name="connsiteX1060" fmla="*/ 8935237 w 11830043"/>
              <a:gd name="connsiteY1060" fmla="*/ 5549351 h 6533995"/>
              <a:gd name="connsiteX1061" fmla="*/ 8944958 w 11830043"/>
              <a:gd name="connsiteY1061" fmla="*/ 5559075 h 6533995"/>
              <a:gd name="connsiteX1062" fmla="*/ 8935237 w 11830043"/>
              <a:gd name="connsiteY1062" fmla="*/ 5568862 h 6533995"/>
              <a:gd name="connsiteX1063" fmla="*/ 8925454 w 11830043"/>
              <a:gd name="connsiteY1063" fmla="*/ 5559075 h 6533995"/>
              <a:gd name="connsiteX1064" fmla="*/ 8935237 w 11830043"/>
              <a:gd name="connsiteY1064" fmla="*/ 5549351 h 6533995"/>
              <a:gd name="connsiteX1065" fmla="*/ 8694009 w 11830043"/>
              <a:gd name="connsiteY1065" fmla="*/ 5549351 h 6533995"/>
              <a:gd name="connsiteX1066" fmla="*/ 8703730 w 11830043"/>
              <a:gd name="connsiteY1066" fmla="*/ 5559075 h 6533995"/>
              <a:gd name="connsiteX1067" fmla="*/ 8694009 w 11830043"/>
              <a:gd name="connsiteY1067" fmla="*/ 5568862 h 6533995"/>
              <a:gd name="connsiteX1068" fmla="*/ 8684289 w 11830043"/>
              <a:gd name="connsiteY1068" fmla="*/ 5559075 h 6533995"/>
              <a:gd name="connsiteX1069" fmla="*/ 8694009 w 11830043"/>
              <a:gd name="connsiteY1069" fmla="*/ 5549351 h 6533995"/>
              <a:gd name="connsiteX1070" fmla="*/ 8452781 w 11830043"/>
              <a:gd name="connsiteY1070" fmla="*/ 5549351 h 6533995"/>
              <a:gd name="connsiteX1071" fmla="*/ 8462566 w 11830043"/>
              <a:gd name="connsiteY1071" fmla="*/ 5559075 h 6533995"/>
              <a:gd name="connsiteX1072" fmla="*/ 8452781 w 11830043"/>
              <a:gd name="connsiteY1072" fmla="*/ 5568862 h 6533995"/>
              <a:gd name="connsiteX1073" fmla="*/ 8443061 w 11830043"/>
              <a:gd name="connsiteY1073" fmla="*/ 5559075 h 6533995"/>
              <a:gd name="connsiteX1074" fmla="*/ 8452781 w 11830043"/>
              <a:gd name="connsiteY1074" fmla="*/ 5549351 h 6533995"/>
              <a:gd name="connsiteX1075" fmla="*/ 8211553 w 11830043"/>
              <a:gd name="connsiteY1075" fmla="*/ 5549351 h 6533995"/>
              <a:gd name="connsiteX1076" fmla="*/ 8221273 w 11830043"/>
              <a:gd name="connsiteY1076" fmla="*/ 5559075 h 6533995"/>
              <a:gd name="connsiteX1077" fmla="*/ 8211553 w 11830043"/>
              <a:gd name="connsiteY1077" fmla="*/ 5568862 h 6533995"/>
              <a:gd name="connsiteX1078" fmla="*/ 8201769 w 11830043"/>
              <a:gd name="connsiteY1078" fmla="*/ 5559075 h 6533995"/>
              <a:gd name="connsiteX1079" fmla="*/ 8211553 w 11830043"/>
              <a:gd name="connsiteY1079" fmla="*/ 5549351 h 6533995"/>
              <a:gd name="connsiteX1080" fmla="*/ 7970260 w 11830043"/>
              <a:gd name="connsiteY1080" fmla="*/ 5549351 h 6533995"/>
              <a:gd name="connsiteX1081" fmla="*/ 7980044 w 11830043"/>
              <a:gd name="connsiteY1081" fmla="*/ 5559075 h 6533995"/>
              <a:gd name="connsiteX1082" fmla="*/ 7970260 w 11830043"/>
              <a:gd name="connsiteY1082" fmla="*/ 5568862 h 6533995"/>
              <a:gd name="connsiteX1083" fmla="*/ 7960477 w 11830043"/>
              <a:gd name="connsiteY1083" fmla="*/ 5559075 h 6533995"/>
              <a:gd name="connsiteX1084" fmla="*/ 7970260 w 11830043"/>
              <a:gd name="connsiteY1084" fmla="*/ 5549351 h 6533995"/>
              <a:gd name="connsiteX1085" fmla="*/ 7729032 w 11830043"/>
              <a:gd name="connsiteY1085" fmla="*/ 5549351 h 6533995"/>
              <a:gd name="connsiteX1086" fmla="*/ 7738753 w 11830043"/>
              <a:gd name="connsiteY1086" fmla="*/ 5559075 h 6533995"/>
              <a:gd name="connsiteX1087" fmla="*/ 7729032 w 11830043"/>
              <a:gd name="connsiteY1087" fmla="*/ 5568862 h 6533995"/>
              <a:gd name="connsiteX1088" fmla="*/ 7719249 w 11830043"/>
              <a:gd name="connsiteY1088" fmla="*/ 5559075 h 6533995"/>
              <a:gd name="connsiteX1089" fmla="*/ 7729032 w 11830043"/>
              <a:gd name="connsiteY1089" fmla="*/ 5549351 h 6533995"/>
              <a:gd name="connsiteX1090" fmla="*/ 7487803 w 11830043"/>
              <a:gd name="connsiteY1090" fmla="*/ 5549351 h 6533995"/>
              <a:gd name="connsiteX1091" fmla="*/ 7497524 w 11830043"/>
              <a:gd name="connsiteY1091" fmla="*/ 5559075 h 6533995"/>
              <a:gd name="connsiteX1092" fmla="*/ 7487803 w 11830043"/>
              <a:gd name="connsiteY1092" fmla="*/ 5568862 h 6533995"/>
              <a:gd name="connsiteX1093" fmla="*/ 7478019 w 11830043"/>
              <a:gd name="connsiteY1093" fmla="*/ 5559075 h 6533995"/>
              <a:gd name="connsiteX1094" fmla="*/ 7487803 w 11830043"/>
              <a:gd name="connsiteY1094" fmla="*/ 5549351 h 6533995"/>
              <a:gd name="connsiteX1095" fmla="*/ 7246575 w 11830043"/>
              <a:gd name="connsiteY1095" fmla="*/ 5549351 h 6533995"/>
              <a:gd name="connsiteX1096" fmla="*/ 7256359 w 11830043"/>
              <a:gd name="connsiteY1096" fmla="*/ 5559075 h 6533995"/>
              <a:gd name="connsiteX1097" fmla="*/ 7246575 w 11830043"/>
              <a:gd name="connsiteY1097" fmla="*/ 5568862 h 6533995"/>
              <a:gd name="connsiteX1098" fmla="*/ 7236855 w 11830043"/>
              <a:gd name="connsiteY1098" fmla="*/ 5559075 h 6533995"/>
              <a:gd name="connsiteX1099" fmla="*/ 7246575 w 11830043"/>
              <a:gd name="connsiteY1099" fmla="*/ 5549351 h 6533995"/>
              <a:gd name="connsiteX1100" fmla="*/ 7005346 w 11830043"/>
              <a:gd name="connsiteY1100" fmla="*/ 5549351 h 6533995"/>
              <a:gd name="connsiteX1101" fmla="*/ 7015130 w 11830043"/>
              <a:gd name="connsiteY1101" fmla="*/ 5559075 h 6533995"/>
              <a:gd name="connsiteX1102" fmla="*/ 7005346 w 11830043"/>
              <a:gd name="connsiteY1102" fmla="*/ 5568862 h 6533995"/>
              <a:gd name="connsiteX1103" fmla="*/ 6995626 w 11830043"/>
              <a:gd name="connsiteY1103" fmla="*/ 5559075 h 6533995"/>
              <a:gd name="connsiteX1104" fmla="*/ 7005346 w 11830043"/>
              <a:gd name="connsiteY1104" fmla="*/ 5549351 h 6533995"/>
              <a:gd name="connsiteX1105" fmla="*/ 6764118 w 11830043"/>
              <a:gd name="connsiteY1105" fmla="*/ 5549351 h 6533995"/>
              <a:gd name="connsiteX1106" fmla="*/ 6773902 w 11830043"/>
              <a:gd name="connsiteY1106" fmla="*/ 5559075 h 6533995"/>
              <a:gd name="connsiteX1107" fmla="*/ 6764118 w 11830043"/>
              <a:gd name="connsiteY1107" fmla="*/ 5568862 h 6533995"/>
              <a:gd name="connsiteX1108" fmla="*/ 6754335 w 11830043"/>
              <a:gd name="connsiteY1108" fmla="*/ 5559075 h 6533995"/>
              <a:gd name="connsiteX1109" fmla="*/ 6764118 w 11830043"/>
              <a:gd name="connsiteY1109" fmla="*/ 5549351 h 6533995"/>
              <a:gd name="connsiteX1110" fmla="*/ 6522889 w 11830043"/>
              <a:gd name="connsiteY1110" fmla="*/ 5549351 h 6533995"/>
              <a:gd name="connsiteX1111" fmla="*/ 6532610 w 11830043"/>
              <a:gd name="connsiteY1111" fmla="*/ 5559075 h 6533995"/>
              <a:gd name="connsiteX1112" fmla="*/ 6522889 w 11830043"/>
              <a:gd name="connsiteY1112" fmla="*/ 5568862 h 6533995"/>
              <a:gd name="connsiteX1113" fmla="*/ 6513105 w 11830043"/>
              <a:gd name="connsiteY1113" fmla="*/ 5559075 h 6533995"/>
              <a:gd name="connsiteX1114" fmla="*/ 6522889 w 11830043"/>
              <a:gd name="connsiteY1114" fmla="*/ 5549351 h 6533995"/>
              <a:gd name="connsiteX1115" fmla="*/ 6281661 w 11830043"/>
              <a:gd name="connsiteY1115" fmla="*/ 5549351 h 6533995"/>
              <a:gd name="connsiteX1116" fmla="*/ 6291381 w 11830043"/>
              <a:gd name="connsiteY1116" fmla="*/ 5559075 h 6533995"/>
              <a:gd name="connsiteX1117" fmla="*/ 6281661 w 11830043"/>
              <a:gd name="connsiteY1117" fmla="*/ 5568862 h 6533995"/>
              <a:gd name="connsiteX1118" fmla="*/ 6271877 w 11830043"/>
              <a:gd name="connsiteY1118" fmla="*/ 5559075 h 6533995"/>
              <a:gd name="connsiteX1119" fmla="*/ 6281661 w 11830043"/>
              <a:gd name="connsiteY1119" fmla="*/ 5549351 h 6533995"/>
              <a:gd name="connsiteX1120" fmla="*/ 6040432 w 11830043"/>
              <a:gd name="connsiteY1120" fmla="*/ 5549351 h 6533995"/>
              <a:gd name="connsiteX1121" fmla="*/ 6050216 w 11830043"/>
              <a:gd name="connsiteY1121" fmla="*/ 5559075 h 6533995"/>
              <a:gd name="connsiteX1122" fmla="*/ 6040432 w 11830043"/>
              <a:gd name="connsiteY1122" fmla="*/ 5568862 h 6533995"/>
              <a:gd name="connsiteX1123" fmla="*/ 6030712 w 11830043"/>
              <a:gd name="connsiteY1123" fmla="*/ 5559075 h 6533995"/>
              <a:gd name="connsiteX1124" fmla="*/ 6040432 w 11830043"/>
              <a:gd name="connsiteY1124" fmla="*/ 5549351 h 6533995"/>
              <a:gd name="connsiteX1125" fmla="*/ 5799205 w 11830043"/>
              <a:gd name="connsiteY1125" fmla="*/ 5549351 h 6533995"/>
              <a:gd name="connsiteX1126" fmla="*/ 5808989 w 11830043"/>
              <a:gd name="connsiteY1126" fmla="*/ 5559075 h 6533995"/>
              <a:gd name="connsiteX1127" fmla="*/ 5799205 w 11830043"/>
              <a:gd name="connsiteY1127" fmla="*/ 5568862 h 6533995"/>
              <a:gd name="connsiteX1128" fmla="*/ 5789486 w 11830043"/>
              <a:gd name="connsiteY1128" fmla="*/ 5559075 h 6533995"/>
              <a:gd name="connsiteX1129" fmla="*/ 5799205 w 11830043"/>
              <a:gd name="connsiteY1129" fmla="*/ 5549351 h 6533995"/>
              <a:gd name="connsiteX1130" fmla="*/ 5557992 w 11830043"/>
              <a:gd name="connsiteY1130" fmla="*/ 5549351 h 6533995"/>
              <a:gd name="connsiteX1131" fmla="*/ 5567774 w 11830043"/>
              <a:gd name="connsiteY1131" fmla="*/ 5559075 h 6533995"/>
              <a:gd name="connsiteX1132" fmla="*/ 5557992 w 11830043"/>
              <a:gd name="connsiteY1132" fmla="*/ 5568862 h 6533995"/>
              <a:gd name="connsiteX1133" fmla="*/ 5548208 w 11830043"/>
              <a:gd name="connsiteY1133" fmla="*/ 5559075 h 6533995"/>
              <a:gd name="connsiteX1134" fmla="*/ 5557992 w 11830043"/>
              <a:gd name="connsiteY1134" fmla="*/ 5549351 h 6533995"/>
              <a:gd name="connsiteX1135" fmla="*/ 5316710 w 11830043"/>
              <a:gd name="connsiteY1135" fmla="*/ 5549351 h 6533995"/>
              <a:gd name="connsiteX1136" fmla="*/ 5326432 w 11830043"/>
              <a:gd name="connsiteY1136" fmla="*/ 5559075 h 6533995"/>
              <a:gd name="connsiteX1137" fmla="*/ 5316710 w 11830043"/>
              <a:gd name="connsiteY1137" fmla="*/ 5568862 h 6533995"/>
              <a:gd name="connsiteX1138" fmla="*/ 5306926 w 11830043"/>
              <a:gd name="connsiteY1138" fmla="*/ 5559075 h 6533995"/>
              <a:gd name="connsiteX1139" fmla="*/ 5316710 w 11830043"/>
              <a:gd name="connsiteY1139" fmla="*/ 5549351 h 6533995"/>
              <a:gd name="connsiteX1140" fmla="*/ 5075486 w 11830043"/>
              <a:gd name="connsiteY1140" fmla="*/ 5549351 h 6533995"/>
              <a:gd name="connsiteX1141" fmla="*/ 5085202 w 11830043"/>
              <a:gd name="connsiteY1141" fmla="*/ 5559075 h 6533995"/>
              <a:gd name="connsiteX1142" fmla="*/ 5075486 w 11830043"/>
              <a:gd name="connsiteY1142" fmla="*/ 5568862 h 6533995"/>
              <a:gd name="connsiteX1143" fmla="*/ 5065705 w 11830043"/>
              <a:gd name="connsiteY1143" fmla="*/ 5559075 h 6533995"/>
              <a:gd name="connsiteX1144" fmla="*/ 5075486 w 11830043"/>
              <a:gd name="connsiteY1144" fmla="*/ 5549351 h 6533995"/>
              <a:gd name="connsiteX1145" fmla="*/ 4834252 w 11830043"/>
              <a:gd name="connsiteY1145" fmla="*/ 5549351 h 6533995"/>
              <a:gd name="connsiteX1146" fmla="*/ 4844040 w 11830043"/>
              <a:gd name="connsiteY1146" fmla="*/ 5559075 h 6533995"/>
              <a:gd name="connsiteX1147" fmla="*/ 4834252 w 11830043"/>
              <a:gd name="connsiteY1147" fmla="*/ 5568862 h 6533995"/>
              <a:gd name="connsiteX1148" fmla="*/ 4824534 w 11830043"/>
              <a:gd name="connsiteY1148" fmla="*/ 5559075 h 6533995"/>
              <a:gd name="connsiteX1149" fmla="*/ 4834252 w 11830043"/>
              <a:gd name="connsiteY1149" fmla="*/ 5549351 h 6533995"/>
              <a:gd name="connsiteX1150" fmla="*/ 4593019 w 11830043"/>
              <a:gd name="connsiteY1150" fmla="*/ 5549351 h 6533995"/>
              <a:gd name="connsiteX1151" fmla="*/ 4602795 w 11830043"/>
              <a:gd name="connsiteY1151" fmla="*/ 5559075 h 6533995"/>
              <a:gd name="connsiteX1152" fmla="*/ 4593019 w 11830043"/>
              <a:gd name="connsiteY1152" fmla="*/ 5568862 h 6533995"/>
              <a:gd name="connsiteX1153" fmla="*/ 4583304 w 11830043"/>
              <a:gd name="connsiteY1153" fmla="*/ 5559075 h 6533995"/>
              <a:gd name="connsiteX1154" fmla="*/ 4593019 w 11830043"/>
              <a:gd name="connsiteY1154" fmla="*/ 5549351 h 6533995"/>
              <a:gd name="connsiteX1155" fmla="*/ 4351806 w 11830043"/>
              <a:gd name="connsiteY1155" fmla="*/ 5549351 h 6533995"/>
              <a:gd name="connsiteX1156" fmla="*/ 4361580 w 11830043"/>
              <a:gd name="connsiteY1156" fmla="*/ 5559075 h 6533995"/>
              <a:gd name="connsiteX1157" fmla="*/ 4351806 w 11830043"/>
              <a:gd name="connsiteY1157" fmla="*/ 5568862 h 6533995"/>
              <a:gd name="connsiteX1158" fmla="*/ 4342006 w 11830043"/>
              <a:gd name="connsiteY1158" fmla="*/ 5559075 h 6533995"/>
              <a:gd name="connsiteX1159" fmla="*/ 4351806 w 11830043"/>
              <a:gd name="connsiteY1159" fmla="*/ 5549351 h 6533995"/>
              <a:gd name="connsiteX1160" fmla="*/ 4110583 w 11830043"/>
              <a:gd name="connsiteY1160" fmla="*/ 5549351 h 6533995"/>
              <a:gd name="connsiteX1161" fmla="*/ 4120362 w 11830043"/>
              <a:gd name="connsiteY1161" fmla="*/ 5559075 h 6533995"/>
              <a:gd name="connsiteX1162" fmla="*/ 4110583 w 11830043"/>
              <a:gd name="connsiteY1162" fmla="*/ 5568862 h 6533995"/>
              <a:gd name="connsiteX1163" fmla="*/ 4100801 w 11830043"/>
              <a:gd name="connsiteY1163" fmla="*/ 5559075 h 6533995"/>
              <a:gd name="connsiteX1164" fmla="*/ 4110583 w 11830043"/>
              <a:gd name="connsiteY1164" fmla="*/ 5549351 h 6533995"/>
              <a:gd name="connsiteX1165" fmla="*/ 3869431 w 11830043"/>
              <a:gd name="connsiteY1165" fmla="*/ 5549351 h 6533995"/>
              <a:gd name="connsiteX1166" fmla="*/ 3879151 w 11830043"/>
              <a:gd name="connsiteY1166" fmla="*/ 5559075 h 6533995"/>
              <a:gd name="connsiteX1167" fmla="*/ 3869431 w 11830043"/>
              <a:gd name="connsiteY1167" fmla="*/ 5568862 h 6533995"/>
              <a:gd name="connsiteX1168" fmla="*/ 3859648 w 11830043"/>
              <a:gd name="connsiteY1168" fmla="*/ 5559075 h 6533995"/>
              <a:gd name="connsiteX1169" fmla="*/ 3869431 w 11830043"/>
              <a:gd name="connsiteY1169" fmla="*/ 5549351 h 6533995"/>
              <a:gd name="connsiteX1170" fmla="*/ 3628215 w 11830043"/>
              <a:gd name="connsiteY1170" fmla="*/ 5549351 h 6533995"/>
              <a:gd name="connsiteX1171" fmla="*/ 3637936 w 11830043"/>
              <a:gd name="connsiteY1171" fmla="*/ 5559075 h 6533995"/>
              <a:gd name="connsiteX1172" fmla="*/ 3628215 w 11830043"/>
              <a:gd name="connsiteY1172" fmla="*/ 5568862 h 6533995"/>
              <a:gd name="connsiteX1173" fmla="*/ 3618433 w 11830043"/>
              <a:gd name="connsiteY1173" fmla="*/ 5559075 h 6533995"/>
              <a:gd name="connsiteX1174" fmla="*/ 3628215 w 11830043"/>
              <a:gd name="connsiteY1174" fmla="*/ 5549351 h 6533995"/>
              <a:gd name="connsiteX1175" fmla="*/ 3386959 w 11830043"/>
              <a:gd name="connsiteY1175" fmla="*/ 5549351 h 6533995"/>
              <a:gd name="connsiteX1176" fmla="*/ 3396745 w 11830043"/>
              <a:gd name="connsiteY1176" fmla="*/ 5559075 h 6533995"/>
              <a:gd name="connsiteX1177" fmla="*/ 3386959 w 11830043"/>
              <a:gd name="connsiteY1177" fmla="*/ 5568862 h 6533995"/>
              <a:gd name="connsiteX1178" fmla="*/ 3377237 w 11830043"/>
              <a:gd name="connsiteY1178" fmla="*/ 5559075 h 6533995"/>
              <a:gd name="connsiteX1179" fmla="*/ 3386959 w 11830043"/>
              <a:gd name="connsiteY1179" fmla="*/ 5549351 h 6533995"/>
              <a:gd name="connsiteX1180" fmla="*/ 3145752 w 11830043"/>
              <a:gd name="connsiteY1180" fmla="*/ 5549351 h 6533995"/>
              <a:gd name="connsiteX1181" fmla="*/ 3155534 w 11830043"/>
              <a:gd name="connsiteY1181" fmla="*/ 5559075 h 6533995"/>
              <a:gd name="connsiteX1182" fmla="*/ 3145752 w 11830043"/>
              <a:gd name="connsiteY1182" fmla="*/ 5568862 h 6533995"/>
              <a:gd name="connsiteX1183" fmla="*/ 3136034 w 11830043"/>
              <a:gd name="connsiteY1183" fmla="*/ 5559075 h 6533995"/>
              <a:gd name="connsiteX1184" fmla="*/ 3145752 w 11830043"/>
              <a:gd name="connsiteY1184" fmla="*/ 5549351 h 6533995"/>
              <a:gd name="connsiteX1185" fmla="*/ 2904575 w 11830043"/>
              <a:gd name="connsiteY1185" fmla="*/ 5549351 h 6533995"/>
              <a:gd name="connsiteX1186" fmla="*/ 2914357 w 11830043"/>
              <a:gd name="connsiteY1186" fmla="*/ 5559075 h 6533995"/>
              <a:gd name="connsiteX1187" fmla="*/ 2904575 w 11830043"/>
              <a:gd name="connsiteY1187" fmla="*/ 5568862 h 6533995"/>
              <a:gd name="connsiteX1188" fmla="*/ 2894793 w 11830043"/>
              <a:gd name="connsiteY1188" fmla="*/ 5559075 h 6533995"/>
              <a:gd name="connsiteX1189" fmla="*/ 2904575 w 11830043"/>
              <a:gd name="connsiteY1189" fmla="*/ 5549351 h 6533995"/>
              <a:gd name="connsiteX1190" fmla="*/ 2663275 w 11830043"/>
              <a:gd name="connsiteY1190" fmla="*/ 5549351 h 6533995"/>
              <a:gd name="connsiteX1191" fmla="*/ 2673000 w 11830043"/>
              <a:gd name="connsiteY1191" fmla="*/ 5559075 h 6533995"/>
              <a:gd name="connsiteX1192" fmla="*/ 2663275 w 11830043"/>
              <a:gd name="connsiteY1192" fmla="*/ 5568862 h 6533995"/>
              <a:gd name="connsiteX1193" fmla="*/ 2653493 w 11830043"/>
              <a:gd name="connsiteY1193" fmla="*/ 5559075 h 6533995"/>
              <a:gd name="connsiteX1194" fmla="*/ 2663275 w 11830043"/>
              <a:gd name="connsiteY1194" fmla="*/ 5549351 h 6533995"/>
              <a:gd name="connsiteX1195" fmla="*/ 2422039 w 11830043"/>
              <a:gd name="connsiteY1195" fmla="*/ 5549351 h 6533995"/>
              <a:gd name="connsiteX1196" fmla="*/ 2431755 w 11830043"/>
              <a:gd name="connsiteY1196" fmla="*/ 5559075 h 6533995"/>
              <a:gd name="connsiteX1197" fmla="*/ 2422039 w 11830043"/>
              <a:gd name="connsiteY1197" fmla="*/ 5568862 h 6533995"/>
              <a:gd name="connsiteX1198" fmla="*/ 2412259 w 11830043"/>
              <a:gd name="connsiteY1198" fmla="*/ 5559075 h 6533995"/>
              <a:gd name="connsiteX1199" fmla="*/ 2422039 w 11830043"/>
              <a:gd name="connsiteY1199" fmla="*/ 5549351 h 6533995"/>
              <a:gd name="connsiteX1200" fmla="*/ 2180796 w 11830043"/>
              <a:gd name="connsiteY1200" fmla="*/ 5549351 h 6533995"/>
              <a:gd name="connsiteX1201" fmla="*/ 2190581 w 11830043"/>
              <a:gd name="connsiteY1201" fmla="*/ 5559075 h 6533995"/>
              <a:gd name="connsiteX1202" fmla="*/ 2180796 w 11830043"/>
              <a:gd name="connsiteY1202" fmla="*/ 5568862 h 6533995"/>
              <a:gd name="connsiteX1203" fmla="*/ 2171087 w 11830043"/>
              <a:gd name="connsiteY1203" fmla="*/ 5559075 h 6533995"/>
              <a:gd name="connsiteX1204" fmla="*/ 2180796 w 11830043"/>
              <a:gd name="connsiteY1204" fmla="*/ 5549351 h 6533995"/>
              <a:gd name="connsiteX1205" fmla="*/ 1939584 w 11830043"/>
              <a:gd name="connsiteY1205" fmla="*/ 5549351 h 6533995"/>
              <a:gd name="connsiteX1206" fmla="*/ 1949367 w 11830043"/>
              <a:gd name="connsiteY1206" fmla="*/ 5559075 h 6533995"/>
              <a:gd name="connsiteX1207" fmla="*/ 1939584 w 11830043"/>
              <a:gd name="connsiteY1207" fmla="*/ 5568862 h 6533995"/>
              <a:gd name="connsiteX1208" fmla="*/ 1929862 w 11830043"/>
              <a:gd name="connsiteY1208" fmla="*/ 5559075 h 6533995"/>
              <a:gd name="connsiteX1209" fmla="*/ 1939584 w 11830043"/>
              <a:gd name="connsiteY1209" fmla="*/ 5549351 h 6533995"/>
              <a:gd name="connsiteX1210" fmla="*/ 1698333 w 11830043"/>
              <a:gd name="connsiteY1210" fmla="*/ 5549351 h 6533995"/>
              <a:gd name="connsiteX1211" fmla="*/ 1708119 w 11830043"/>
              <a:gd name="connsiteY1211" fmla="*/ 5559075 h 6533995"/>
              <a:gd name="connsiteX1212" fmla="*/ 1698333 w 11830043"/>
              <a:gd name="connsiteY1212" fmla="*/ 5568862 h 6533995"/>
              <a:gd name="connsiteX1213" fmla="*/ 1688548 w 11830043"/>
              <a:gd name="connsiteY1213" fmla="*/ 5559075 h 6533995"/>
              <a:gd name="connsiteX1214" fmla="*/ 1698333 w 11830043"/>
              <a:gd name="connsiteY1214" fmla="*/ 5549351 h 6533995"/>
              <a:gd name="connsiteX1215" fmla="*/ 1457108 w 11830043"/>
              <a:gd name="connsiteY1215" fmla="*/ 5549351 h 6533995"/>
              <a:gd name="connsiteX1216" fmla="*/ 1466829 w 11830043"/>
              <a:gd name="connsiteY1216" fmla="*/ 5559075 h 6533995"/>
              <a:gd name="connsiteX1217" fmla="*/ 1457108 w 11830043"/>
              <a:gd name="connsiteY1217" fmla="*/ 5568862 h 6533995"/>
              <a:gd name="connsiteX1218" fmla="*/ 1447324 w 11830043"/>
              <a:gd name="connsiteY1218" fmla="*/ 5559075 h 6533995"/>
              <a:gd name="connsiteX1219" fmla="*/ 1457108 w 11830043"/>
              <a:gd name="connsiteY1219" fmla="*/ 5549351 h 6533995"/>
              <a:gd name="connsiteX1220" fmla="*/ 1215887 w 11830043"/>
              <a:gd name="connsiteY1220" fmla="*/ 5549351 h 6533995"/>
              <a:gd name="connsiteX1221" fmla="*/ 1225671 w 11830043"/>
              <a:gd name="connsiteY1221" fmla="*/ 5559075 h 6533995"/>
              <a:gd name="connsiteX1222" fmla="*/ 1215887 w 11830043"/>
              <a:gd name="connsiteY1222" fmla="*/ 5568862 h 6533995"/>
              <a:gd name="connsiteX1223" fmla="*/ 1206167 w 11830043"/>
              <a:gd name="connsiteY1223" fmla="*/ 5559075 h 6533995"/>
              <a:gd name="connsiteX1224" fmla="*/ 1215887 w 11830043"/>
              <a:gd name="connsiteY1224" fmla="*/ 5549351 h 6533995"/>
              <a:gd name="connsiteX1225" fmla="*/ 974667 w 11830043"/>
              <a:gd name="connsiteY1225" fmla="*/ 5549351 h 6533995"/>
              <a:gd name="connsiteX1226" fmla="*/ 984451 w 11830043"/>
              <a:gd name="connsiteY1226" fmla="*/ 5559075 h 6533995"/>
              <a:gd name="connsiteX1227" fmla="*/ 974667 w 11830043"/>
              <a:gd name="connsiteY1227" fmla="*/ 5568862 h 6533995"/>
              <a:gd name="connsiteX1228" fmla="*/ 964947 w 11830043"/>
              <a:gd name="connsiteY1228" fmla="*/ 5559075 h 6533995"/>
              <a:gd name="connsiteX1229" fmla="*/ 974667 w 11830043"/>
              <a:gd name="connsiteY1229" fmla="*/ 5549351 h 6533995"/>
              <a:gd name="connsiteX1230" fmla="*/ 733447 w 11830043"/>
              <a:gd name="connsiteY1230" fmla="*/ 5549351 h 6533995"/>
              <a:gd name="connsiteX1231" fmla="*/ 743167 w 11830043"/>
              <a:gd name="connsiteY1231" fmla="*/ 5559075 h 6533995"/>
              <a:gd name="connsiteX1232" fmla="*/ 733447 w 11830043"/>
              <a:gd name="connsiteY1232" fmla="*/ 5568862 h 6533995"/>
              <a:gd name="connsiteX1233" fmla="*/ 723663 w 11830043"/>
              <a:gd name="connsiteY1233" fmla="*/ 5559075 h 6533995"/>
              <a:gd name="connsiteX1234" fmla="*/ 733447 w 11830043"/>
              <a:gd name="connsiteY1234" fmla="*/ 5549351 h 6533995"/>
              <a:gd name="connsiteX1235" fmla="*/ 492226 w 11830043"/>
              <a:gd name="connsiteY1235" fmla="*/ 5549351 h 6533995"/>
              <a:gd name="connsiteX1236" fmla="*/ 501946 w 11830043"/>
              <a:gd name="connsiteY1236" fmla="*/ 5559075 h 6533995"/>
              <a:gd name="connsiteX1237" fmla="*/ 492226 w 11830043"/>
              <a:gd name="connsiteY1237" fmla="*/ 5568862 h 6533995"/>
              <a:gd name="connsiteX1238" fmla="*/ 482442 w 11830043"/>
              <a:gd name="connsiteY1238" fmla="*/ 5559075 h 6533995"/>
              <a:gd name="connsiteX1239" fmla="*/ 492226 w 11830043"/>
              <a:gd name="connsiteY1239" fmla="*/ 5549351 h 6533995"/>
              <a:gd name="connsiteX1240" fmla="*/ 251007 w 11830043"/>
              <a:gd name="connsiteY1240" fmla="*/ 5549351 h 6533995"/>
              <a:gd name="connsiteX1241" fmla="*/ 260791 w 11830043"/>
              <a:gd name="connsiteY1241" fmla="*/ 5559075 h 6533995"/>
              <a:gd name="connsiteX1242" fmla="*/ 251007 w 11830043"/>
              <a:gd name="connsiteY1242" fmla="*/ 5568862 h 6533995"/>
              <a:gd name="connsiteX1243" fmla="*/ 241287 w 11830043"/>
              <a:gd name="connsiteY1243" fmla="*/ 5559075 h 6533995"/>
              <a:gd name="connsiteX1244" fmla="*/ 251007 w 11830043"/>
              <a:gd name="connsiteY1244" fmla="*/ 5549351 h 6533995"/>
              <a:gd name="connsiteX1245" fmla="*/ 9724 w 11830043"/>
              <a:gd name="connsiteY1245" fmla="*/ 5549351 h 6533995"/>
              <a:gd name="connsiteX1246" fmla="*/ 19507 w 11830043"/>
              <a:gd name="connsiteY1246" fmla="*/ 5559075 h 6533995"/>
              <a:gd name="connsiteX1247" fmla="*/ 9724 w 11830043"/>
              <a:gd name="connsiteY1247" fmla="*/ 5568862 h 6533995"/>
              <a:gd name="connsiteX1248" fmla="*/ 4 w 11830043"/>
              <a:gd name="connsiteY1248" fmla="*/ 5559075 h 6533995"/>
              <a:gd name="connsiteX1249" fmla="*/ 9724 w 11830043"/>
              <a:gd name="connsiteY1249" fmla="*/ 5549351 h 6533995"/>
              <a:gd name="connsiteX1250" fmla="*/ 11820259 w 11830043"/>
              <a:gd name="connsiteY1250" fmla="*/ 5308100 h 6533995"/>
              <a:gd name="connsiteX1251" fmla="*/ 11830043 w 11830043"/>
              <a:gd name="connsiteY1251" fmla="*/ 5317887 h 6533995"/>
              <a:gd name="connsiteX1252" fmla="*/ 11820259 w 11830043"/>
              <a:gd name="connsiteY1252" fmla="*/ 5327611 h 6533995"/>
              <a:gd name="connsiteX1253" fmla="*/ 11810539 w 11830043"/>
              <a:gd name="connsiteY1253" fmla="*/ 5317887 h 6533995"/>
              <a:gd name="connsiteX1254" fmla="*/ 11820259 w 11830043"/>
              <a:gd name="connsiteY1254" fmla="*/ 5308100 h 6533995"/>
              <a:gd name="connsiteX1255" fmla="*/ 11579030 w 11830043"/>
              <a:gd name="connsiteY1255" fmla="*/ 5308100 h 6533995"/>
              <a:gd name="connsiteX1256" fmla="*/ 11588815 w 11830043"/>
              <a:gd name="connsiteY1256" fmla="*/ 5317887 h 6533995"/>
              <a:gd name="connsiteX1257" fmla="*/ 11579030 w 11830043"/>
              <a:gd name="connsiteY1257" fmla="*/ 5327611 h 6533995"/>
              <a:gd name="connsiteX1258" fmla="*/ 11569310 w 11830043"/>
              <a:gd name="connsiteY1258" fmla="*/ 5317887 h 6533995"/>
              <a:gd name="connsiteX1259" fmla="*/ 11579030 w 11830043"/>
              <a:gd name="connsiteY1259" fmla="*/ 5308100 h 6533995"/>
              <a:gd name="connsiteX1260" fmla="*/ 11337802 w 11830043"/>
              <a:gd name="connsiteY1260" fmla="*/ 5308100 h 6533995"/>
              <a:gd name="connsiteX1261" fmla="*/ 11347587 w 11830043"/>
              <a:gd name="connsiteY1261" fmla="*/ 5317887 h 6533995"/>
              <a:gd name="connsiteX1262" fmla="*/ 11337802 w 11830043"/>
              <a:gd name="connsiteY1262" fmla="*/ 5327611 h 6533995"/>
              <a:gd name="connsiteX1263" fmla="*/ 11328082 w 11830043"/>
              <a:gd name="connsiteY1263" fmla="*/ 5317887 h 6533995"/>
              <a:gd name="connsiteX1264" fmla="*/ 11337802 w 11830043"/>
              <a:gd name="connsiteY1264" fmla="*/ 5308100 h 6533995"/>
              <a:gd name="connsiteX1265" fmla="*/ 11096574 w 11830043"/>
              <a:gd name="connsiteY1265" fmla="*/ 5308100 h 6533995"/>
              <a:gd name="connsiteX1266" fmla="*/ 11106294 w 11830043"/>
              <a:gd name="connsiteY1266" fmla="*/ 5317887 h 6533995"/>
              <a:gd name="connsiteX1267" fmla="*/ 11096574 w 11830043"/>
              <a:gd name="connsiteY1267" fmla="*/ 5327611 h 6533995"/>
              <a:gd name="connsiteX1268" fmla="*/ 11086790 w 11830043"/>
              <a:gd name="connsiteY1268" fmla="*/ 5317887 h 6533995"/>
              <a:gd name="connsiteX1269" fmla="*/ 11096574 w 11830043"/>
              <a:gd name="connsiteY1269" fmla="*/ 5308100 h 6533995"/>
              <a:gd name="connsiteX1270" fmla="*/ 10855345 w 11830043"/>
              <a:gd name="connsiteY1270" fmla="*/ 5308100 h 6533995"/>
              <a:gd name="connsiteX1271" fmla="*/ 10865065 w 11830043"/>
              <a:gd name="connsiteY1271" fmla="*/ 5317887 h 6533995"/>
              <a:gd name="connsiteX1272" fmla="*/ 10855345 w 11830043"/>
              <a:gd name="connsiteY1272" fmla="*/ 5327611 h 6533995"/>
              <a:gd name="connsiteX1273" fmla="*/ 10845625 w 11830043"/>
              <a:gd name="connsiteY1273" fmla="*/ 5317887 h 6533995"/>
              <a:gd name="connsiteX1274" fmla="*/ 10855345 w 11830043"/>
              <a:gd name="connsiteY1274" fmla="*/ 5308100 h 6533995"/>
              <a:gd name="connsiteX1275" fmla="*/ 10614116 w 11830043"/>
              <a:gd name="connsiteY1275" fmla="*/ 5308100 h 6533995"/>
              <a:gd name="connsiteX1276" fmla="*/ 10623901 w 11830043"/>
              <a:gd name="connsiteY1276" fmla="*/ 5317887 h 6533995"/>
              <a:gd name="connsiteX1277" fmla="*/ 10614116 w 11830043"/>
              <a:gd name="connsiteY1277" fmla="*/ 5327611 h 6533995"/>
              <a:gd name="connsiteX1278" fmla="*/ 10604396 w 11830043"/>
              <a:gd name="connsiteY1278" fmla="*/ 5317887 h 6533995"/>
              <a:gd name="connsiteX1279" fmla="*/ 10614116 w 11830043"/>
              <a:gd name="connsiteY1279" fmla="*/ 5308100 h 6533995"/>
              <a:gd name="connsiteX1280" fmla="*/ 10372888 w 11830043"/>
              <a:gd name="connsiteY1280" fmla="*/ 5308100 h 6533995"/>
              <a:gd name="connsiteX1281" fmla="*/ 10382673 w 11830043"/>
              <a:gd name="connsiteY1281" fmla="*/ 5317887 h 6533995"/>
              <a:gd name="connsiteX1282" fmla="*/ 10372888 w 11830043"/>
              <a:gd name="connsiteY1282" fmla="*/ 5327611 h 6533995"/>
              <a:gd name="connsiteX1283" fmla="*/ 10363168 w 11830043"/>
              <a:gd name="connsiteY1283" fmla="*/ 5317887 h 6533995"/>
              <a:gd name="connsiteX1284" fmla="*/ 10372888 w 11830043"/>
              <a:gd name="connsiteY1284" fmla="*/ 5308100 h 6533995"/>
              <a:gd name="connsiteX1285" fmla="*/ 10131660 w 11830043"/>
              <a:gd name="connsiteY1285" fmla="*/ 5308100 h 6533995"/>
              <a:gd name="connsiteX1286" fmla="*/ 10141444 w 11830043"/>
              <a:gd name="connsiteY1286" fmla="*/ 5317887 h 6533995"/>
              <a:gd name="connsiteX1287" fmla="*/ 10131660 w 11830043"/>
              <a:gd name="connsiteY1287" fmla="*/ 5327611 h 6533995"/>
              <a:gd name="connsiteX1288" fmla="*/ 10121940 w 11830043"/>
              <a:gd name="connsiteY1288" fmla="*/ 5317887 h 6533995"/>
              <a:gd name="connsiteX1289" fmla="*/ 10131660 w 11830043"/>
              <a:gd name="connsiteY1289" fmla="*/ 5308100 h 6533995"/>
              <a:gd name="connsiteX1290" fmla="*/ 9890432 w 11830043"/>
              <a:gd name="connsiteY1290" fmla="*/ 5308100 h 6533995"/>
              <a:gd name="connsiteX1291" fmla="*/ 9900152 w 11830043"/>
              <a:gd name="connsiteY1291" fmla="*/ 5317887 h 6533995"/>
              <a:gd name="connsiteX1292" fmla="*/ 9890432 w 11830043"/>
              <a:gd name="connsiteY1292" fmla="*/ 5327611 h 6533995"/>
              <a:gd name="connsiteX1293" fmla="*/ 9880648 w 11830043"/>
              <a:gd name="connsiteY1293" fmla="*/ 5317887 h 6533995"/>
              <a:gd name="connsiteX1294" fmla="*/ 9890432 w 11830043"/>
              <a:gd name="connsiteY1294" fmla="*/ 5308100 h 6533995"/>
              <a:gd name="connsiteX1295" fmla="*/ 9649203 w 11830043"/>
              <a:gd name="connsiteY1295" fmla="*/ 5308100 h 6533995"/>
              <a:gd name="connsiteX1296" fmla="*/ 9658923 w 11830043"/>
              <a:gd name="connsiteY1296" fmla="*/ 5317887 h 6533995"/>
              <a:gd name="connsiteX1297" fmla="*/ 9649203 w 11830043"/>
              <a:gd name="connsiteY1297" fmla="*/ 5327611 h 6533995"/>
              <a:gd name="connsiteX1298" fmla="*/ 9639483 w 11830043"/>
              <a:gd name="connsiteY1298" fmla="*/ 5317887 h 6533995"/>
              <a:gd name="connsiteX1299" fmla="*/ 9649203 w 11830043"/>
              <a:gd name="connsiteY1299" fmla="*/ 5308100 h 6533995"/>
              <a:gd name="connsiteX1300" fmla="*/ 9417695 w 11830043"/>
              <a:gd name="connsiteY1300" fmla="*/ 5308100 h 6533995"/>
              <a:gd name="connsiteX1301" fmla="*/ 9427416 w 11830043"/>
              <a:gd name="connsiteY1301" fmla="*/ 5317887 h 6533995"/>
              <a:gd name="connsiteX1302" fmla="*/ 9417695 w 11830043"/>
              <a:gd name="connsiteY1302" fmla="*/ 5327611 h 6533995"/>
              <a:gd name="connsiteX1303" fmla="*/ 9407911 w 11830043"/>
              <a:gd name="connsiteY1303" fmla="*/ 5317887 h 6533995"/>
              <a:gd name="connsiteX1304" fmla="*/ 9417695 w 11830043"/>
              <a:gd name="connsiteY1304" fmla="*/ 5308100 h 6533995"/>
              <a:gd name="connsiteX1305" fmla="*/ 9176467 w 11830043"/>
              <a:gd name="connsiteY1305" fmla="*/ 5308100 h 6533995"/>
              <a:gd name="connsiteX1306" fmla="*/ 9186187 w 11830043"/>
              <a:gd name="connsiteY1306" fmla="*/ 5317887 h 6533995"/>
              <a:gd name="connsiteX1307" fmla="*/ 9176467 w 11830043"/>
              <a:gd name="connsiteY1307" fmla="*/ 5327611 h 6533995"/>
              <a:gd name="connsiteX1308" fmla="*/ 9166683 w 11830043"/>
              <a:gd name="connsiteY1308" fmla="*/ 5317887 h 6533995"/>
              <a:gd name="connsiteX1309" fmla="*/ 9176467 w 11830043"/>
              <a:gd name="connsiteY1309" fmla="*/ 5308100 h 6533995"/>
              <a:gd name="connsiteX1310" fmla="*/ 8935237 w 11830043"/>
              <a:gd name="connsiteY1310" fmla="*/ 5308100 h 6533995"/>
              <a:gd name="connsiteX1311" fmla="*/ 8944958 w 11830043"/>
              <a:gd name="connsiteY1311" fmla="*/ 5317887 h 6533995"/>
              <a:gd name="connsiteX1312" fmla="*/ 8935237 w 11830043"/>
              <a:gd name="connsiteY1312" fmla="*/ 5327611 h 6533995"/>
              <a:gd name="connsiteX1313" fmla="*/ 8925454 w 11830043"/>
              <a:gd name="connsiteY1313" fmla="*/ 5317887 h 6533995"/>
              <a:gd name="connsiteX1314" fmla="*/ 8935237 w 11830043"/>
              <a:gd name="connsiteY1314" fmla="*/ 5308100 h 6533995"/>
              <a:gd name="connsiteX1315" fmla="*/ 8694009 w 11830043"/>
              <a:gd name="connsiteY1315" fmla="*/ 5308100 h 6533995"/>
              <a:gd name="connsiteX1316" fmla="*/ 8703730 w 11830043"/>
              <a:gd name="connsiteY1316" fmla="*/ 5317887 h 6533995"/>
              <a:gd name="connsiteX1317" fmla="*/ 8694009 w 11830043"/>
              <a:gd name="connsiteY1317" fmla="*/ 5327611 h 6533995"/>
              <a:gd name="connsiteX1318" fmla="*/ 8684289 w 11830043"/>
              <a:gd name="connsiteY1318" fmla="*/ 5317887 h 6533995"/>
              <a:gd name="connsiteX1319" fmla="*/ 8694009 w 11830043"/>
              <a:gd name="connsiteY1319" fmla="*/ 5308100 h 6533995"/>
              <a:gd name="connsiteX1320" fmla="*/ 8452781 w 11830043"/>
              <a:gd name="connsiteY1320" fmla="*/ 5308100 h 6533995"/>
              <a:gd name="connsiteX1321" fmla="*/ 8462566 w 11830043"/>
              <a:gd name="connsiteY1321" fmla="*/ 5317887 h 6533995"/>
              <a:gd name="connsiteX1322" fmla="*/ 8452781 w 11830043"/>
              <a:gd name="connsiteY1322" fmla="*/ 5327611 h 6533995"/>
              <a:gd name="connsiteX1323" fmla="*/ 8443061 w 11830043"/>
              <a:gd name="connsiteY1323" fmla="*/ 5317887 h 6533995"/>
              <a:gd name="connsiteX1324" fmla="*/ 8452781 w 11830043"/>
              <a:gd name="connsiteY1324" fmla="*/ 5308100 h 6533995"/>
              <a:gd name="connsiteX1325" fmla="*/ 8211553 w 11830043"/>
              <a:gd name="connsiteY1325" fmla="*/ 5308100 h 6533995"/>
              <a:gd name="connsiteX1326" fmla="*/ 8221273 w 11830043"/>
              <a:gd name="connsiteY1326" fmla="*/ 5317887 h 6533995"/>
              <a:gd name="connsiteX1327" fmla="*/ 8211553 w 11830043"/>
              <a:gd name="connsiteY1327" fmla="*/ 5327611 h 6533995"/>
              <a:gd name="connsiteX1328" fmla="*/ 8201769 w 11830043"/>
              <a:gd name="connsiteY1328" fmla="*/ 5317887 h 6533995"/>
              <a:gd name="connsiteX1329" fmla="*/ 8211553 w 11830043"/>
              <a:gd name="connsiteY1329" fmla="*/ 5308100 h 6533995"/>
              <a:gd name="connsiteX1330" fmla="*/ 7970260 w 11830043"/>
              <a:gd name="connsiteY1330" fmla="*/ 5308100 h 6533995"/>
              <a:gd name="connsiteX1331" fmla="*/ 7980044 w 11830043"/>
              <a:gd name="connsiteY1331" fmla="*/ 5317887 h 6533995"/>
              <a:gd name="connsiteX1332" fmla="*/ 7970260 w 11830043"/>
              <a:gd name="connsiteY1332" fmla="*/ 5327611 h 6533995"/>
              <a:gd name="connsiteX1333" fmla="*/ 7960477 w 11830043"/>
              <a:gd name="connsiteY1333" fmla="*/ 5317887 h 6533995"/>
              <a:gd name="connsiteX1334" fmla="*/ 7970260 w 11830043"/>
              <a:gd name="connsiteY1334" fmla="*/ 5308100 h 6533995"/>
              <a:gd name="connsiteX1335" fmla="*/ 7729032 w 11830043"/>
              <a:gd name="connsiteY1335" fmla="*/ 5308100 h 6533995"/>
              <a:gd name="connsiteX1336" fmla="*/ 7738753 w 11830043"/>
              <a:gd name="connsiteY1336" fmla="*/ 5317887 h 6533995"/>
              <a:gd name="connsiteX1337" fmla="*/ 7729032 w 11830043"/>
              <a:gd name="connsiteY1337" fmla="*/ 5327611 h 6533995"/>
              <a:gd name="connsiteX1338" fmla="*/ 7719249 w 11830043"/>
              <a:gd name="connsiteY1338" fmla="*/ 5317887 h 6533995"/>
              <a:gd name="connsiteX1339" fmla="*/ 7729032 w 11830043"/>
              <a:gd name="connsiteY1339" fmla="*/ 5308100 h 6533995"/>
              <a:gd name="connsiteX1340" fmla="*/ 7487803 w 11830043"/>
              <a:gd name="connsiteY1340" fmla="*/ 5308100 h 6533995"/>
              <a:gd name="connsiteX1341" fmla="*/ 7497524 w 11830043"/>
              <a:gd name="connsiteY1341" fmla="*/ 5317887 h 6533995"/>
              <a:gd name="connsiteX1342" fmla="*/ 7487803 w 11830043"/>
              <a:gd name="connsiteY1342" fmla="*/ 5327611 h 6533995"/>
              <a:gd name="connsiteX1343" fmla="*/ 7478019 w 11830043"/>
              <a:gd name="connsiteY1343" fmla="*/ 5317887 h 6533995"/>
              <a:gd name="connsiteX1344" fmla="*/ 7487803 w 11830043"/>
              <a:gd name="connsiteY1344" fmla="*/ 5308100 h 6533995"/>
              <a:gd name="connsiteX1345" fmla="*/ 7246575 w 11830043"/>
              <a:gd name="connsiteY1345" fmla="*/ 5308100 h 6533995"/>
              <a:gd name="connsiteX1346" fmla="*/ 7256359 w 11830043"/>
              <a:gd name="connsiteY1346" fmla="*/ 5317887 h 6533995"/>
              <a:gd name="connsiteX1347" fmla="*/ 7246575 w 11830043"/>
              <a:gd name="connsiteY1347" fmla="*/ 5327611 h 6533995"/>
              <a:gd name="connsiteX1348" fmla="*/ 7236855 w 11830043"/>
              <a:gd name="connsiteY1348" fmla="*/ 5317887 h 6533995"/>
              <a:gd name="connsiteX1349" fmla="*/ 7246575 w 11830043"/>
              <a:gd name="connsiteY1349" fmla="*/ 5308100 h 6533995"/>
              <a:gd name="connsiteX1350" fmla="*/ 7005346 w 11830043"/>
              <a:gd name="connsiteY1350" fmla="*/ 5308100 h 6533995"/>
              <a:gd name="connsiteX1351" fmla="*/ 7015130 w 11830043"/>
              <a:gd name="connsiteY1351" fmla="*/ 5317887 h 6533995"/>
              <a:gd name="connsiteX1352" fmla="*/ 7005346 w 11830043"/>
              <a:gd name="connsiteY1352" fmla="*/ 5327611 h 6533995"/>
              <a:gd name="connsiteX1353" fmla="*/ 6995626 w 11830043"/>
              <a:gd name="connsiteY1353" fmla="*/ 5317887 h 6533995"/>
              <a:gd name="connsiteX1354" fmla="*/ 7005346 w 11830043"/>
              <a:gd name="connsiteY1354" fmla="*/ 5308100 h 6533995"/>
              <a:gd name="connsiteX1355" fmla="*/ 6764118 w 11830043"/>
              <a:gd name="connsiteY1355" fmla="*/ 5308100 h 6533995"/>
              <a:gd name="connsiteX1356" fmla="*/ 6773902 w 11830043"/>
              <a:gd name="connsiteY1356" fmla="*/ 5317887 h 6533995"/>
              <a:gd name="connsiteX1357" fmla="*/ 6764118 w 11830043"/>
              <a:gd name="connsiteY1357" fmla="*/ 5327611 h 6533995"/>
              <a:gd name="connsiteX1358" fmla="*/ 6754335 w 11830043"/>
              <a:gd name="connsiteY1358" fmla="*/ 5317887 h 6533995"/>
              <a:gd name="connsiteX1359" fmla="*/ 6764118 w 11830043"/>
              <a:gd name="connsiteY1359" fmla="*/ 5308100 h 6533995"/>
              <a:gd name="connsiteX1360" fmla="*/ 6522889 w 11830043"/>
              <a:gd name="connsiteY1360" fmla="*/ 5308100 h 6533995"/>
              <a:gd name="connsiteX1361" fmla="*/ 6532610 w 11830043"/>
              <a:gd name="connsiteY1361" fmla="*/ 5317887 h 6533995"/>
              <a:gd name="connsiteX1362" fmla="*/ 6522889 w 11830043"/>
              <a:gd name="connsiteY1362" fmla="*/ 5327611 h 6533995"/>
              <a:gd name="connsiteX1363" fmla="*/ 6513105 w 11830043"/>
              <a:gd name="connsiteY1363" fmla="*/ 5317887 h 6533995"/>
              <a:gd name="connsiteX1364" fmla="*/ 6522889 w 11830043"/>
              <a:gd name="connsiteY1364" fmla="*/ 5308100 h 6533995"/>
              <a:gd name="connsiteX1365" fmla="*/ 6281661 w 11830043"/>
              <a:gd name="connsiteY1365" fmla="*/ 5308100 h 6533995"/>
              <a:gd name="connsiteX1366" fmla="*/ 6291381 w 11830043"/>
              <a:gd name="connsiteY1366" fmla="*/ 5317887 h 6533995"/>
              <a:gd name="connsiteX1367" fmla="*/ 6281661 w 11830043"/>
              <a:gd name="connsiteY1367" fmla="*/ 5327611 h 6533995"/>
              <a:gd name="connsiteX1368" fmla="*/ 6271877 w 11830043"/>
              <a:gd name="connsiteY1368" fmla="*/ 5317887 h 6533995"/>
              <a:gd name="connsiteX1369" fmla="*/ 6281661 w 11830043"/>
              <a:gd name="connsiteY1369" fmla="*/ 5308100 h 6533995"/>
              <a:gd name="connsiteX1370" fmla="*/ 6040432 w 11830043"/>
              <a:gd name="connsiteY1370" fmla="*/ 5308100 h 6533995"/>
              <a:gd name="connsiteX1371" fmla="*/ 6050216 w 11830043"/>
              <a:gd name="connsiteY1371" fmla="*/ 5317887 h 6533995"/>
              <a:gd name="connsiteX1372" fmla="*/ 6040432 w 11830043"/>
              <a:gd name="connsiteY1372" fmla="*/ 5327611 h 6533995"/>
              <a:gd name="connsiteX1373" fmla="*/ 6030712 w 11830043"/>
              <a:gd name="connsiteY1373" fmla="*/ 5317887 h 6533995"/>
              <a:gd name="connsiteX1374" fmla="*/ 6040432 w 11830043"/>
              <a:gd name="connsiteY1374" fmla="*/ 5308100 h 6533995"/>
              <a:gd name="connsiteX1375" fmla="*/ 5799205 w 11830043"/>
              <a:gd name="connsiteY1375" fmla="*/ 5308100 h 6533995"/>
              <a:gd name="connsiteX1376" fmla="*/ 5808989 w 11830043"/>
              <a:gd name="connsiteY1376" fmla="*/ 5317887 h 6533995"/>
              <a:gd name="connsiteX1377" fmla="*/ 5799205 w 11830043"/>
              <a:gd name="connsiteY1377" fmla="*/ 5327611 h 6533995"/>
              <a:gd name="connsiteX1378" fmla="*/ 5789486 w 11830043"/>
              <a:gd name="connsiteY1378" fmla="*/ 5317887 h 6533995"/>
              <a:gd name="connsiteX1379" fmla="*/ 5799205 w 11830043"/>
              <a:gd name="connsiteY1379" fmla="*/ 5308100 h 6533995"/>
              <a:gd name="connsiteX1380" fmla="*/ 5557992 w 11830043"/>
              <a:gd name="connsiteY1380" fmla="*/ 5308100 h 6533995"/>
              <a:gd name="connsiteX1381" fmla="*/ 5567774 w 11830043"/>
              <a:gd name="connsiteY1381" fmla="*/ 5317887 h 6533995"/>
              <a:gd name="connsiteX1382" fmla="*/ 5557992 w 11830043"/>
              <a:gd name="connsiteY1382" fmla="*/ 5327611 h 6533995"/>
              <a:gd name="connsiteX1383" fmla="*/ 5548208 w 11830043"/>
              <a:gd name="connsiteY1383" fmla="*/ 5317887 h 6533995"/>
              <a:gd name="connsiteX1384" fmla="*/ 5557992 w 11830043"/>
              <a:gd name="connsiteY1384" fmla="*/ 5308100 h 6533995"/>
              <a:gd name="connsiteX1385" fmla="*/ 5316710 w 11830043"/>
              <a:gd name="connsiteY1385" fmla="*/ 5308100 h 6533995"/>
              <a:gd name="connsiteX1386" fmla="*/ 5326432 w 11830043"/>
              <a:gd name="connsiteY1386" fmla="*/ 5317887 h 6533995"/>
              <a:gd name="connsiteX1387" fmla="*/ 5316710 w 11830043"/>
              <a:gd name="connsiteY1387" fmla="*/ 5327611 h 6533995"/>
              <a:gd name="connsiteX1388" fmla="*/ 5306924 w 11830043"/>
              <a:gd name="connsiteY1388" fmla="*/ 5317887 h 6533995"/>
              <a:gd name="connsiteX1389" fmla="*/ 5316710 w 11830043"/>
              <a:gd name="connsiteY1389" fmla="*/ 5308100 h 6533995"/>
              <a:gd name="connsiteX1390" fmla="*/ 5075486 w 11830043"/>
              <a:gd name="connsiteY1390" fmla="*/ 5308100 h 6533995"/>
              <a:gd name="connsiteX1391" fmla="*/ 5085202 w 11830043"/>
              <a:gd name="connsiteY1391" fmla="*/ 5317887 h 6533995"/>
              <a:gd name="connsiteX1392" fmla="*/ 5075486 w 11830043"/>
              <a:gd name="connsiteY1392" fmla="*/ 5327611 h 6533995"/>
              <a:gd name="connsiteX1393" fmla="*/ 5065705 w 11830043"/>
              <a:gd name="connsiteY1393" fmla="*/ 5317887 h 6533995"/>
              <a:gd name="connsiteX1394" fmla="*/ 5075486 w 11830043"/>
              <a:gd name="connsiteY1394" fmla="*/ 5308100 h 6533995"/>
              <a:gd name="connsiteX1395" fmla="*/ 4834252 w 11830043"/>
              <a:gd name="connsiteY1395" fmla="*/ 5308100 h 6533995"/>
              <a:gd name="connsiteX1396" fmla="*/ 4844040 w 11830043"/>
              <a:gd name="connsiteY1396" fmla="*/ 5317887 h 6533995"/>
              <a:gd name="connsiteX1397" fmla="*/ 4834252 w 11830043"/>
              <a:gd name="connsiteY1397" fmla="*/ 5327611 h 6533995"/>
              <a:gd name="connsiteX1398" fmla="*/ 4824534 w 11830043"/>
              <a:gd name="connsiteY1398" fmla="*/ 5317887 h 6533995"/>
              <a:gd name="connsiteX1399" fmla="*/ 4834252 w 11830043"/>
              <a:gd name="connsiteY1399" fmla="*/ 5308100 h 6533995"/>
              <a:gd name="connsiteX1400" fmla="*/ 4593019 w 11830043"/>
              <a:gd name="connsiteY1400" fmla="*/ 5308100 h 6533995"/>
              <a:gd name="connsiteX1401" fmla="*/ 4602795 w 11830043"/>
              <a:gd name="connsiteY1401" fmla="*/ 5317887 h 6533995"/>
              <a:gd name="connsiteX1402" fmla="*/ 4593019 w 11830043"/>
              <a:gd name="connsiteY1402" fmla="*/ 5327611 h 6533995"/>
              <a:gd name="connsiteX1403" fmla="*/ 4583304 w 11830043"/>
              <a:gd name="connsiteY1403" fmla="*/ 5317887 h 6533995"/>
              <a:gd name="connsiteX1404" fmla="*/ 4593019 w 11830043"/>
              <a:gd name="connsiteY1404" fmla="*/ 5308100 h 6533995"/>
              <a:gd name="connsiteX1405" fmla="*/ 4351806 w 11830043"/>
              <a:gd name="connsiteY1405" fmla="*/ 5308100 h 6533995"/>
              <a:gd name="connsiteX1406" fmla="*/ 4361580 w 11830043"/>
              <a:gd name="connsiteY1406" fmla="*/ 5317887 h 6533995"/>
              <a:gd name="connsiteX1407" fmla="*/ 4351806 w 11830043"/>
              <a:gd name="connsiteY1407" fmla="*/ 5327611 h 6533995"/>
              <a:gd name="connsiteX1408" fmla="*/ 4342006 w 11830043"/>
              <a:gd name="connsiteY1408" fmla="*/ 5317887 h 6533995"/>
              <a:gd name="connsiteX1409" fmla="*/ 4351806 w 11830043"/>
              <a:gd name="connsiteY1409" fmla="*/ 5308100 h 6533995"/>
              <a:gd name="connsiteX1410" fmla="*/ 4110583 w 11830043"/>
              <a:gd name="connsiteY1410" fmla="*/ 5308100 h 6533995"/>
              <a:gd name="connsiteX1411" fmla="*/ 4120362 w 11830043"/>
              <a:gd name="connsiteY1411" fmla="*/ 5317887 h 6533995"/>
              <a:gd name="connsiteX1412" fmla="*/ 4110583 w 11830043"/>
              <a:gd name="connsiteY1412" fmla="*/ 5327611 h 6533995"/>
              <a:gd name="connsiteX1413" fmla="*/ 4100799 w 11830043"/>
              <a:gd name="connsiteY1413" fmla="*/ 5317887 h 6533995"/>
              <a:gd name="connsiteX1414" fmla="*/ 4110583 w 11830043"/>
              <a:gd name="connsiteY1414" fmla="*/ 5308100 h 6533995"/>
              <a:gd name="connsiteX1415" fmla="*/ 3869431 w 11830043"/>
              <a:gd name="connsiteY1415" fmla="*/ 5308100 h 6533995"/>
              <a:gd name="connsiteX1416" fmla="*/ 3879151 w 11830043"/>
              <a:gd name="connsiteY1416" fmla="*/ 5317887 h 6533995"/>
              <a:gd name="connsiteX1417" fmla="*/ 3869431 w 11830043"/>
              <a:gd name="connsiteY1417" fmla="*/ 5327611 h 6533995"/>
              <a:gd name="connsiteX1418" fmla="*/ 3859648 w 11830043"/>
              <a:gd name="connsiteY1418" fmla="*/ 5317887 h 6533995"/>
              <a:gd name="connsiteX1419" fmla="*/ 3869431 w 11830043"/>
              <a:gd name="connsiteY1419" fmla="*/ 5308100 h 6533995"/>
              <a:gd name="connsiteX1420" fmla="*/ 3628215 w 11830043"/>
              <a:gd name="connsiteY1420" fmla="*/ 5308100 h 6533995"/>
              <a:gd name="connsiteX1421" fmla="*/ 3637936 w 11830043"/>
              <a:gd name="connsiteY1421" fmla="*/ 5317887 h 6533995"/>
              <a:gd name="connsiteX1422" fmla="*/ 3628215 w 11830043"/>
              <a:gd name="connsiteY1422" fmla="*/ 5327611 h 6533995"/>
              <a:gd name="connsiteX1423" fmla="*/ 3618432 w 11830043"/>
              <a:gd name="connsiteY1423" fmla="*/ 5317887 h 6533995"/>
              <a:gd name="connsiteX1424" fmla="*/ 3628215 w 11830043"/>
              <a:gd name="connsiteY1424" fmla="*/ 5308100 h 6533995"/>
              <a:gd name="connsiteX1425" fmla="*/ 3386959 w 11830043"/>
              <a:gd name="connsiteY1425" fmla="*/ 5308100 h 6533995"/>
              <a:gd name="connsiteX1426" fmla="*/ 3396745 w 11830043"/>
              <a:gd name="connsiteY1426" fmla="*/ 5317887 h 6533995"/>
              <a:gd name="connsiteX1427" fmla="*/ 3386959 w 11830043"/>
              <a:gd name="connsiteY1427" fmla="*/ 5327611 h 6533995"/>
              <a:gd name="connsiteX1428" fmla="*/ 3377237 w 11830043"/>
              <a:gd name="connsiteY1428" fmla="*/ 5317887 h 6533995"/>
              <a:gd name="connsiteX1429" fmla="*/ 3386959 w 11830043"/>
              <a:gd name="connsiteY1429" fmla="*/ 5308100 h 6533995"/>
              <a:gd name="connsiteX1430" fmla="*/ 3145752 w 11830043"/>
              <a:gd name="connsiteY1430" fmla="*/ 5308100 h 6533995"/>
              <a:gd name="connsiteX1431" fmla="*/ 3155534 w 11830043"/>
              <a:gd name="connsiteY1431" fmla="*/ 5317887 h 6533995"/>
              <a:gd name="connsiteX1432" fmla="*/ 3145752 w 11830043"/>
              <a:gd name="connsiteY1432" fmla="*/ 5327611 h 6533995"/>
              <a:gd name="connsiteX1433" fmla="*/ 3136034 w 11830043"/>
              <a:gd name="connsiteY1433" fmla="*/ 5317887 h 6533995"/>
              <a:gd name="connsiteX1434" fmla="*/ 3145752 w 11830043"/>
              <a:gd name="connsiteY1434" fmla="*/ 5308100 h 6533995"/>
              <a:gd name="connsiteX1435" fmla="*/ 2904574 w 11830043"/>
              <a:gd name="connsiteY1435" fmla="*/ 5308100 h 6533995"/>
              <a:gd name="connsiteX1436" fmla="*/ 2914357 w 11830043"/>
              <a:gd name="connsiteY1436" fmla="*/ 5317887 h 6533995"/>
              <a:gd name="connsiteX1437" fmla="*/ 2904574 w 11830043"/>
              <a:gd name="connsiteY1437" fmla="*/ 5327611 h 6533995"/>
              <a:gd name="connsiteX1438" fmla="*/ 2894793 w 11830043"/>
              <a:gd name="connsiteY1438" fmla="*/ 5317887 h 6533995"/>
              <a:gd name="connsiteX1439" fmla="*/ 2904574 w 11830043"/>
              <a:gd name="connsiteY1439" fmla="*/ 5308100 h 6533995"/>
              <a:gd name="connsiteX1440" fmla="*/ 2663275 w 11830043"/>
              <a:gd name="connsiteY1440" fmla="*/ 5308100 h 6533995"/>
              <a:gd name="connsiteX1441" fmla="*/ 2673000 w 11830043"/>
              <a:gd name="connsiteY1441" fmla="*/ 5317887 h 6533995"/>
              <a:gd name="connsiteX1442" fmla="*/ 2663275 w 11830043"/>
              <a:gd name="connsiteY1442" fmla="*/ 5327611 h 6533995"/>
              <a:gd name="connsiteX1443" fmla="*/ 2653493 w 11830043"/>
              <a:gd name="connsiteY1443" fmla="*/ 5317887 h 6533995"/>
              <a:gd name="connsiteX1444" fmla="*/ 2663275 w 11830043"/>
              <a:gd name="connsiteY1444" fmla="*/ 5308100 h 6533995"/>
              <a:gd name="connsiteX1445" fmla="*/ 2422039 w 11830043"/>
              <a:gd name="connsiteY1445" fmla="*/ 5308100 h 6533995"/>
              <a:gd name="connsiteX1446" fmla="*/ 2431755 w 11830043"/>
              <a:gd name="connsiteY1446" fmla="*/ 5317887 h 6533995"/>
              <a:gd name="connsiteX1447" fmla="*/ 2422039 w 11830043"/>
              <a:gd name="connsiteY1447" fmla="*/ 5327611 h 6533995"/>
              <a:gd name="connsiteX1448" fmla="*/ 2412259 w 11830043"/>
              <a:gd name="connsiteY1448" fmla="*/ 5317887 h 6533995"/>
              <a:gd name="connsiteX1449" fmla="*/ 2422039 w 11830043"/>
              <a:gd name="connsiteY1449" fmla="*/ 5308100 h 6533995"/>
              <a:gd name="connsiteX1450" fmla="*/ 2180796 w 11830043"/>
              <a:gd name="connsiteY1450" fmla="*/ 5308100 h 6533995"/>
              <a:gd name="connsiteX1451" fmla="*/ 2190581 w 11830043"/>
              <a:gd name="connsiteY1451" fmla="*/ 5317887 h 6533995"/>
              <a:gd name="connsiteX1452" fmla="*/ 2180796 w 11830043"/>
              <a:gd name="connsiteY1452" fmla="*/ 5327611 h 6533995"/>
              <a:gd name="connsiteX1453" fmla="*/ 2171085 w 11830043"/>
              <a:gd name="connsiteY1453" fmla="*/ 5317887 h 6533995"/>
              <a:gd name="connsiteX1454" fmla="*/ 2180796 w 11830043"/>
              <a:gd name="connsiteY1454" fmla="*/ 5308100 h 6533995"/>
              <a:gd name="connsiteX1455" fmla="*/ 1939584 w 11830043"/>
              <a:gd name="connsiteY1455" fmla="*/ 5308100 h 6533995"/>
              <a:gd name="connsiteX1456" fmla="*/ 1949367 w 11830043"/>
              <a:gd name="connsiteY1456" fmla="*/ 5317887 h 6533995"/>
              <a:gd name="connsiteX1457" fmla="*/ 1939584 w 11830043"/>
              <a:gd name="connsiteY1457" fmla="*/ 5327611 h 6533995"/>
              <a:gd name="connsiteX1458" fmla="*/ 1929862 w 11830043"/>
              <a:gd name="connsiteY1458" fmla="*/ 5317887 h 6533995"/>
              <a:gd name="connsiteX1459" fmla="*/ 1939584 w 11830043"/>
              <a:gd name="connsiteY1459" fmla="*/ 5308100 h 6533995"/>
              <a:gd name="connsiteX1460" fmla="*/ 1698333 w 11830043"/>
              <a:gd name="connsiteY1460" fmla="*/ 5308100 h 6533995"/>
              <a:gd name="connsiteX1461" fmla="*/ 1708119 w 11830043"/>
              <a:gd name="connsiteY1461" fmla="*/ 5317887 h 6533995"/>
              <a:gd name="connsiteX1462" fmla="*/ 1698333 w 11830043"/>
              <a:gd name="connsiteY1462" fmla="*/ 5327611 h 6533995"/>
              <a:gd name="connsiteX1463" fmla="*/ 1688548 w 11830043"/>
              <a:gd name="connsiteY1463" fmla="*/ 5317887 h 6533995"/>
              <a:gd name="connsiteX1464" fmla="*/ 1698333 w 11830043"/>
              <a:gd name="connsiteY1464" fmla="*/ 5308100 h 6533995"/>
              <a:gd name="connsiteX1465" fmla="*/ 1457108 w 11830043"/>
              <a:gd name="connsiteY1465" fmla="*/ 5308100 h 6533995"/>
              <a:gd name="connsiteX1466" fmla="*/ 1466828 w 11830043"/>
              <a:gd name="connsiteY1466" fmla="*/ 5317887 h 6533995"/>
              <a:gd name="connsiteX1467" fmla="*/ 1457108 w 11830043"/>
              <a:gd name="connsiteY1467" fmla="*/ 5327611 h 6533995"/>
              <a:gd name="connsiteX1468" fmla="*/ 1447324 w 11830043"/>
              <a:gd name="connsiteY1468" fmla="*/ 5317887 h 6533995"/>
              <a:gd name="connsiteX1469" fmla="*/ 1457108 w 11830043"/>
              <a:gd name="connsiteY1469" fmla="*/ 5308100 h 6533995"/>
              <a:gd name="connsiteX1470" fmla="*/ 1215887 w 11830043"/>
              <a:gd name="connsiteY1470" fmla="*/ 5308100 h 6533995"/>
              <a:gd name="connsiteX1471" fmla="*/ 1225671 w 11830043"/>
              <a:gd name="connsiteY1471" fmla="*/ 5317887 h 6533995"/>
              <a:gd name="connsiteX1472" fmla="*/ 1215887 w 11830043"/>
              <a:gd name="connsiteY1472" fmla="*/ 5327611 h 6533995"/>
              <a:gd name="connsiteX1473" fmla="*/ 1206167 w 11830043"/>
              <a:gd name="connsiteY1473" fmla="*/ 5317887 h 6533995"/>
              <a:gd name="connsiteX1474" fmla="*/ 1215887 w 11830043"/>
              <a:gd name="connsiteY1474" fmla="*/ 5308100 h 6533995"/>
              <a:gd name="connsiteX1475" fmla="*/ 974667 w 11830043"/>
              <a:gd name="connsiteY1475" fmla="*/ 5308100 h 6533995"/>
              <a:gd name="connsiteX1476" fmla="*/ 984451 w 11830043"/>
              <a:gd name="connsiteY1476" fmla="*/ 5317887 h 6533995"/>
              <a:gd name="connsiteX1477" fmla="*/ 974667 w 11830043"/>
              <a:gd name="connsiteY1477" fmla="*/ 5327611 h 6533995"/>
              <a:gd name="connsiteX1478" fmla="*/ 964947 w 11830043"/>
              <a:gd name="connsiteY1478" fmla="*/ 5317887 h 6533995"/>
              <a:gd name="connsiteX1479" fmla="*/ 974667 w 11830043"/>
              <a:gd name="connsiteY1479" fmla="*/ 5308100 h 6533995"/>
              <a:gd name="connsiteX1480" fmla="*/ 733447 w 11830043"/>
              <a:gd name="connsiteY1480" fmla="*/ 5308100 h 6533995"/>
              <a:gd name="connsiteX1481" fmla="*/ 743167 w 11830043"/>
              <a:gd name="connsiteY1481" fmla="*/ 5317887 h 6533995"/>
              <a:gd name="connsiteX1482" fmla="*/ 733447 w 11830043"/>
              <a:gd name="connsiteY1482" fmla="*/ 5327611 h 6533995"/>
              <a:gd name="connsiteX1483" fmla="*/ 723663 w 11830043"/>
              <a:gd name="connsiteY1483" fmla="*/ 5317887 h 6533995"/>
              <a:gd name="connsiteX1484" fmla="*/ 733447 w 11830043"/>
              <a:gd name="connsiteY1484" fmla="*/ 5308100 h 6533995"/>
              <a:gd name="connsiteX1485" fmla="*/ 492226 w 11830043"/>
              <a:gd name="connsiteY1485" fmla="*/ 5308100 h 6533995"/>
              <a:gd name="connsiteX1486" fmla="*/ 501946 w 11830043"/>
              <a:gd name="connsiteY1486" fmla="*/ 5317887 h 6533995"/>
              <a:gd name="connsiteX1487" fmla="*/ 492226 w 11830043"/>
              <a:gd name="connsiteY1487" fmla="*/ 5327611 h 6533995"/>
              <a:gd name="connsiteX1488" fmla="*/ 482442 w 11830043"/>
              <a:gd name="connsiteY1488" fmla="*/ 5317887 h 6533995"/>
              <a:gd name="connsiteX1489" fmla="*/ 492226 w 11830043"/>
              <a:gd name="connsiteY1489" fmla="*/ 5308100 h 6533995"/>
              <a:gd name="connsiteX1490" fmla="*/ 251007 w 11830043"/>
              <a:gd name="connsiteY1490" fmla="*/ 5308100 h 6533995"/>
              <a:gd name="connsiteX1491" fmla="*/ 260791 w 11830043"/>
              <a:gd name="connsiteY1491" fmla="*/ 5317887 h 6533995"/>
              <a:gd name="connsiteX1492" fmla="*/ 251007 w 11830043"/>
              <a:gd name="connsiteY1492" fmla="*/ 5327611 h 6533995"/>
              <a:gd name="connsiteX1493" fmla="*/ 241287 w 11830043"/>
              <a:gd name="connsiteY1493" fmla="*/ 5317887 h 6533995"/>
              <a:gd name="connsiteX1494" fmla="*/ 251007 w 11830043"/>
              <a:gd name="connsiteY1494" fmla="*/ 5308100 h 6533995"/>
              <a:gd name="connsiteX1495" fmla="*/ 9723 w 11830043"/>
              <a:gd name="connsiteY1495" fmla="*/ 5308100 h 6533995"/>
              <a:gd name="connsiteX1496" fmla="*/ 19507 w 11830043"/>
              <a:gd name="connsiteY1496" fmla="*/ 5317887 h 6533995"/>
              <a:gd name="connsiteX1497" fmla="*/ 9723 w 11830043"/>
              <a:gd name="connsiteY1497" fmla="*/ 5327611 h 6533995"/>
              <a:gd name="connsiteX1498" fmla="*/ 4 w 11830043"/>
              <a:gd name="connsiteY1498" fmla="*/ 5317887 h 6533995"/>
              <a:gd name="connsiteX1499" fmla="*/ 9723 w 11830043"/>
              <a:gd name="connsiteY1499" fmla="*/ 5308100 h 6533995"/>
              <a:gd name="connsiteX1500" fmla="*/ 11820259 w 11830043"/>
              <a:gd name="connsiteY1500" fmla="*/ 5066785 h 6533995"/>
              <a:gd name="connsiteX1501" fmla="*/ 11830043 w 11830043"/>
              <a:gd name="connsiteY1501" fmla="*/ 5076573 h 6533995"/>
              <a:gd name="connsiteX1502" fmla="*/ 11820259 w 11830043"/>
              <a:gd name="connsiteY1502" fmla="*/ 5086296 h 6533995"/>
              <a:gd name="connsiteX1503" fmla="*/ 11810539 w 11830043"/>
              <a:gd name="connsiteY1503" fmla="*/ 5076573 h 6533995"/>
              <a:gd name="connsiteX1504" fmla="*/ 11820259 w 11830043"/>
              <a:gd name="connsiteY1504" fmla="*/ 5066785 h 6533995"/>
              <a:gd name="connsiteX1505" fmla="*/ 11579030 w 11830043"/>
              <a:gd name="connsiteY1505" fmla="*/ 5066785 h 6533995"/>
              <a:gd name="connsiteX1506" fmla="*/ 11588815 w 11830043"/>
              <a:gd name="connsiteY1506" fmla="*/ 5076573 h 6533995"/>
              <a:gd name="connsiteX1507" fmla="*/ 11579030 w 11830043"/>
              <a:gd name="connsiteY1507" fmla="*/ 5086296 h 6533995"/>
              <a:gd name="connsiteX1508" fmla="*/ 11569310 w 11830043"/>
              <a:gd name="connsiteY1508" fmla="*/ 5076573 h 6533995"/>
              <a:gd name="connsiteX1509" fmla="*/ 11579030 w 11830043"/>
              <a:gd name="connsiteY1509" fmla="*/ 5066785 h 6533995"/>
              <a:gd name="connsiteX1510" fmla="*/ 11337802 w 11830043"/>
              <a:gd name="connsiteY1510" fmla="*/ 5066785 h 6533995"/>
              <a:gd name="connsiteX1511" fmla="*/ 11347587 w 11830043"/>
              <a:gd name="connsiteY1511" fmla="*/ 5076573 h 6533995"/>
              <a:gd name="connsiteX1512" fmla="*/ 11337802 w 11830043"/>
              <a:gd name="connsiteY1512" fmla="*/ 5086296 h 6533995"/>
              <a:gd name="connsiteX1513" fmla="*/ 11328082 w 11830043"/>
              <a:gd name="connsiteY1513" fmla="*/ 5076573 h 6533995"/>
              <a:gd name="connsiteX1514" fmla="*/ 11337802 w 11830043"/>
              <a:gd name="connsiteY1514" fmla="*/ 5066785 h 6533995"/>
              <a:gd name="connsiteX1515" fmla="*/ 11096574 w 11830043"/>
              <a:gd name="connsiteY1515" fmla="*/ 5066785 h 6533995"/>
              <a:gd name="connsiteX1516" fmla="*/ 11106294 w 11830043"/>
              <a:gd name="connsiteY1516" fmla="*/ 5076573 h 6533995"/>
              <a:gd name="connsiteX1517" fmla="*/ 11096574 w 11830043"/>
              <a:gd name="connsiteY1517" fmla="*/ 5086296 h 6533995"/>
              <a:gd name="connsiteX1518" fmla="*/ 11086790 w 11830043"/>
              <a:gd name="connsiteY1518" fmla="*/ 5076573 h 6533995"/>
              <a:gd name="connsiteX1519" fmla="*/ 11096574 w 11830043"/>
              <a:gd name="connsiteY1519" fmla="*/ 5066785 h 6533995"/>
              <a:gd name="connsiteX1520" fmla="*/ 10855345 w 11830043"/>
              <a:gd name="connsiteY1520" fmla="*/ 5066785 h 6533995"/>
              <a:gd name="connsiteX1521" fmla="*/ 10865065 w 11830043"/>
              <a:gd name="connsiteY1521" fmla="*/ 5076573 h 6533995"/>
              <a:gd name="connsiteX1522" fmla="*/ 10855345 w 11830043"/>
              <a:gd name="connsiteY1522" fmla="*/ 5086296 h 6533995"/>
              <a:gd name="connsiteX1523" fmla="*/ 10845625 w 11830043"/>
              <a:gd name="connsiteY1523" fmla="*/ 5076573 h 6533995"/>
              <a:gd name="connsiteX1524" fmla="*/ 10855345 w 11830043"/>
              <a:gd name="connsiteY1524" fmla="*/ 5066785 h 6533995"/>
              <a:gd name="connsiteX1525" fmla="*/ 10614116 w 11830043"/>
              <a:gd name="connsiteY1525" fmla="*/ 5066785 h 6533995"/>
              <a:gd name="connsiteX1526" fmla="*/ 10623901 w 11830043"/>
              <a:gd name="connsiteY1526" fmla="*/ 5076573 h 6533995"/>
              <a:gd name="connsiteX1527" fmla="*/ 10614116 w 11830043"/>
              <a:gd name="connsiteY1527" fmla="*/ 5086296 h 6533995"/>
              <a:gd name="connsiteX1528" fmla="*/ 10604396 w 11830043"/>
              <a:gd name="connsiteY1528" fmla="*/ 5076573 h 6533995"/>
              <a:gd name="connsiteX1529" fmla="*/ 10614116 w 11830043"/>
              <a:gd name="connsiteY1529" fmla="*/ 5066785 h 6533995"/>
              <a:gd name="connsiteX1530" fmla="*/ 10372888 w 11830043"/>
              <a:gd name="connsiteY1530" fmla="*/ 5066785 h 6533995"/>
              <a:gd name="connsiteX1531" fmla="*/ 10382673 w 11830043"/>
              <a:gd name="connsiteY1531" fmla="*/ 5076573 h 6533995"/>
              <a:gd name="connsiteX1532" fmla="*/ 10372888 w 11830043"/>
              <a:gd name="connsiteY1532" fmla="*/ 5086296 h 6533995"/>
              <a:gd name="connsiteX1533" fmla="*/ 10363168 w 11830043"/>
              <a:gd name="connsiteY1533" fmla="*/ 5076573 h 6533995"/>
              <a:gd name="connsiteX1534" fmla="*/ 10372888 w 11830043"/>
              <a:gd name="connsiteY1534" fmla="*/ 5066785 h 6533995"/>
              <a:gd name="connsiteX1535" fmla="*/ 10131660 w 11830043"/>
              <a:gd name="connsiteY1535" fmla="*/ 5066785 h 6533995"/>
              <a:gd name="connsiteX1536" fmla="*/ 10141444 w 11830043"/>
              <a:gd name="connsiteY1536" fmla="*/ 5076573 h 6533995"/>
              <a:gd name="connsiteX1537" fmla="*/ 10131660 w 11830043"/>
              <a:gd name="connsiteY1537" fmla="*/ 5086296 h 6533995"/>
              <a:gd name="connsiteX1538" fmla="*/ 10121940 w 11830043"/>
              <a:gd name="connsiteY1538" fmla="*/ 5076573 h 6533995"/>
              <a:gd name="connsiteX1539" fmla="*/ 10131660 w 11830043"/>
              <a:gd name="connsiteY1539" fmla="*/ 5066785 h 6533995"/>
              <a:gd name="connsiteX1540" fmla="*/ 9890432 w 11830043"/>
              <a:gd name="connsiteY1540" fmla="*/ 5066785 h 6533995"/>
              <a:gd name="connsiteX1541" fmla="*/ 9900152 w 11830043"/>
              <a:gd name="connsiteY1541" fmla="*/ 5076573 h 6533995"/>
              <a:gd name="connsiteX1542" fmla="*/ 9890432 w 11830043"/>
              <a:gd name="connsiteY1542" fmla="*/ 5086296 h 6533995"/>
              <a:gd name="connsiteX1543" fmla="*/ 9880648 w 11830043"/>
              <a:gd name="connsiteY1543" fmla="*/ 5076573 h 6533995"/>
              <a:gd name="connsiteX1544" fmla="*/ 9890432 w 11830043"/>
              <a:gd name="connsiteY1544" fmla="*/ 5066785 h 6533995"/>
              <a:gd name="connsiteX1545" fmla="*/ 9649203 w 11830043"/>
              <a:gd name="connsiteY1545" fmla="*/ 5066785 h 6533995"/>
              <a:gd name="connsiteX1546" fmla="*/ 9658923 w 11830043"/>
              <a:gd name="connsiteY1546" fmla="*/ 5076573 h 6533995"/>
              <a:gd name="connsiteX1547" fmla="*/ 9649203 w 11830043"/>
              <a:gd name="connsiteY1547" fmla="*/ 5086296 h 6533995"/>
              <a:gd name="connsiteX1548" fmla="*/ 9639483 w 11830043"/>
              <a:gd name="connsiteY1548" fmla="*/ 5076573 h 6533995"/>
              <a:gd name="connsiteX1549" fmla="*/ 9649203 w 11830043"/>
              <a:gd name="connsiteY1549" fmla="*/ 5066785 h 6533995"/>
              <a:gd name="connsiteX1550" fmla="*/ 9417695 w 11830043"/>
              <a:gd name="connsiteY1550" fmla="*/ 5066785 h 6533995"/>
              <a:gd name="connsiteX1551" fmla="*/ 9427416 w 11830043"/>
              <a:gd name="connsiteY1551" fmla="*/ 5076573 h 6533995"/>
              <a:gd name="connsiteX1552" fmla="*/ 9417695 w 11830043"/>
              <a:gd name="connsiteY1552" fmla="*/ 5086296 h 6533995"/>
              <a:gd name="connsiteX1553" fmla="*/ 9407911 w 11830043"/>
              <a:gd name="connsiteY1553" fmla="*/ 5076573 h 6533995"/>
              <a:gd name="connsiteX1554" fmla="*/ 9417695 w 11830043"/>
              <a:gd name="connsiteY1554" fmla="*/ 5066785 h 6533995"/>
              <a:gd name="connsiteX1555" fmla="*/ 9176467 w 11830043"/>
              <a:gd name="connsiteY1555" fmla="*/ 5066785 h 6533995"/>
              <a:gd name="connsiteX1556" fmla="*/ 9186187 w 11830043"/>
              <a:gd name="connsiteY1556" fmla="*/ 5076573 h 6533995"/>
              <a:gd name="connsiteX1557" fmla="*/ 9176467 w 11830043"/>
              <a:gd name="connsiteY1557" fmla="*/ 5086296 h 6533995"/>
              <a:gd name="connsiteX1558" fmla="*/ 9166683 w 11830043"/>
              <a:gd name="connsiteY1558" fmla="*/ 5076573 h 6533995"/>
              <a:gd name="connsiteX1559" fmla="*/ 9176467 w 11830043"/>
              <a:gd name="connsiteY1559" fmla="*/ 5066785 h 6533995"/>
              <a:gd name="connsiteX1560" fmla="*/ 8935237 w 11830043"/>
              <a:gd name="connsiteY1560" fmla="*/ 5066785 h 6533995"/>
              <a:gd name="connsiteX1561" fmla="*/ 8944958 w 11830043"/>
              <a:gd name="connsiteY1561" fmla="*/ 5076573 h 6533995"/>
              <a:gd name="connsiteX1562" fmla="*/ 8935237 w 11830043"/>
              <a:gd name="connsiteY1562" fmla="*/ 5086296 h 6533995"/>
              <a:gd name="connsiteX1563" fmla="*/ 8925454 w 11830043"/>
              <a:gd name="connsiteY1563" fmla="*/ 5076573 h 6533995"/>
              <a:gd name="connsiteX1564" fmla="*/ 8935237 w 11830043"/>
              <a:gd name="connsiteY1564" fmla="*/ 5066785 h 6533995"/>
              <a:gd name="connsiteX1565" fmla="*/ 8694009 w 11830043"/>
              <a:gd name="connsiteY1565" fmla="*/ 5066785 h 6533995"/>
              <a:gd name="connsiteX1566" fmla="*/ 8703730 w 11830043"/>
              <a:gd name="connsiteY1566" fmla="*/ 5076573 h 6533995"/>
              <a:gd name="connsiteX1567" fmla="*/ 8694009 w 11830043"/>
              <a:gd name="connsiteY1567" fmla="*/ 5086296 h 6533995"/>
              <a:gd name="connsiteX1568" fmla="*/ 8684289 w 11830043"/>
              <a:gd name="connsiteY1568" fmla="*/ 5076573 h 6533995"/>
              <a:gd name="connsiteX1569" fmla="*/ 8694009 w 11830043"/>
              <a:gd name="connsiteY1569" fmla="*/ 5066785 h 6533995"/>
              <a:gd name="connsiteX1570" fmla="*/ 8452781 w 11830043"/>
              <a:gd name="connsiteY1570" fmla="*/ 5066785 h 6533995"/>
              <a:gd name="connsiteX1571" fmla="*/ 8462566 w 11830043"/>
              <a:gd name="connsiteY1571" fmla="*/ 5076573 h 6533995"/>
              <a:gd name="connsiteX1572" fmla="*/ 8452781 w 11830043"/>
              <a:gd name="connsiteY1572" fmla="*/ 5086296 h 6533995"/>
              <a:gd name="connsiteX1573" fmla="*/ 8443061 w 11830043"/>
              <a:gd name="connsiteY1573" fmla="*/ 5076573 h 6533995"/>
              <a:gd name="connsiteX1574" fmla="*/ 8452781 w 11830043"/>
              <a:gd name="connsiteY1574" fmla="*/ 5066785 h 6533995"/>
              <a:gd name="connsiteX1575" fmla="*/ 8211553 w 11830043"/>
              <a:gd name="connsiteY1575" fmla="*/ 5066785 h 6533995"/>
              <a:gd name="connsiteX1576" fmla="*/ 8221273 w 11830043"/>
              <a:gd name="connsiteY1576" fmla="*/ 5076573 h 6533995"/>
              <a:gd name="connsiteX1577" fmla="*/ 8211553 w 11830043"/>
              <a:gd name="connsiteY1577" fmla="*/ 5086296 h 6533995"/>
              <a:gd name="connsiteX1578" fmla="*/ 8201769 w 11830043"/>
              <a:gd name="connsiteY1578" fmla="*/ 5076573 h 6533995"/>
              <a:gd name="connsiteX1579" fmla="*/ 8211553 w 11830043"/>
              <a:gd name="connsiteY1579" fmla="*/ 5066785 h 6533995"/>
              <a:gd name="connsiteX1580" fmla="*/ 7970260 w 11830043"/>
              <a:gd name="connsiteY1580" fmla="*/ 5066785 h 6533995"/>
              <a:gd name="connsiteX1581" fmla="*/ 7980044 w 11830043"/>
              <a:gd name="connsiteY1581" fmla="*/ 5076573 h 6533995"/>
              <a:gd name="connsiteX1582" fmla="*/ 7970260 w 11830043"/>
              <a:gd name="connsiteY1582" fmla="*/ 5086296 h 6533995"/>
              <a:gd name="connsiteX1583" fmla="*/ 7960477 w 11830043"/>
              <a:gd name="connsiteY1583" fmla="*/ 5076573 h 6533995"/>
              <a:gd name="connsiteX1584" fmla="*/ 7970260 w 11830043"/>
              <a:gd name="connsiteY1584" fmla="*/ 5066785 h 6533995"/>
              <a:gd name="connsiteX1585" fmla="*/ 7729032 w 11830043"/>
              <a:gd name="connsiteY1585" fmla="*/ 5066785 h 6533995"/>
              <a:gd name="connsiteX1586" fmla="*/ 7738753 w 11830043"/>
              <a:gd name="connsiteY1586" fmla="*/ 5076573 h 6533995"/>
              <a:gd name="connsiteX1587" fmla="*/ 7729032 w 11830043"/>
              <a:gd name="connsiteY1587" fmla="*/ 5086296 h 6533995"/>
              <a:gd name="connsiteX1588" fmla="*/ 7719249 w 11830043"/>
              <a:gd name="connsiteY1588" fmla="*/ 5076573 h 6533995"/>
              <a:gd name="connsiteX1589" fmla="*/ 7729032 w 11830043"/>
              <a:gd name="connsiteY1589" fmla="*/ 5066785 h 6533995"/>
              <a:gd name="connsiteX1590" fmla="*/ 7487803 w 11830043"/>
              <a:gd name="connsiteY1590" fmla="*/ 5066785 h 6533995"/>
              <a:gd name="connsiteX1591" fmla="*/ 7497524 w 11830043"/>
              <a:gd name="connsiteY1591" fmla="*/ 5076573 h 6533995"/>
              <a:gd name="connsiteX1592" fmla="*/ 7487803 w 11830043"/>
              <a:gd name="connsiteY1592" fmla="*/ 5086296 h 6533995"/>
              <a:gd name="connsiteX1593" fmla="*/ 7478019 w 11830043"/>
              <a:gd name="connsiteY1593" fmla="*/ 5076573 h 6533995"/>
              <a:gd name="connsiteX1594" fmla="*/ 7487803 w 11830043"/>
              <a:gd name="connsiteY1594" fmla="*/ 5066785 h 6533995"/>
              <a:gd name="connsiteX1595" fmla="*/ 7246575 w 11830043"/>
              <a:gd name="connsiteY1595" fmla="*/ 5066785 h 6533995"/>
              <a:gd name="connsiteX1596" fmla="*/ 7256359 w 11830043"/>
              <a:gd name="connsiteY1596" fmla="*/ 5076573 h 6533995"/>
              <a:gd name="connsiteX1597" fmla="*/ 7246575 w 11830043"/>
              <a:gd name="connsiteY1597" fmla="*/ 5086296 h 6533995"/>
              <a:gd name="connsiteX1598" fmla="*/ 7236855 w 11830043"/>
              <a:gd name="connsiteY1598" fmla="*/ 5076573 h 6533995"/>
              <a:gd name="connsiteX1599" fmla="*/ 7246575 w 11830043"/>
              <a:gd name="connsiteY1599" fmla="*/ 5066785 h 6533995"/>
              <a:gd name="connsiteX1600" fmla="*/ 7005346 w 11830043"/>
              <a:gd name="connsiteY1600" fmla="*/ 5066785 h 6533995"/>
              <a:gd name="connsiteX1601" fmla="*/ 7015130 w 11830043"/>
              <a:gd name="connsiteY1601" fmla="*/ 5076573 h 6533995"/>
              <a:gd name="connsiteX1602" fmla="*/ 7005346 w 11830043"/>
              <a:gd name="connsiteY1602" fmla="*/ 5086296 h 6533995"/>
              <a:gd name="connsiteX1603" fmla="*/ 6995626 w 11830043"/>
              <a:gd name="connsiteY1603" fmla="*/ 5076573 h 6533995"/>
              <a:gd name="connsiteX1604" fmla="*/ 7005346 w 11830043"/>
              <a:gd name="connsiteY1604" fmla="*/ 5066785 h 6533995"/>
              <a:gd name="connsiteX1605" fmla="*/ 6764118 w 11830043"/>
              <a:gd name="connsiteY1605" fmla="*/ 5066785 h 6533995"/>
              <a:gd name="connsiteX1606" fmla="*/ 6773902 w 11830043"/>
              <a:gd name="connsiteY1606" fmla="*/ 5076573 h 6533995"/>
              <a:gd name="connsiteX1607" fmla="*/ 6764118 w 11830043"/>
              <a:gd name="connsiteY1607" fmla="*/ 5086296 h 6533995"/>
              <a:gd name="connsiteX1608" fmla="*/ 6754335 w 11830043"/>
              <a:gd name="connsiteY1608" fmla="*/ 5076573 h 6533995"/>
              <a:gd name="connsiteX1609" fmla="*/ 6764118 w 11830043"/>
              <a:gd name="connsiteY1609" fmla="*/ 5066785 h 6533995"/>
              <a:gd name="connsiteX1610" fmla="*/ 6522889 w 11830043"/>
              <a:gd name="connsiteY1610" fmla="*/ 5066785 h 6533995"/>
              <a:gd name="connsiteX1611" fmla="*/ 6532610 w 11830043"/>
              <a:gd name="connsiteY1611" fmla="*/ 5076573 h 6533995"/>
              <a:gd name="connsiteX1612" fmla="*/ 6522889 w 11830043"/>
              <a:gd name="connsiteY1612" fmla="*/ 5086296 h 6533995"/>
              <a:gd name="connsiteX1613" fmla="*/ 6513105 w 11830043"/>
              <a:gd name="connsiteY1613" fmla="*/ 5076573 h 6533995"/>
              <a:gd name="connsiteX1614" fmla="*/ 6522889 w 11830043"/>
              <a:gd name="connsiteY1614" fmla="*/ 5066785 h 6533995"/>
              <a:gd name="connsiteX1615" fmla="*/ 6281661 w 11830043"/>
              <a:gd name="connsiteY1615" fmla="*/ 5066785 h 6533995"/>
              <a:gd name="connsiteX1616" fmla="*/ 6291381 w 11830043"/>
              <a:gd name="connsiteY1616" fmla="*/ 5076573 h 6533995"/>
              <a:gd name="connsiteX1617" fmla="*/ 6281661 w 11830043"/>
              <a:gd name="connsiteY1617" fmla="*/ 5086296 h 6533995"/>
              <a:gd name="connsiteX1618" fmla="*/ 6271877 w 11830043"/>
              <a:gd name="connsiteY1618" fmla="*/ 5076573 h 6533995"/>
              <a:gd name="connsiteX1619" fmla="*/ 6281661 w 11830043"/>
              <a:gd name="connsiteY1619" fmla="*/ 5066785 h 6533995"/>
              <a:gd name="connsiteX1620" fmla="*/ 6040432 w 11830043"/>
              <a:gd name="connsiteY1620" fmla="*/ 5066785 h 6533995"/>
              <a:gd name="connsiteX1621" fmla="*/ 6050216 w 11830043"/>
              <a:gd name="connsiteY1621" fmla="*/ 5076573 h 6533995"/>
              <a:gd name="connsiteX1622" fmla="*/ 6040432 w 11830043"/>
              <a:gd name="connsiteY1622" fmla="*/ 5086296 h 6533995"/>
              <a:gd name="connsiteX1623" fmla="*/ 6030712 w 11830043"/>
              <a:gd name="connsiteY1623" fmla="*/ 5076573 h 6533995"/>
              <a:gd name="connsiteX1624" fmla="*/ 6040432 w 11830043"/>
              <a:gd name="connsiteY1624" fmla="*/ 5066785 h 6533995"/>
              <a:gd name="connsiteX1625" fmla="*/ 5799205 w 11830043"/>
              <a:gd name="connsiteY1625" fmla="*/ 5066785 h 6533995"/>
              <a:gd name="connsiteX1626" fmla="*/ 5808989 w 11830043"/>
              <a:gd name="connsiteY1626" fmla="*/ 5076573 h 6533995"/>
              <a:gd name="connsiteX1627" fmla="*/ 5799205 w 11830043"/>
              <a:gd name="connsiteY1627" fmla="*/ 5086296 h 6533995"/>
              <a:gd name="connsiteX1628" fmla="*/ 5789486 w 11830043"/>
              <a:gd name="connsiteY1628" fmla="*/ 5076573 h 6533995"/>
              <a:gd name="connsiteX1629" fmla="*/ 5799205 w 11830043"/>
              <a:gd name="connsiteY1629" fmla="*/ 5066785 h 6533995"/>
              <a:gd name="connsiteX1630" fmla="*/ 5557992 w 11830043"/>
              <a:gd name="connsiteY1630" fmla="*/ 5066785 h 6533995"/>
              <a:gd name="connsiteX1631" fmla="*/ 5567774 w 11830043"/>
              <a:gd name="connsiteY1631" fmla="*/ 5076573 h 6533995"/>
              <a:gd name="connsiteX1632" fmla="*/ 5557992 w 11830043"/>
              <a:gd name="connsiteY1632" fmla="*/ 5086296 h 6533995"/>
              <a:gd name="connsiteX1633" fmla="*/ 5548208 w 11830043"/>
              <a:gd name="connsiteY1633" fmla="*/ 5076573 h 6533995"/>
              <a:gd name="connsiteX1634" fmla="*/ 5557992 w 11830043"/>
              <a:gd name="connsiteY1634" fmla="*/ 5066785 h 6533995"/>
              <a:gd name="connsiteX1635" fmla="*/ 5316710 w 11830043"/>
              <a:gd name="connsiteY1635" fmla="*/ 5066785 h 6533995"/>
              <a:gd name="connsiteX1636" fmla="*/ 5326429 w 11830043"/>
              <a:gd name="connsiteY1636" fmla="*/ 5076573 h 6533995"/>
              <a:gd name="connsiteX1637" fmla="*/ 5316710 w 11830043"/>
              <a:gd name="connsiteY1637" fmla="*/ 5086296 h 6533995"/>
              <a:gd name="connsiteX1638" fmla="*/ 5306924 w 11830043"/>
              <a:gd name="connsiteY1638" fmla="*/ 5076573 h 6533995"/>
              <a:gd name="connsiteX1639" fmla="*/ 5316710 w 11830043"/>
              <a:gd name="connsiteY1639" fmla="*/ 5066785 h 6533995"/>
              <a:gd name="connsiteX1640" fmla="*/ 5075486 w 11830043"/>
              <a:gd name="connsiteY1640" fmla="*/ 5066785 h 6533995"/>
              <a:gd name="connsiteX1641" fmla="*/ 5085202 w 11830043"/>
              <a:gd name="connsiteY1641" fmla="*/ 5076573 h 6533995"/>
              <a:gd name="connsiteX1642" fmla="*/ 5075486 w 11830043"/>
              <a:gd name="connsiteY1642" fmla="*/ 5086296 h 6533995"/>
              <a:gd name="connsiteX1643" fmla="*/ 5065705 w 11830043"/>
              <a:gd name="connsiteY1643" fmla="*/ 5076573 h 6533995"/>
              <a:gd name="connsiteX1644" fmla="*/ 5075486 w 11830043"/>
              <a:gd name="connsiteY1644" fmla="*/ 5066785 h 6533995"/>
              <a:gd name="connsiteX1645" fmla="*/ 4834252 w 11830043"/>
              <a:gd name="connsiteY1645" fmla="*/ 5066785 h 6533995"/>
              <a:gd name="connsiteX1646" fmla="*/ 4844040 w 11830043"/>
              <a:gd name="connsiteY1646" fmla="*/ 5076573 h 6533995"/>
              <a:gd name="connsiteX1647" fmla="*/ 4834252 w 11830043"/>
              <a:gd name="connsiteY1647" fmla="*/ 5086296 h 6533995"/>
              <a:gd name="connsiteX1648" fmla="*/ 4824534 w 11830043"/>
              <a:gd name="connsiteY1648" fmla="*/ 5076573 h 6533995"/>
              <a:gd name="connsiteX1649" fmla="*/ 4834252 w 11830043"/>
              <a:gd name="connsiteY1649" fmla="*/ 5066785 h 6533995"/>
              <a:gd name="connsiteX1650" fmla="*/ 4593019 w 11830043"/>
              <a:gd name="connsiteY1650" fmla="*/ 5066785 h 6533995"/>
              <a:gd name="connsiteX1651" fmla="*/ 4602795 w 11830043"/>
              <a:gd name="connsiteY1651" fmla="*/ 5076573 h 6533995"/>
              <a:gd name="connsiteX1652" fmla="*/ 4593019 w 11830043"/>
              <a:gd name="connsiteY1652" fmla="*/ 5086296 h 6533995"/>
              <a:gd name="connsiteX1653" fmla="*/ 4583304 w 11830043"/>
              <a:gd name="connsiteY1653" fmla="*/ 5076573 h 6533995"/>
              <a:gd name="connsiteX1654" fmla="*/ 4593019 w 11830043"/>
              <a:gd name="connsiteY1654" fmla="*/ 5066785 h 6533995"/>
              <a:gd name="connsiteX1655" fmla="*/ 4351806 w 11830043"/>
              <a:gd name="connsiteY1655" fmla="*/ 5066785 h 6533995"/>
              <a:gd name="connsiteX1656" fmla="*/ 4361580 w 11830043"/>
              <a:gd name="connsiteY1656" fmla="*/ 5076573 h 6533995"/>
              <a:gd name="connsiteX1657" fmla="*/ 4351806 w 11830043"/>
              <a:gd name="connsiteY1657" fmla="*/ 5086296 h 6533995"/>
              <a:gd name="connsiteX1658" fmla="*/ 4342006 w 11830043"/>
              <a:gd name="connsiteY1658" fmla="*/ 5076573 h 6533995"/>
              <a:gd name="connsiteX1659" fmla="*/ 4351806 w 11830043"/>
              <a:gd name="connsiteY1659" fmla="*/ 5066785 h 6533995"/>
              <a:gd name="connsiteX1660" fmla="*/ 4110581 w 11830043"/>
              <a:gd name="connsiteY1660" fmla="*/ 5066785 h 6533995"/>
              <a:gd name="connsiteX1661" fmla="*/ 4120362 w 11830043"/>
              <a:gd name="connsiteY1661" fmla="*/ 5076573 h 6533995"/>
              <a:gd name="connsiteX1662" fmla="*/ 4110581 w 11830043"/>
              <a:gd name="connsiteY1662" fmla="*/ 5086296 h 6533995"/>
              <a:gd name="connsiteX1663" fmla="*/ 4100799 w 11830043"/>
              <a:gd name="connsiteY1663" fmla="*/ 5076573 h 6533995"/>
              <a:gd name="connsiteX1664" fmla="*/ 4110581 w 11830043"/>
              <a:gd name="connsiteY1664" fmla="*/ 5066785 h 6533995"/>
              <a:gd name="connsiteX1665" fmla="*/ 3869431 w 11830043"/>
              <a:gd name="connsiteY1665" fmla="*/ 5066785 h 6533995"/>
              <a:gd name="connsiteX1666" fmla="*/ 3879151 w 11830043"/>
              <a:gd name="connsiteY1666" fmla="*/ 5076573 h 6533995"/>
              <a:gd name="connsiteX1667" fmla="*/ 3869431 w 11830043"/>
              <a:gd name="connsiteY1667" fmla="*/ 5086296 h 6533995"/>
              <a:gd name="connsiteX1668" fmla="*/ 3859648 w 11830043"/>
              <a:gd name="connsiteY1668" fmla="*/ 5076573 h 6533995"/>
              <a:gd name="connsiteX1669" fmla="*/ 3869431 w 11830043"/>
              <a:gd name="connsiteY1669" fmla="*/ 5066785 h 6533995"/>
              <a:gd name="connsiteX1670" fmla="*/ 3628212 w 11830043"/>
              <a:gd name="connsiteY1670" fmla="*/ 5066785 h 6533995"/>
              <a:gd name="connsiteX1671" fmla="*/ 3637936 w 11830043"/>
              <a:gd name="connsiteY1671" fmla="*/ 5076573 h 6533995"/>
              <a:gd name="connsiteX1672" fmla="*/ 3628212 w 11830043"/>
              <a:gd name="connsiteY1672" fmla="*/ 5086296 h 6533995"/>
              <a:gd name="connsiteX1673" fmla="*/ 3618432 w 11830043"/>
              <a:gd name="connsiteY1673" fmla="*/ 5076573 h 6533995"/>
              <a:gd name="connsiteX1674" fmla="*/ 3628212 w 11830043"/>
              <a:gd name="connsiteY1674" fmla="*/ 5066785 h 6533995"/>
              <a:gd name="connsiteX1675" fmla="*/ 3386959 w 11830043"/>
              <a:gd name="connsiteY1675" fmla="*/ 5066785 h 6533995"/>
              <a:gd name="connsiteX1676" fmla="*/ 3396745 w 11830043"/>
              <a:gd name="connsiteY1676" fmla="*/ 5076573 h 6533995"/>
              <a:gd name="connsiteX1677" fmla="*/ 3386959 w 11830043"/>
              <a:gd name="connsiteY1677" fmla="*/ 5086296 h 6533995"/>
              <a:gd name="connsiteX1678" fmla="*/ 3377237 w 11830043"/>
              <a:gd name="connsiteY1678" fmla="*/ 5076573 h 6533995"/>
              <a:gd name="connsiteX1679" fmla="*/ 3386959 w 11830043"/>
              <a:gd name="connsiteY1679" fmla="*/ 5066785 h 6533995"/>
              <a:gd name="connsiteX1680" fmla="*/ 3145752 w 11830043"/>
              <a:gd name="connsiteY1680" fmla="*/ 5066785 h 6533995"/>
              <a:gd name="connsiteX1681" fmla="*/ 3155534 w 11830043"/>
              <a:gd name="connsiteY1681" fmla="*/ 5076573 h 6533995"/>
              <a:gd name="connsiteX1682" fmla="*/ 3145752 w 11830043"/>
              <a:gd name="connsiteY1682" fmla="*/ 5086296 h 6533995"/>
              <a:gd name="connsiteX1683" fmla="*/ 3136034 w 11830043"/>
              <a:gd name="connsiteY1683" fmla="*/ 5076573 h 6533995"/>
              <a:gd name="connsiteX1684" fmla="*/ 3145752 w 11830043"/>
              <a:gd name="connsiteY1684" fmla="*/ 5066785 h 6533995"/>
              <a:gd name="connsiteX1685" fmla="*/ 2904574 w 11830043"/>
              <a:gd name="connsiteY1685" fmla="*/ 5066785 h 6533995"/>
              <a:gd name="connsiteX1686" fmla="*/ 2914357 w 11830043"/>
              <a:gd name="connsiteY1686" fmla="*/ 5076573 h 6533995"/>
              <a:gd name="connsiteX1687" fmla="*/ 2904574 w 11830043"/>
              <a:gd name="connsiteY1687" fmla="*/ 5086296 h 6533995"/>
              <a:gd name="connsiteX1688" fmla="*/ 2894792 w 11830043"/>
              <a:gd name="connsiteY1688" fmla="*/ 5076573 h 6533995"/>
              <a:gd name="connsiteX1689" fmla="*/ 2904574 w 11830043"/>
              <a:gd name="connsiteY1689" fmla="*/ 5066785 h 6533995"/>
              <a:gd name="connsiteX1690" fmla="*/ 2663275 w 11830043"/>
              <a:gd name="connsiteY1690" fmla="*/ 5066785 h 6533995"/>
              <a:gd name="connsiteX1691" fmla="*/ 2673000 w 11830043"/>
              <a:gd name="connsiteY1691" fmla="*/ 5076573 h 6533995"/>
              <a:gd name="connsiteX1692" fmla="*/ 2663275 w 11830043"/>
              <a:gd name="connsiteY1692" fmla="*/ 5086296 h 6533995"/>
              <a:gd name="connsiteX1693" fmla="*/ 2653493 w 11830043"/>
              <a:gd name="connsiteY1693" fmla="*/ 5076573 h 6533995"/>
              <a:gd name="connsiteX1694" fmla="*/ 2663275 w 11830043"/>
              <a:gd name="connsiteY1694" fmla="*/ 5066785 h 6533995"/>
              <a:gd name="connsiteX1695" fmla="*/ 2422039 w 11830043"/>
              <a:gd name="connsiteY1695" fmla="*/ 5066785 h 6533995"/>
              <a:gd name="connsiteX1696" fmla="*/ 2431755 w 11830043"/>
              <a:gd name="connsiteY1696" fmla="*/ 5076573 h 6533995"/>
              <a:gd name="connsiteX1697" fmla="*/ 2422039 w 11830043"/>
              <a:gd name="connsiteY1697" fmla="*/ 5086296 h 6533995"/>
              <a:gd name="connsiteX1698" fmla="*/ 2412259 w 11830043"/>
              <a:gd name="connsiteY1698" fmla="*/ 5076573 h 6533995"/>
              <a:gd name="connsiteX1699" fmla="*/ 2422039 w 11830043"/>
              <a:gd name="connsiteY1699" fmla="*/ 5066785 h 6533995"/>
              <a:gd name="connsiteX1700" fmla="*/ 2180796 w 11830043"/>
              <a:gd name="connsiteY1700" fmla="*/ 5066785 h 6533995"/>
              <a:gd name="connsiteX1701" fmla="*/ 2190581 w 11830043"/>
              <a:gd name="connsiteY1701" fmla="*/ 5076573 h 6533995"/>
              <a:gd name="connsiteX1702" fmla="*/ 2180796 w 11830043"/>
              <a:gd name="connsiteY1702" fmla="*/ 5086296 h 6533995"/>
              <a:gd name="connsiteX1703" fmla="*/ 2171085 w 11830043"/>
              <a:gd name="connsiteY1703" fmla="*/ 5076573 h 6533995"/>
              <a:gd name="connsiteX1704" fmla="*/ 2180796 w 11830043"/>
              <a:gd name="connsiteY1704" fmla="*/ 5066785 h 6533995"/>
              <a:gd name="connsiteX1705" fmla="*/ 1939584 w 11830043"/>
              <a:gd name="connsiteY1705" fmla="*/ 5066785 h 6533995"/>
              <a:gd name="connsiteX1706" fmla="*/ 1949367 w 11830043"/>
              <a:gd name="connsiteY1706" fmla="*/ 5076573 h 6533995"/>
              <a:gd name="connsiteX1707" fmla="*/ 1939584 w 11830043"/>
              <a:gd name="connsiteY1707" fmla="*/ 5086296 h 6533995"/>
              <a:gd name="connsiteX1708" fmla="*/ 1929861 w 11830043"/>
              <a:gd name="connsiteY1708" fmla="*/ 5076573 h 6533995"/>
              <a:gd name="connsiteX1709" fmla="*/ 1939584 w 11830043"/>
              <a:gd name="connsiteY1709" fmla="*/ 5066785 h 6533995"/>
              <a:gd name="connsiteX1710" fmla="*/ 1698333 w 11830043"/>
              <a:gd name="connsiteY1710" fmla="*/ 5066785 h 6533995"/>
              <a:gd name="connsiteX1711" fmla="*/ 1708119 w 11830043"/>
              <a:gd name="connsiteY1711" fmla="*/ 5076573 h 6533995"/>
              <a:gd name="connsiteX1712" fmla="*/ 1698333 w 11830043"/>
              <a:gd name="connsiteY1712" fmla="*/ 5086296 h 6533995"/>
              <a:gd name="connsiteX1713" fmla="*/ 1688548 w 11830043"/>
              <a:gd name="connsiteY1713" fmla="*/ 5076573 h 6533995"/>
              <a:gd name="connsiteX1714" fmla="*/ 1698333 w 11830043"/>
              <a:gd name="connsiteY1714" fmla="*/ 5066785 h 6533995"/>
              <a:gd name="connsiteX1715" fmla="*/ 1457108 w 11830043"/>
              <a:gd name="connsiteY1715" fmla="*/ 5066785 h 6533995"/>
              <a:gd name="connsiteX1716" fmla="*/ 1466828 w 11830043"/>
              <a:gd name="connsiteY1716" fmla="*/ 5076573 h 6533995"/>
              <a:gd name="connsiteX1717" fmla="*/ 1457108 w 11830043"/>
              <a:gd name="connsiteY1717" fmla="*/ 5086296 h 6533995"/>
              <a:gd name="connsiteX1718" fmla="*/ 1447324 w 11830043"/>
              <a:gd name="connsiteY1718" fmla="*/ 5076573 h 6533995"/>
              <a:gd name="connsiteX1719" fmla="*/ 1457108 w 11830043"/>
              <a:gd name="connsiteY1719" fmla="*/ 5066785 h 6533995"/>
              <a:gd name="connsiteX1720" fmla="*/ 1215887 w 11830043"/>
              <a:gd name="connsiteY1720" fmla="*/ 5066785 h 6533995"/>
              <a:gd name="connsiteX1721" fmla="*/ 1225671 w 11830043"/>
              <a:gd name="connsiteY1721" fmla="*/ 5076573 h 6533995"/>
              <a:gd name="connsiteX1722" fmla="*/ 1215887 w 11830043"/>
              <a:gd name="connsiteY1722" fmla="*/ 5086296 h 6533995"/>
              <a:gd name="connsiteX1723" fmla="*/ 1206167 w 11830043"/>
              <a:gd name="connsiteY1723" fmla="*/ 5076573 h 6533995"/>
              <a:gd name="connsiteX1724" fmla="*/ 1215887 w 11830043"/>
              <a:gd name="connsiteY1724" fmla="*/ 5066785 h 6533995"/>
              <a:gd name="connsiteX1725" fmla="*/ 974667 w 11830043"/>
              <a:gd name="connsiteY1725" fmla="*/ 5066785 h 6533995"/>
              <a:gd name="connsiteX1726" fmla="*/ 984451 w 11830043"/>
              <a:gd name="connsiteY1726" fmla="*/ 5076573 h 6533995"/>
              <a:gd name="connsiteX1727" fmla="*/ 974667 w 11830043"/>
              <a:gd name="connsiteY1727" fmla="*/ 5086296 h 6533995"/>
              <a:gd name="connsiteX1728" fmla="*/ 964947 w 11830043"/>
              <a:gd name="connsiteY1728" fmla="*/ 5076573 h 6533995"/>
              <a:gd name="connsiteX1729" fmla="*/ 974667 w 11830043"/>
              <a:gd name="connsiteY1729" fmla="*/ 5066785 h 6533995"/>
              <a:gd name="connsiteX1730" fmla="*/ 733447 w 11830043"/>
              <a:gd name="connsiteY1730" fmla="*/ 5066785 h 6533995"/>
              <a:gd name="connsiteX1731" fmla="*/ 743167 w 11830043"/>
              <a:gd name="connsiteY1731" fmla="*/ 5076573 h 6533995"/>
              <a:gd name="connsiteX1732" fmla="*/ 733447 w 11830043"/>
              <a:gd name="connsiteY1732" fmla="*/ 5086296 h 6533995"/>
              <a:gd name="connsiteX1733" fmla="*/ 723663 w 11830043"/>
              <a:gd name="connsiteY1733" fmla="*/ 5076573 h 6533995"/>
              <a:gd name="connsiteX1734" fmla="*/ 733447 w 11830043"/>
              <a:gd name="connsiteY1734" fmla="*/ 5066785 h 6533995"/>
              <a:gd name="connsiteX1735" fmla="*/ 492226 w 11830043"/>
              <a:gd name="connsiteY1735" fmla="*/ 5066785 h 6533995"/>
              <a:gd name="connsiteX1736" fmla="*/ 501946 w 11830043"/>
              <a:gd name="connsiteY1736" fmla="*/ 5076573 h 6533995"/>
              <a:gd name="connsiteX1737" fmla="*/ 492226 w 11830043"/>
              <a:gd name="connsiteY1737" fmla="*/ 5086296 h 6533995"/>
              <a:gd name="connsiteX1738" fmla="*/ 482442 w 11830043"/>
              <a:gd name="connsiteY1738" fmla="*/ 5076573 h 6533995"/>
              <a:gd name="connsiteX1739" fmla="*/ 492226 w 11830043"/>
              <a:gd name="connsiteY1739" fmla="*/ 5066785 h 6533995"/>
              <a:gd name="connsiteX1740" fmla="*/ 251007 w 11830043"/>
              <a:gd name="connsiteY1740" fmla="*/ 5066785 h 6533995"/>
              <a:gd name="connsiteX1741" fmla="*/ 260791 w 11830043"/>
              <a:gd name="connsiteY1741" fmla="*/ 5076573 h 6533995"/>
              <a:gd name="connsiteX1742" fmla="*/ 251007 w 11830043"/>
              <a:gd name="connsiteY1742" fmla="*/ 5086296 h 6533995"/>
              <a:gd name="connsiteX1743" fmla="*/ 241287 w 11830043"/>
              <a:gd name="connsiteY1743" fmla="*/ 5076573 h 6533995"/>
              <a:gd name="connsiteX1744" fmla="*/ 251007 w 11830043"/>
              <a:gd name="connsiteY1744" fmla="*/ 5066785 h 6533995"/>
              <a:gd name="connsiteX1745" fmla="*/ 9723 w 11830043"/>
              <a:gd name="connsiteY1745" fmla="*/ 5066785 h 6533995"/>
              <a:gd name="connsiteX1746" fmla="*/ 19507 w 11830043"/>
              <a:gd name="connsiteY1746" fmla="*/ 5076573 h 6533995"/>
              <a:gd name="connsiteX1747" fmla="*/ 9723 w 11830043"/>
              <a:gd name="connsiteY1747" fmla="*/ 5086296 h 6533995"/>
              <a:gd name="connsiteX1748" fmla="*/ 4 w 11830043"/>
              <a:gd name="connsiteY1748" fmla="*/ 5076573 h 6533995"/>
              <a:gd name="connsiteX1749" fmla="*/ 9723 w 11830043"/>
              <a:gd name="connsiteY1749" fmla="*/ 5066785 h 6533995"/>
              <a:gd name="connsiteX1750" fmla="*/ 11820259 w 11830043"/>
              <a:gd name="connsiteY1750" fmla="*/ 4825534 h 6533995"/>
              <a:gd name="connsiteX1751" fmla="*/ 11830043 w 11830043"/>
              <a:gd name="connsiteY1751" fmla="*/ 4835258 h 6533995"/>
              <a:gd name="connsiteX1752" fmla="*/ 11820259 w 11830043"/>
              <a:gd name="connsiteY1752" fmla="*/ 4845045 h 6533995"/>
              <a:gd name="connsiteX1753" fmla="*/ 11810539 w 11830043"/>
              <a:gd name="connsiteY1753" fmla="*/ 4835258 h 6533995"/>
              <a:gd name="connsiteX1754" fmla="*/ 11820259 w 11830043"/>
              <a:gd name="connsiteY1754" fmla="*/ 4825534 h 6533995"/>
              <a:gd name="connsiteX1755" fmla="*/ 11579030 w 11830043"/>
              <a:gd name="connsiteY1755" fmla="*/ 4825534 h 6533995"/>
              <a:gd name="connsiteX1756" fmla="*/ 11588815 w 11830043"/>
              <a:gd name="connsiteY1756" fmla="*/ 4835258 h 6533995"/>
              <a:gd name="connsiteX1757" fmla="*/ 11579030 w 11830043"/>
              <a:gd name="connsiteY1757" fmla="*/ 4845045 h 6533995"/>
              <a:gd name="connsiteX1758" fmla="*/ 11569310 w 11830043"/>
              <a:gd name="connsiteY1758" fmla="*/ 4835258 h 6533995"/>
              <a:gd name="connsiteX1759" fmla="*/ 11579030 w 11830043"/>
              <a:gd name="connsiteY1759" fmla="*/ 4825534 h 6533995"/>
              <a:gd name="connsiteX1760" fmla="*/ 11337802 w 11830043"/>
              <a:gd name="connsiteY1760" fmla="*/ 4825534 h 6533995"/>
              <a:gd name="connsiteX1761" fmla="*/ 11347587 w 11830043"/>
              <a:gd name="connsiteY1761" fmla="*/ 4835258 h 6533995"/>
              <a:gd name="connsiteX1762" fmla="*/ 11337802 w 11830043"/>
              <a:gd name="connsiteY1762" fmla="*/ 4845045 h 6533995"/>
              <a:gd name="connsiteX1763" fmla="*/ 11328082 w 11830043"/>
              <a:gd name="connsiteY1763" fmla="*/ 4835258 h 6533995"/>
              <a:gd name="connsiteX1764" fmla="*/ 11337802 w 11830043"/>
              <a:gd name="connsiteY1764" fmla="*/ 4825534 h 6533995"/>
              <a:gd name="connsiteX1765" fmla="*/ 11096574 w 11830043"/>
              <a:gd name="connsiteY1765" fmla="*/ 4825534 h 6533995"/>
              <a:gd name="connsiteX1766" fmla="*/ 11106294 w 11830043"/>
              <a:gd name="connsiteY1766" fmla="*/ 4835258 h 6533995"/>
              <a:gd name="connsiteX1767" fmla="*/ 11096574 w 11830043"/>
              <a:gd name="connsiteY1767" fmla="*/ 4845045 h 6533995"/>
              <a:gd name="connsiteX1768" fmla="*/ 11086790 w 11830043"/>
              <a:gd name="connsiteY1768" fmla="*/ 4835258 h 6533995"/>
              <a:gd name="connsiteX1769" fmla="*/ 11096574 w 11830043"/>
              <a:gd name="connsiteY1769" fmla="*/ 4825534 h 6533995"/>
              <a:gd name="connsiteX1770" fmla="*/ 10855345 w 11830043"/>
              <a:gd name="connsiteY1770" fmla="*/ 4825534 h 6533995"/>
              <a:gd name="connsiteX1771" fmla="*/ 10865065 w 11830043"/>
              <a:gd name="connsiteY1771" fmla="*/ 4835258 h 6533995"/>
              <a:gd name="connsiteX1772" fmla="*/ 10855345 w 11830043"/>
              <a:gd name="connsiteY1772" fmla="*/ 4845045 h 6533995"/>
              <a:gd name="connsiteX1773" fmla="*/ 10845625 w 11830043"/>
              <a:gd name="connsiteY1773" fmla="*/ 4835258 h 6533995"/>
              <a:gd name="connsiteX1774" fmla="*/ 10855345 w 11830043"/>
              <a:gd name="connsiteY1774" fmla="*/ 4825534 h 6533995"/>
              <a:gd name="connsiteX1775" fmla="*/ 10614116 w 11830043"/>
              <a:gd name="connsiteY1775" fmla="*/ 4825534 h 6533995"/>
              <a:gd name="connsiteX1776" fmla="*/ 10623901 w 11830043"/>
              <a:gd name="connsiteY1776" fmla="*/ 4835258 h 6533995"/>
              <a:gd name="connsiteX1777" fmla="*/ 10614116 w 11830043"/>
              <a:gd name="connsiteY1777" fmla="*/ 4845045 h 6533995"/>
              <a:gd name="connsiteX1778" fmla="*/ 10604396 w 11830043"/>
              <a:gd name="connsiteY1778" fmla="*/ 4835258 h 6533995"/>
              <a:gd name="connsiteX1779" fmla="*/ 10614116 w 11830043"/>
              <a:gd name="connsiteY1779" fmla="*/ 4825534 h 6533995"/>
              <a:gd name="connsiteX1780" fmla="*/ 10372888 w 11830043"/>
              <a:gd name="connsiteY1780" fmla="*/ 4825534 h 6533995"/>
              <a:gd name="connsiteX1781" fmla="*/ 10382673 w 11830043"/>
              <a:gd name="connsiteY1781" fmla="*/ 4835258 h 6533995"/>
              <a:gd name="connsiteX1782" fmla="*/ 10372888 w 11830043"/>
              <a:gd name="connsiteY1782" fmla="*/ 4845045 h 6533995"/>
              <a:gd name="connsiteX1783" fmla="*/ 10363168 w 11830043"/>
              <a:gd name="connsiteY1783" fmla="*/ 4835258 h 6533995"/>
              <a:gd name="connsiteX1784" fmla="*/ 10372888 w 11830043"/>
              <a:gd name="connsiteY1784" fmla="*/ 4825534 h 6533995"/>
              <a:gd name="connsiteX1785" fmla="*/ 10131660 w 11830043"/>
              <a:gd name="connsiteY1785" fmla="*/ 4825534 h 6533995"/>
              <a:gd name="connsiteX1786" fmla="*/ 10141444 w 11830043"/>
              <a:gd name="connsiteY1786" fmla="*/ 4835258 h 6533995"/>
              <a:gd name="connsiteX1787" fmla="*/ 10131660 w 11830043"/>
              <a:gd name="connsiteY1787" fmla="*/ 4845045 h 6533995"/>
              <a:gd name="connsiteX1788" fmla="*/ 10121940 w 11830043"/>
              <a:gd name="connsiteY1788" fmla="*/ 4835258 h 6533995"/>
              <a:gd name="connsiteX1789" fmla="*/ 10131660 w 11830043"/>
              <a:gd name="connsiteY1789" fmla="*/ 4825534 h 6533995"/>
              <a:gd name="connsiteX1790" fmla="*/ 9890432 w 11830043"/>
              <a:gd name="connsiteY1790" fmla="*/ 4825534 h 6533995"/>
              <a:gd name="connsiteX1791" fmla="*/ 9900152 w 11830043"/>
              <a:gd name="connsiteY1791" fmla="*/ 4835258 h 6533995"/>
              <a:gd name="connsiteX1792" fmla="*/ 9890432 w 11830043"/>
              <a:gd name="connsiteY1792" fmla="*/ 4845045 h 6533995"/>
              <a:gd name="connsiteX1793" fmla="*/ 9880648 w 11830043"/>
              <a:gd name="connsiteY1793" fmla="*/ 4835258 h 6533995"/>
              <a:gd name="connsiteX1794" fmla="*/ 9890432 w 11830043"/>
              <a:gd name="connsiteY1794" fmla="*/ 4825534 h 6533995"/>
              <a:gd name="connsiteX1795" fmla="*/ 9649203 w 11830043"/>
              <a:gd name="connsiteY1795" fmla="*/ 4825534 h 6533995"/>
              <a:gd name="connsiteX1796" fmla="*/ 9658923 w 11830043"/>
              <a:gd name="connsiteY1796" fmla="*/ 4835258 h 6533995"/>
              <a:gd name="connsiteX1797" fmla="*/ 9649203 w 11830043"/>
              <a:gd name="connsiteY1797" fmla="*/ 4845045 h 6533995"/>
              <a:gd name="connsiteX1798" fmla="*/ 9639483 w 11830043"/>
              <a:gd name="connsiteY1798" fmla="*/ 4835258 h 6533995"/>
              <a:gd name="connsiteX1799" fmla="*/ 9649203 w 11830043"/>
              <a:gd name="connsiteY1799" fmla="*/ 4825534 h 6533995"/>
              <a:gd name="connsiteX1800" fmla="*/ 9417695 w 11830043"/>
              <a:gd name="connsiteY1800" fmla="*/ 4825534 h 6533995"/>
              <a:gd name="connsiteX1801" fmla="*/ 9427416 w 11830043"/>
              <a:gd name="connsiteY1801" fmla="*/ 4835258 h 6533995"/>
              <a:gd name="connsiteX1802" fmla="*/ 9417695 w 11830043"/>
              <a:gd name="connsiteY1802" fmla="*/ 4845045 h 6533995"/>
              <a:gd name="connsiteX1803" fmla="*/ 9407911 w 11830043"/>
              <a:gd name="connsiteY1803" fmla="*/ 4835258 h 6533995"/>
              <a:gd name="connsiteX1804" fmla="*/ 9417695 w 11830043"/>
              <a:gd name="connsiteY1804" fmla="*/ 4825534 h 6533995"/>
              <a:gd name="connsiteX1805" fmla="*/ 9176467 w 11830043"/>
              <a:gd name="connsiteY1805" fmla="*/ 4825534 h 6533995"/>
              <a:gd name="connsiteX1806" fmla="*/ 9186187 w 11830043"/>
              <a:gd name="connsiteY1806" fmla="*/ 4835258 h 6533995"/>
              <a:gd name="connsiteX1807" fmla="*/ 9176467 w 11830043"/>
              <a:gd name="connsiteY1807" fmla="*/ 4845045 h 6533995"/>
              <a:gd name="connsiteX1808" fmla="*/ 9166683 w 11830043"/>
              <a:gd name="connsiteY1808" fmla="*/ 4835258 h 6533995"/>
              <a:gd name="connsiteX1809" fmla="*/ 9176467 w 11830043"/>
              <a:gd name="connsiteY1809" fmla="*/ 4825534 h 6533995"/>
              <a:gd name="connsiteX1810" fmla="*/ 8935237 w 11830043"/>
              <a:gd name="connsiteY1810" fmla="*/ 4825534 h 6533995"/>
              <a:gd name="connsiteX1811" fmla="*/ 8944958 w 11830043"/>
              <a:gd name="connsiteY1811" fmla="*/ 4835258 h 6533995"/>
              <a:gd name="connsiteX1812" fmla="*/ 8935237 w 11830043"/>
              <a:gd name="connsiteY1812" fmla="*/ 4845045 h 6533995"/>
              <a:gd name="connsiteX1813" fmla="*/ 8925454 w 11830043"/>
              <a:gd name="connsiteY1813" fmla="*/ 4835258 h 6533995"/>
              <a:gd name="connsiteX1814" fmla="*/ 8935237 w 11830043"/>
              <a:gd name="connsiteY1814" fmla="*/ 4825534 h 6533995"/>
              <a:gd name="connsiteX1815" fmla="*/ 8694009 w 11830043"/>
              <a:gd name="connsiteY1815" fmla="*/ 4825534 h 6533995"/>
              <a:gd name="connsiteX1816" fmla="*/ 8703730 w 11830043"/>
              <a:gd name="connsiteY1816" fmla="*/ 4835258 h 6533995"/>
              <a:gd name="connsiteX1817" fmla="*/ 8694009 w 11830043"/>
              <a:gd name="connsiteY1817" fmla="*/ 4845045 h 6533995"/>
              <a:gd name="connsiteX1818" fmla="*/ 8684289 w 11830043"/>
              <a:gd name="connsiteY1818" fmla="*/ 4835258 h 6533995"/>
              <a:gd name="connsiteX1819" fmla="*/ 8694009 w 11830043"/>
              <a:gd name="connsiteY1819" fmla="*/ 4825534 h 6533995"/>
              <a:gd name="connsiteX1820" fmla="*/ 8452781 w 11830043"/>
              <a:gd name="connsiteY1820" fmla="*/ 4825534 h 6533995"/>
              <a:gd name="connsiteX1821" fmla="*/ 8462566 w 11830043"/>
              <a:gd name="connsiteY1821" fmla="*/ 4835258 h 6533995"/>
              <a:gd name="connsiteX1822" fmla="*/ 8452781 w 11830043"/>
              <a:gd name="connsiteY1822" fmla="*/ 4845045 h 6533995"/>
              <a:gd name="connsiteX1823" fmla="*/ 8443061 w 11830043"/>
              <a:gd name="connsiteY1823" fmla="*/ 4835258 h 6533995"/>
              <a:gd name="connsiteX1824" fmla="*/ 8452781 w 11830043"/>
              <a:gd name="connsiteY1824" fmla="*/ 4825534 h 6533995"/>
              <a:gd name="connsiteX1825" fmla="*/ 8211553 w 11830043"/>
              <a:gd name="connsiteY1825" fmla="*/ 4825534 h 6533995"/>
              <a:gd name="connsiteX1826" fmla="*/ 8221273 w 11830043"/>
              <a:gd name="connsiteY1826" fmla="*/ 4835258 h 6533995"/>
              <a:gd name="connsiteX1827" fmla="*/ 8211553 w 11830043"/>
              <a:gd name="connsiteY1827" fmla="*/ 4845045 h 6533995"/>
              <a:gd name="connsiteX1828" fmla="*/ 8201769 w 11830043"/>
              <a:gd name="connsiteY1828" fmla="*/ 4835258 h 6533995"/>
              <a:gd name="connsiteX1829" fmla="*/ 8211553 w 11830043"/>
              <a:gd name="connsiteY1829" fmla="*/ 4825534 h 6533995"/>
              <a:gd name="connsiteX1830" fmla="*/ 7970260 w 11830043"/>
              <a:gd name="connsiteY1830" fmla="*/ 4825534 h 6533995"/>
              <a:gd name="connsiteX1831" fmla="*/ 7980044 w 11830043"/>
              <a:gd name="connsiteY1831" fmla="*/ 4835258 h 6533995"/>
              <a:gd name="connsiteX1832" fmla="*/ 7970260 w 11830043"/>
              <a:gd name="connsiteY1832" fmla="*/ 4845045 h 6533995"/>
              <a:gd name="connsiteX1833" fmla="*/ 7960477 w 11830043"/>
              <a:gd name="connsiteY1833" fmla="*/ 4835258 h 6533995"/>
              <a:gd name="connsiteX1834" fmla="*/ 7970260 w 11830043"/>
              <a:gd name="connsiteY1834" fmla="*/ 4825534 h 6533995"/>
              <a:gd name="connsiteX1835" fmla="*/ 7729032 w 11830043"/>
              <a:gd name="connsiteY1835" fmla="*/ 4825534 h 6533995"/>
              <a:gd name="connsiteX1836" fmla="*/ 7738753 w 11830043"/>
              <a:gd name="connsiteY1836" fmla="*/ 4835258 h 6533995"/>
              <a:gd name="connsiteX1837" fmla="*/ 7729032 w 11830043"/>
              <a:gd name="connsiteY1837" fmla="*/ 4845045 h 6533995"/>
              <a:gd name="connsiteX1838" fmla="*/ 7719249 w 11830043"/>
              <a:gd name="connsiteY1838" fmla="*/ 4835258 h 6533995"/>
              <a:gd name="connsiteX1839" fmla="*/ 7729032 w 11830043"/>
              <a:gd name="connsiteY1839" fmla="*/ 4825534 h 6533995"/>
              <a:gd name="connsiteX1840" fmla="*/ 7487803 w 11830043"/>
              <a:gd name="connsiteY1840" fmla="*/ 4825534 h 6533995"/>
              <a:gd name="connsiteX1841" fmla="*/ 7497524 w 11830043"/>
              <a:gd name="connsiteY1841" fmla="*/ 4835258 h 6533995"/>
              <a:gd name="connsiteX1842" fmla="*/ 7487803 w 11830043"/>
              <a:gd name="connsiteY1842" fmla="*/ 4845045 h 6533995"/>
              <a:gd name="connsiteX1843" fmla="*/ 7478019 w 11830043"/>
              <a:gd name="connsiteY1843" fmla="*/ 4835258 h 6533995"/>
              <a:gd name="connsiteX1844" fmla="*/ 7487803 w 11830043"/>
              <a:gd name="connsiteY1844" fmla="*/ 4825534 h 6533995"/>
              <a:gd name="connsiteX1845" fmla="*/ 7246575 w 11830043"/>
              <a:gd name="connsiteY1845" fmla="*/ 4825534 h 6533995"/>
              <a:gd name="connsiteX1846" fmla="*/ 7256359 w 11830043"/>
              <a:gd name="connsiteY1846" fmla="*/ 4835258 h 6533995"/>
              <a:gd name="connsiteX1847" fmla="*/ 7246575 w 11830043"/>
              <a:gd name="connsiteY1847" fmla="*/ 4845045 h 6533995"/>
              <a:gd name="connsiteX1848" fmla="*/ 7236855 w 11830043"/>
              <a:gd name="connsiteY1848" fmla="*/ 4835258 h 6533995"/>
              <a:gd name="connsiteX1849" fmla="*/ 7246575 w 11830043"/>
              <a:gd name="connsiteY1849" fmla="*/ 4825534 h 6533995"/>
              <a:gd name="connsiteX1850" fmla="*/ 7005346 w 11830043"/>
              <a:gd name="connsiteY1850" fmla="*/ 4825534 h 6533995"/>
              <a:gd name="connsiteX1851" fmla="*/ 7015130 w 11830043"/>
              <a:gd name="connsiteY1851" fmla="*/ 4835258 h 6533995"/>
              <a:gd name="connsiteX1852" fmla="*/ 7005346 w 11830043"/>
              <a:gd name="connsiteY1852" fmla="*/ 4845045 h 6533995"/>
              <a:gd name="connsiteX1853" fmla="*/ 6995626 w 11830043"/>
              <a:gd name="connsiteY1853" fmla="*/ 4835258 h 6533995"/>
              <a:gd name="connsiteX1854" fmla="*/ 7005346 w 11830043"/>
              <a:gd name="connsiteY1854" fmla="*/ 4825534 h 6533995"/>
              <a:gd name="connsiteX1855" fmla="*/ 6764118 w 11830043"/>
              <a:gd name="connsiteY1855" fmla="*/ 4825534 h 6533995"/>
              <a:gd name="connsiteX1856" fmla="*/ 6773902 w 11830043"/>
              <a:gd name="connsiteY1856" fmla="*/ 4835258 h 6533995"/>
              <a:gd name="connsiteX1857" fmla="*/ 6764118 w 11830043"/>
              <a:gd name="connsiteY1857" fmla="*/ 4845045 h 6533995"/>
              <a:gd name="connsiteX1858" fmla="*/ 6754335 w 11830043"/>
              <a:gd name="connsiteY1858" fmla="*/ 4835258 h 6533995"/>
              <a:gd name="connsiteX1859" fmla="*/ 6764118 w 11830043"/>
              <a:gd name="connsiteY1859" fmla="*/ 4825534 h 6533995"/>
              <a:gd name="connsiteX1860" fmla="*/ 6522889 w 11830043"/>
              <a:gd name="connsiteY1860" fmla="*/ 4825534 h 6533995"/>
              <a:gd name="connsiteX1861" fmla="*/ 6532610 w 11830043"/>
              <a:gd name="connsiteY1861" fmla="*/ 4835258 h 6533995"/>
              <a:gd name="connsiteX1862" fmla="*/ 6522889 w 11830043"/>
              <a:gd name="connsiteY1862" fmla="*/ 4845045 h 6533995"/>
              <a:gd name="connsiteX1863" fmla="*/ 6513105 w 11830043"/>
              <a:gd name="connsiteY1863" fmla="*/ 4835258 h 6533995"/>
              <a:gd name="connsiteX1864" fmla="*/ 6522889 w 11830043"/>
              <a:gd name="connsiteY1864" fmla="*/ 4825534 h 6533995"/>
              <a:gd name="connsiteX1865" fmla="*/ 6281661 w 11830043"/>
              <a:gd name="connsiteY1865" fmla="*/ 4825534 h 6533995"/>
              <a:gd name="connsiteX1866" fmla="*/ 6291381 w 11830043"/>
              <a:gd name="connsiteY1866" fmla="*/ 4835258 h 6533995"/>
              <a:gd name="connsiteX1867" fmla="*/ 6281661 w 11830043"/>
              <a:gd name="connsiteY1867" fmla="*/ 4845045 h 6533995"/>
              <a:gd name="connsiteX1868" fmla="*/ 6271877 w 11830043"/>
              <a:gd name="connsiteY1868" fmla="*/ 4835258 h 6533995"/>
              <a:gd name="connsiteX1869" fmla="*/ 6281661 w 11830043"/>
              <a:gd name="connsiteY1869" fmla="*/ 4825534 h 6533995"/>
              <a:gd name="connsiteX1870" fmla="*/ 6040432 w 11830043"/>
              <a:gd name="connsiteY1870" fmla="*/ 4825534 h 6533995"/>
              <a:gd name="connsiteX1871" fmla="*/ 6050216 w 11830043"/>
              <a:gd name="connsiteY1871" fmla="*/ 4835258 h 6533995"/>
              <a:gd name="connsiteX1872" fmla="*/ 6040432 w 11830043"/>
              <a:gd name="connsiteY1872" fmla="*/ 4845045 h 6533995"/>
              <a:gd name="connsiteX1873" fmla="*/ 6030712 w 11830043"/>
              <a:gd name="connsiteY1873" fmla="*/ 4835258 h 6533995"/>
              <a:gd name="connsiteX1874" fmla="*/ 6040432 w 11830043"/>
              <a:gd name="connsiteY1874" fmla="*/ 4825534 h 6533995"/>
              <a:gd name="connsiteX1875" fmla="*/ 5799205 w 11830043"/>
              <a:gd name="connsiteY1875" fmla="*/ 4825534 h 6533995"/>
              <a:gd name="connsiteX1876" fmla="*/ 5808989 w 11830043"/>
              <a:gd name="connsiteY1876" fmla="*/ 4835258 h 6533995"/>
              <a:gd name="connsiteX1877" fmla="*/ 5799205 w 11830043"/>
              <a:gd name="connsiteY1877" fmla="*/ 4845045 h 6533995"/>
              <a:gd name="connsiteX1878" fmla="*/ 5789486 w 11830043"/>
              <a:gd name="connsiteY1878" fmla="*/ 4835258 h 6533995"/>
              <a:gd name="connsiteX1879" fmla="*/ 5799205 w 11830043"/>
              <a:gd name="connsiteY1879" fmla="*/ 4825534 h 6533995"/>
              <a:gd name="connsiteX1880" fmla="*/ 5557991 w 11830043"/>
              <a:gd name="connsiteY1880" fmla="*/ 4825534 h 6533995"/>
              <a:gd name="connsiteX1881" fmla="*/ 5567774 w 11830043"/>
              <a:gd name="connsiteY1881" fmla="*/ 4835258 h 6533995"/>
              <a:gd name="connsiteX1882" fmla="*/ 5557991 w 11830043"/>
              <a:gd name="connsiteY1882" fmla="*/ 4845045 h 6533995"/>
              <a:gd name="connsiteX1883" fmla="*/ 5548208 w 11830043"/>
              <a:gd name="connsiteY1883" fmla="*/ 4835258 h 6533995"/>
              <a:gd name="connsiteX1884" fmla="*/ 5557991 w 11830043"/>
              <a:gd name="connsiteY1884" fmla="*/ 4825534 h 6533995"/>
              <a:gd name="connsiteX1885" fmla="*/ 5316710 w 11830043"/>
              <a:gd name="connsiteY1885" fmla="*/ 4825534 h 6533995"/>
              <a:gd name="connsiteX1886" fmla="*/ 5326429 w 11830043"/>
              <a:gd name="connsiteY1886" fmla="*/ 4835258 h 6533995"/>
              <a:gd name="connsiteX1887" fmla="*/ 5316710 w 11830043"/>
              <a:gd name="connsiteY1887" fmla="*/ 4845045 h 6533995"/>
              <a:gd name="connsiteX1888" fmla="*/ 5306924 w 11830043"/>
              <a:gd name="connsiteY1888" fmla="*/ 4835258 h 6533995"/>
              <a:gd name="connsiteX1889" fmla="*/ 5316710 w 11830043"/>
              <a:gd name="connsiteY1889" fmla="*/ 4825534 h 6533995"/>
              <a:gd name="connsiteX1890" fmla="*/ 5075486 w 11830043"/>
              <a:gd name="connsiteY1890" fmla="*/ 4825534 h 6533995"/>
              <a:gd name="connsiteX1891" fmla="*/ 5085202 w 11830043"/>
              <a:gd name="connsiteY1891" fmla="*/ 4835258 h 6533995"/>
              <a:gd name="connsiteX1892" fmla="*/ 5075486 w 11830043"/>
              <a:gd name="connsiteY1892" fmla="*/ 4845045 h 6533995"/>
              <a:gd name="connsiteX1893" fmla="*/ 5065705 w 11830043"/>
              <a:gd name="connsiteY1893" fmla="*/ 4835258 h 6533995"/>
              <a:gd name="connsiteX1894" fmla="*/ 5075486 w 11830043"/>
              <a:gd name="connsiteY1894" fmla="*/ 4825534 h 6533995"/>
              <a:gd name="connsiteX1895" fmla="*/ 4834252 w 11830043"/>
              <a:gd name="connsiteY1895" fmla="*/ 4825534 h 6533995"/>
              <a:gd name="connsiteX1896" fmla="*/ 4844040 w 11830043"/>
              <a:gd name="connsiteY1896" fmla="*/ 4835258 h 6533995"/>
              <a:gd name="connsiteX1897" fmla="*/ 4834252 w 11830043"/>
              <a:gd name="connsiteY1897" fmla="*/ 4845045 h 6533995"/>
              <a:gd name="connsiteX1898" fmla="*/ 4824534 w 11830043"/>
              <a:gd name="connsiteY1898" fmla="*/ 4835258 h 6533995"/>
              <a:gd name="connsiteX1899" fmla="*/ 4834252 w 11830043"/>
              <a:gd name="connsiteY1899" fmla="*/ 4825534 h 6533995"/>
              <a:gd name="connsiteX1900" fmla="*/ 4593019 w 11830043"/>
              <a:gd name="connsiteY1900" fmla="*/ 4825534 h 6533995"/>
              <a:gd name="connsiteX1901" fmla="*/ 4602795 w 11830043"/>
              <a:gd name="connsiteY1901" fmla="*/ 4835258 h 6533995"/>
              <a:gd name="connsiteX1902" fmla="*/ 4593019 w 11830043"/>
              <a:gd name="connsiteY1902" fmla="*/ 4845045 h 6533995"/>
              <a:gd name="connsiteX1903" fmla="*/ 4583304 w 11830043"/>
              <a:gd name="connsiteY1903" fmla="*/ 4835258 h 6533995"/>
              <a:gd name="connsiteX1904" fmla="*/ 4593019 w 11830043"/>
              <a:gd name="connsiteY1904" fmla="*/ 4825534 h 6533995"/>
              <a:gd name="connsiteX1905" fmla="*/ 4351806 w 11830043"/>
              <a:gd name="connsiteY1905" fmla="*/ 4825534 h 6533995"/>
              <a:gd name="connsiteX1906" fmla="*/ 4361580 w 11830043"/>
              <a:gd name="connsiteY1906" fmla="*/ 4835258 h 6533995"/>
              <a:gd name="connsiteX1907" fmla="*/ 4351806 w 11830043"/>
              <a:gd name="connsiteY1907" fmla="*/ 4845045 h 6533995"/>
              <a:gd name="connsiteX1908" fmla="*/ 4342006 w 11830043"/>
              <a:gd name="connsiteY1908" fmla="*/ 4835258 h 6533995"/>
              <a:gd name="connsiteX1909" fmla="*/ 4351806 w 11830043"/>
              <a:gd name="connsiteY1909" fmla="*/ 4825534 h 6533995"/>
              <a:gd name="connsiteX1910" fmla="*/ 4110581 w 11830043"/>
              <a:gd name="connsiteY1910" fmla="*/ 4825534 h 6533995"/>
              <a:gd name="connsiteX1911" fmla="*/ 4120362 w 11830043"/>
              <a:gd name="connsiteY1911" fmla="*/ 4835258 h 6533995"/>
              <a:gd name="connsiteX1912" fmla="*/ 4110581 w 11830043"/>
              <a:gd name="connsiteY1912" fmla="*/ 4845045 h 6533995"/>
              <a:gd name="connsiteX1913" fmla="*/ 4100799 w 11830043"/>
              <a:gd name="connsiteY1913" fmla="*/ 4835258 h 6533995"/>
              <a:gd name="connsiteX1914" fmla="*/ 4110581 w 11830043"/>
              <a:gd name="connsiteY1914" fmla="*/ 4825534 h 6533995"/>
              <a:gd name="connsiteX1915" fmla="*/ 3869431 w 11830043"/>
              <a:gd name="connsiteY1915" fmla="*/ 4825534 h 6533995"/>
              <a:gd name="connsiteX1916" fmla="*/ 3879151 w 11830043"/>
              <a:gd name="connsiteY1916" fmla="*/ 4835258 h 6533995"/>
              <a:gd name="connsiteX1917" fmla="*/ 3869431 w 11830043"/>
              <a:gd name="connsiteY1917" fmla="*/ 4845045 h 6533995"/>
              <a:gd name="connsiteX1918" fmla="*/ 3859648 w 11830043"/>
              <a:gd name="connsiteY1918" fmla="*/ 4835258 h 6533995"/>
              <a:gd name="connsiteX1919" fmla="*/ 3869431 w 11830043"/>
              <a:gd name="connsiteY1919" fmla="*/ 4825534 h 6533995"/>
              <a:gd name="connsiteX1920" fmla="*/ 3628212 w 11830043"/>
              <a:gd name="connsiteY1920" fmla="*/ 4825534 h 6533995"/>
              <a:gd name="connsiteX1921" fmla="*/ 3637936 w 11830043"/>
              <a:gd name="connsiteY1921" fmla="*/ 4835258 h 6533995"/>
              <a:gd name="connsiteX1922" fmla="*/ 3628212 w 11830043"/>
              <a:gd name="connsiteY1922" fmla="*/ 4845045 h 6533995"/>
              <a:gd name="connsiteX1923" fmla="*/ 3618432 w 11830043"/>
              <a:gd name="connsiteY1923" fmla="*/ 4835258 h 6533995"/>
              <a:gd name="connsiteX1924" fmla="*/ 3628212 w 11830043"/>
              <a:gd name="connsiteY1924" fmla="*/ 4825534 h 6533995"/>
              <a:gd name="connsiteX1925" fmla="*/ 3386959 w 11830043"/>
              <a:gd name="connsiteY1925" fmla="*/ 4825534 h 6533995"/>
              <a:gd name="connsiteX1926" fmla="*/ 3396744 w 11830043"/>
              <a:gd name="connsiteY1926" fmla="*/ 4835258 h 6533995"/>
              <a:gd name="connsiteX1927" fmla="*/ 3386959 w 11830043"/>
              <a:gd name="connsiteY1927" fmla="*/ 4845045 h 6533995"/>
              <a:gd name="connsiteX1928" fmla="*/ 3377237 w 11830043"/>
              <a:gd name="connsiteY1928" fmla="*/ 4835258 h 6533995"/>
              <a:gd name="connsiteX1929" fmla="*/ 3386959 w 11830043"/>
              <a:gd name="connsiteY1929" fmla="*/ 4825534 h 6533995"/>
              <a:gd name="connsiteX1930" fmla="*/ 3145752 w 11830043"/>
              <a:gd name="connsiteY1930" fmla="*/ 4825534 h 6533995"/>
              <a:gd name="connsiteX1931" fmla="*/ 3155534 w 11830043"/>
              <a:gd name="connsiteY1931" fmla="*/ 4835258 h 6533995"/>
              <a:gd name="connsiteX1932" fmla="*/ 3145752 w 11830043"/>
              <a:gd name="connsiteY1932" fmla="*/ 4845045 h 6533995"/>
              <a:gd name="connsiteX1933" fmla="*/ 3136033 w 11830043"/>
              <a:gd name="connsiteY1933" fmla="*/ 4835258 h 6533995"/>
              <a:gd name="connsiteX1934" fmla="*/ 3145752 w 11830043"/>
              <a:gd name="connsiteY1934" fmla="*/ 4825534 h 6533995"/>
              <a:gd name="connsiteX1935" fmla="*/ 2904574 w 11830043"/>
              <a:gd name="connsiteY1935" fmla="*/ 4825534 h 6533995"/>
              <a:gd name="connsiteX1936" fmla="*/ 2914356 w 11830043"/>
              <a:gd name="connsiteY1936" fmla="*/ 4835258 h 6533995"/>
              <a:gd name="connsiteX1937" fmla="*/ 2904574 w 11830043"/>
              <a:gd name="connsiteY1937" fmla="*/ 4845045 h 6533995"/>
              <a:gd name="connsiteX1938" fmla="*/ 2894792 w 11830043"/>
              <a:gd name="connsiteY1938" fmla="*/ 4835258 h 6533995"/>
              <a:gd name="connsiteX1939" fmla="*/ 2904574 w 11830043"/>
              <a:gd name="connsiteY1939" fmla="*/ 4825534 h 6533995"/>
              <a:gd name="connsiteX1940" fmla="*/ 2663275 w 11830043"/>
              <a:gd name="connsiteY1940" fmla="*/ 4825534 h 6533995"/>
              <a:gd name="connsiteX1941" fmla="*/ 2673000 w 11830043"/>
              <a:gd name="connsiteY1941" fmla="*/ 4835258 h 6533995"/>
              <a:gd name="connsiteX1942" fmla="*/ 2663275 w 11830043"/>
              <a:gd name="connsiteY1942" fmla="*/ 4845045 h 6533995"/>
              <a:gd name="connsiteX1943" fmla="*/ 2653493 w 11830043"/>
              <a:gd name="connsiteY1943" fmla="*/ 4835258 h 6533995"/>
              <a:gd name="connsiteX1944" fmla="*/ 2663275 w 11830043"/>
              <a:gd name="connsiteY1944" fmla="*/ 4825534 h 6533995"/>
              <a:gd name="connsiteX1945" fmla="*/ 2422039 w 11830043"/>
              <a:gd name="connsiteY1945" fmla="*/ 4825534 h 6533995"/>
              <a:gd name="connsiteX1946" fmla="*/ 2431755 w 11830043"/>
              <a:gd name="connsiteY1946" fmla="*/ 4835258 h 6533995"/>
              <a:gd name="connsiteX1947" fmla="*/ 2422039 w 11830043"/>
              <a:gd name="connsiteY1947" fmla="*/ 4845045 h 6533995"/>
              <a:gd name="connsiteX1948" fmla="*/ 2412258 w 11830043"/>
              <a:gd name="connsiteY1948" fmla="*/ 4835258 h 6533995"/>
              <a:gd name="connsiteX1949" fmla="*/ 2422039 w 11830043"/>
              <a:gd name="connsiteY1949" fmla="*/ 4825534 h 6533995"/>
              <a:gd name="connsiteX1950" fmla="*/ 2180796 w 11830043"/>
              <a:gd name="connsiteY1950" fmla="*/ 4825534 h 6533995"/>
              <a:gd name="connsiteX1951" fmla="*/ 2190581 w 11830043"/>
              <a:gd name="connsiteY1951" fmla="*/ 4835258 h 6533995"/>
              <a:gd name="connsiteX1952" fmla="*/ 2180796 w 11830043"/>
              <a:gd name="connsiteY1952" fmla="*/ 4845045 h 6533995"/>
              <a:gd name="connsiteX1953" fmla="*/ 2171085 w 11830043"/>
              <a:gd name="connsiteY1953" fmla="*/ 4835258 h 6533995"/>
              <a:gd name="connsiteX1954" fmla="*/ 2180796 w 11830043"/>
              <a:gd name="connsiteY1954" fmla="*/ 4825534 h 6533995"/>
              <a:gd name="connsiteX1955" fmla="*/ 1939583 w 11830043"/>
              <a:gd name="connsiteY1955" fmla="*/ 4825534 h 6533995"/>
              <a:gd name="connsiteX1956" fmla="*/ 1949366 w 11830043"/>
              <a:gd name="connsiteY1956" fmla="*/ 4835258 h 6533995"/>
              <a:gd name="connsiteX1957" fmla="*/ 1939583 w 11830043"/>
              <a:gd name="connsiteY1957" fmla="*/ 4845045 h 6533995"/>
              <a:gd name="connsiteX1958" fmla="*/ 1929861 w 11830043"/>
              <a:gd name="connsiteY1958" fmla="*/ 4835258 h 6533995"/>
              <a:gd name="connsiteX1959" fmla="*/ 1939583 w 11830043"/>
              <a:gd name="connsiteY1959" fmla="*/ 4825534 h 6533995"/>
              <a:gd name="connsiteX1960" fmla="*/ 1698333 w 11830043"/>
              <a:gd name="connsiteY1960" fmla="*/ 4825534 h 6533995"/>
              <a:gd name="connsiteX1961" fmla="*/ 1708118 w 11830043"/>
              <a:gd name="connsiteY1961" fmla="*/ 4835258 h 6533995"/>
              <a:gd name="connsiteX1962" fmla="*/ 1698333 w 11830043"/>
              <a:gd name="connsiteY1962" fmla="*/ 4845045 h 6533995"/>
              <a:gd name="connsiteX1963" fmla="*/ 1688548 w 11830043"/>
              <a:gd name="connsiteY1963" fmla="*/ 4835258 h 6533995"/>
              <a:gd name="connsiteX1964" fmla="*/ 1698333 w 11830043"/>
              <a:gd name="connsiteY1964" fmla="*/ 4825534 h 6533995"/>
              <a:gd name="connsiteX1965" fmla="*/ 1457108 w 11830043"/>
              <a:gd name="connsiteY1965" fmla="*/ 4825534 h 6533995"/>
              <a:gd name="connsiteX1966" fmla="*/ 1466828 w 11830043"/>
              <a:gd name="connsiteY1966" fmla="*/ 4835258 h 6533995"/>
              <a:gd name="connsiteX1967" fmla="*/ 1457108 w 11830043"/>
              <a:gd name="connsiteY1967" fmla="*/ 4845045 h 6533995"/>
              <a:gd name="connsiteX1968" fmla="*/ 1447324 w 11830043"/>
              <a:gd name="connsiteY1968" fmla="*/ 4835258 h 6533995"/>
              <a:gd name="connsiteX1969" fmla="*/ 1457108 w 11830043"/>
              <a:gd name="connsiteY1969" fmla="*/ 4825534 h 6533995"/>
              <a:gd name="connsiteX1970" fmla="*/ 1215887 w 11830043"/>
              <a:gd name="connsiteY1970" fmla="*/ 4825534 h 6533995"/>
              <a:gd name="connsiteX1971" fmla="*/ 1225671 w 11830043"/>
              <a:gd name="connsiteY1971" fmla="*/ 4835258 h 6533995"/>
              <a:gd name="connsiteX1972" fmla="*/ 1215887 w 11830043"/>
              <a:gd name="connsiteY1972" fmla="*/ 4845045 h 6533995"/>
              <a:gd name="connsiteX1973" fmla="*/ 1206167 w 11830043"/>
              <a:gd name="connsiteY1973" fmla="*/ 4835258 h 6533995"/>
              <a:gd name="connsiteX1974" fmla="*/ 1215887 w 11830043"/>
              <a:gd name="connsiteY1974" fmla="*/ 4825534 h 6533995"/>
              <a:gd name="connsiteX1975" fmla="*/ 974667 w 11830043"/>
              <a:gd name="connsiteY1975" fmla="*/ 4825534 h 6533995"/>
              <a:gd name="connsiteX1976" fmla="*/ 984450 w 11830043"/>
              <a:gd name="connsiteY1976" fmla="*/ 4835258 h 6533995"/>
              <a:gd name="connsiteX1977" fmla="*/ 974667 w 11830043"/>
              <a:gd name="connsiteY1977" fmla="*/ 4845045 h 6533995"/>
              <a:gd name="connsiteX1978" fmla="*/ 964947 w 11830043"/>
              <a:gd name="connsiteY1978" fmla="*/ 4835258 h 6533995"/>
              <a:gd name="connsiteX1979" fmla="*/ 974667 w 11830043"/>
              <a:gd name="connsiteY1979" fmla="*/ 4825534 h 6533995"/>
              <a:gd name="connsiteX1980" fmla="*/ 733447 w 11830043"/>
              <a:gd name="connsiteY1980" fmla="*/ 4825534 h 6533995"/>
              <a:gd name="connsiteX1981" fmla="*/ 743167 w 11830043"/>
              <a:gd name="connsiteY1981" fmla="*/ 4835258 h 6533995"/>
              <a:gd name="connsiteX1982" fmla="*/ 733447 w 11830043"/>
              <a:gd name="connsiteY1982" fmla="*/ 4845045 h 6533995"/>
              <a:gd name="connsiteX1983" fmla="*/ 723663 w 11830043"/>
              <a:gd name="connsiteY1983" fmla="*/ 4835258 h 6533995"/>
              <a:gd name="connsiteX1984" fmla="*/ 733447 w 11830043"/>
              <a:gd name="connsiteY1984" fmla="*/ 4825534 h 6533995"/>
              <a:gd name="connsiteX1985" fmla="*/ 492226 w 11830043"/>
              <a:gd name="connsiteY1985" fmla="*/ 4825534 h 6533995"/>
              <a:gd name="connsiteX1986" fmla="*/ 501946 w 11830043"/>
              <a:gd name="connsiteY1986" fmla="*/ 4835258 h 6533995"/>
              <a:gd name="connsiteX1987" fmla="*/ 492226 w 11830043"/>
              <a:gd name="connsiteY1987" fmla="*/ 4845045 h 6533995"/>
              <a:gd name="connsiteX1988" fmla="*/ 482442 w 11830043"/>
              <a:gd name="connsiteY1988" fmla="*/ 4835258 h 6533995"/>
              <a:gd name="connsiteX1989" fmla="*/ 492226 w 11830043"/>
              <a:gd name="connsiteY1989" fmla="*/ 4825534 h 6533995"/>
              <a:gd name="connsiteX1990" fmla="*/ 251006 w 11830043"/>
              <a:gd name="connsiteY1990" fmla="*/ 4825534 h 6533995"/>
              <a:gd name="connsiteX1991" fmla="*/ 260790 w 11830043"/>
              <a:gd name="connsiteY1991" fmla="*/ 4835258 h 6533995"/>
              <a:gd name="connsiteX1992" fmla="*/ 251006 w 11830043"/>
              <a:gd name="connsiteY1992" fmla="*/ 4845045 h 6533995"/>
              <a:gd name="connsiteX1993" fmla="*/ 241287 w 11830043"/>
              <a:gd name="connsiteY1993" fmla="*/ 4835258 h 6533995"/>
              <a:gd name="connsiteX1994" fmla="*/ 251006 w 11830043"/>
              <a:gd name="connsiteY1994" fmla="*/ 4825534 h 6533995"/>
              <a:gd name="connsiteX1995" fmla="*/ 9723 w 11830043"/>
              <a:gd name="connsiteY1995" fmla="*/ 4825534 h 6533995"/>
              <a:gd name="connsiteX1996" fmla="*/ 19507 w 11830043"/>
              <a:gd name="connsiteY1996" fmla="*/ 4835258 h 6533995"/>
              <a:gd name="connsiteX1997" fmla="*/ 9723 w 11830043"/>
              <a:gd name="connsiteY1997" fmla="*/ 4845045 h 6533995"/>
              <a:gd name="connsiteX1998" fmla="*/ 3 w 11830043"/>
              <a:gd name="connsiteY1998" fmla="*/ 4835258 h 6533995"/>
              <a:gd name="connsiteX1999" fmla="*/ 9723 w 11830043"/>
              <a:gd name="connsiteY1999" fmla="*/ 4825534 h 6533995"/>
              <a:gd name="connsiteX2000" fmla="*/ 11820259 w 11830043"/>
              <a:gd name="connsiteY2000" fmla="*/ 4584219 h 6533995"/>
              <a:gd name="connsiteX2001" fmla="*/ 11830043 w 11830043"/>
              <a:gd name="connsiteY2001" fmla="*/ 4594006 h 6533995"/>
              <a:gd name="connsiteX2002" fmla="*/ 11820259 w 11830043"/>
              <a:gd name="connsiteY2002" fmla="*/ 4603730 h 6533995"/>
              <a:gd name="connsiteX2003" fmla="*/ 11810539 w 11830043"/>
              <a:gd name="connsiteY2003" fmla="*/ 4594006 h 6533995"/>
              <a:gd name="connsiteX2004" fmla="*/ 11820259 w 11830043"/>
              <a:gd name="connsiteY2004" fmla="*/ 4584219 h 6533995"/>
              <a:gd name="connsiteX2005" fmla="*/ 11579030 w 11830043"/>
              <a:gd name="connsiteY2005" fmla="*/ 4584219 h 6533995"/>
              <a:gd name="connsiteX2006" fmla="*/ 11588815 w 11830043"/>
              <a:gd name="connsiteY2006" fmla="*/ 4594006 h 6533995"/>
              <a:gd name="connsiteX2007" fmla="*/ 11579030 w 11830043"/>
              <a:gd name="connsiteY2007" fmla="*/ 4603730 h 6533995"/>
              <a:gd name="connsiteX2008" fmla="*/ 11569310 w 11830043"/>
              <a:gd name="connsiteY2008" fmla="*/ 4594006 h 6533995"/>
              <a:gd name="connsiteX2009" fmla="*/ 11579030 w 11830043"/>
              <a:gd name="connsiteY2009" fmla="*/ 4584219 h 6533995"/>
              <a:gd name="connsiteX2010" fmla="*/ 11337802 w 11830043"/>
              <a:gd name="connsiteY2010" fmla="*/ 4584219 h 6533995"/>
              <a:gd name="connsiteX2011" fmla="*/ 11347587 w 11830043"/>
              <a:gd name="connsiteY2011" fmla="*/ 4594006 h 6533995"/>
              <a:gd name="connsiteX2012" fmla="*/ 11337802 w 11830043"/>
              <a:gd name="connsiteY2012" fmla="*/ 4603730 h 6533995"/>
              <a:gd name="connsiteX2013" fmla="*/ 11328082 w 11830043"/>
              <a:gd name="connsiteY2013" fmla="*/ 4594006 h 6533995"/>
              <a:gd name="connsiteX2014" fmla="*/ 11337802 w 11830043"/>
              <a:gd name="connsiteY2014" fmla="*/ 4584219 h 6533995"/>
              <a:gd name="connsiteX2015" fmla="*/ 11096574 w 11830043"/>
              <a:gd name="connsiteY2015" fmla="*/ 4584219 h 6533995"/>
              <a:gd name="connsiteX2016" fmla="*/ 11106294 w 11830043"/>
              <a:gd name="connsiteY2016" fmla="*/ 4594006 h 6533995"/>
              <a:gd name="connsiteX2017" fmla="*/ 11096574 w 11830043"/>
              <a:gd name="connsiteY2017" fmla="*/ 4603730 h 6533995"/>
              <a:gd name="connsiteX2018" fmla="*/ 11086790 w 11830043"/>
              <a:gd name="connsiteY2018" fmla="*/ 4594006 h 6533995"/>
              <a:gd name="connsiteX2019" fmla="*/ 11096574 w 11830043"/>
              <a:gd name="connsiteY2019" fmla="*/ 4584219 h 6533995"/>
              <a:gd name="connsiteX2020" fmla="*/ 10855345 w 11830043"/>
              <a:gd name="connsiteY2020" fmla="*/ 4584219 h 6533995"/>
              <a:gd name="connsiteX2021" fmla="*/ 10865065 w 11830043"/>
              <a:gd name="connsiteY2021" fmla="*/ 4594006 h 6533995"/>
              <a:gd name="connsiteX2022" fmla="*/ 10855345 w 11830043"/>
              <a:gd name="connsiteY2022" fmla="*/ 4603730 h 6533995"/>
              <a:gd name="connsiteX2023" fmla="*/ 10845625 w 11830043"/>
              <a:gd name="connsiteY2023" fmla="*/ 4594006 h 6533995"/>
              <a:gd name="connsiteX2024" fmla="*/ 10855345 w 11830043"/>
              <a:gd name="connsiteY2024" fmla="*/ 4584219 h 6533995"/>
              <a:gd name="connsiteX2025" fmla="*/ 10614116 w 11830043"/>
              <a:gd name="connsiteY2025" fmla="*/ 4584219 h 6533995"/>
              <a:gd name="connsiteX2026" fmla="*/ 10623901 w 11830043"/>
              <a:gd name="connsiteY2026" fmla="*/ 4594006 h 6533995"/>
              <a:gd name="connsiteX2027" fmla="*/ 10614116 w 11830043"/>
              <a:gd name="connsiteY2027" fmla="*/ 4603730 h 6533995"/>
              <a:gd name="connsiteX2028" fmla="*/ 10604396 w 11830043"/>
              <a:gd name="connsiteY2028" fmla="*/ 4594006 h 6533995"/>
              <a:gd name="connsiteX2029" fmla="*/ 10614116 w 11830043"/>
              <a:gd name="connsiteY2029" fmla="*/ 4584219 h 6533995"/>
              <a:gd name="connsiteX2030" fmla="*/ 10372888 w 11830043"/>
              <a:gd name="connsiteY2030" fmla="*/ 4584219 h 6533995"/>
              <a:gd name="connsiteX2031" fmla="*/ 10382673 w 11830043"/>
              <a:gd name="connsiteY2031" fmla="*/ 4594006 h 6533995"/>
              <a:gd name="connsiteX2032" fmla="*/ 10372888 w 11830043"/>
              <a:gd name="connsiteY2032" fmla="*/ 4603730 h 6533995"/>
              <a:gd name="connsiteX2033" fmla="*/ 10363168 w 11830043"/>
              <a:gd name="connsiteY2033" fmla="*/ 4594006 h 6533995"/>
              <a:gd name="connsiteX2034" fmla="*/ 10372888 w 11830043"/>
              <a:gd name="connsiteY2034" fmla="*/ 4584219 h 6533995"/>
              <a:gd name="connsiteX2035" fmla="*/ 10131660 w 11830043"/>
              <a:gd name="connsiteY2035" fmla="*/ 4584219 h 6533995"/>
              <a:gd name="connsiteX2036" fmla="*/ 10141444 w 11830043"/>
              <a:gd name="connsiteY2036" fmla="*/ 4594006 h 6533995"/>
              <a:gd name="connsiteX2037" fmla="*/ 10131660 w 11830043"/>
              <a:gd name="connsiteY2037" fmla="*/ 4603730 h 6533995"/>
              <a:gd name="connsiteX2038" fmla="*/ 10121940 w 11830043"/>
              <a:gd name="connsiteY2038" fmla="*/ 4594006 h 6533995"/>
              <a:gd name="connsiteX2039" fmla="*/ 10131660 w 11830043"/>
              <a:gd name="connsiteY2039" fmla="*/ 4584219 h 6533995"/>
              <a:gd name="connsiteX2040" fmla="*/ 9890432 w 11830043"/>
              <a:gd name="connsiteY2040" fmla="*/ 4584219 h 6533995"/>
              <a:gd name="connsiteX2041" fmla="*/ 9900152 w 11830043"/>
              <a:gd name="connsiteY2041" fmla="*/ 4594006 h 6533995"/>
              <a:gd name="connsiteX2042" fmla="*/ 9890432 w 11830043"/>
              <a:gd name="connsiteY2042" fmla="*/ 4603730 h 6533995"/>
              <a:gd name="connsiteX2043" fmla="*/ 9880648 w 11830043"/>
              <a:gd name="connsiteY2043" fmla="*/ 4594006 h 6533995"/>
              <a:gd name="connsiteX2044" fmla="*/ 9890432 w 11830043"/>
              <a:gd name="connsiteY2044" fmla="*/ 4584219 h 6533995"/>
              <a:gd name="connsiteX2045" fmla="*/ 9649203 w 11830043"/>
              <a:gd name="connsiteY2045" fmla="*/ 4584219 h 6533995"/>
              <a:gd name="connsiteX2046" fmla="*/ 9658923 w 11830043"/>
              <a:gd name="connsiteY2046" fmla="*/ 4594006 h 6533995"/>
              <a:gd name="connsiteX2047" fmla="*/ 9649203 w 11830043"/>
              <a:gd name="connsiteY2047" fmla="*/ 4603730 h 6533995"/>
              <a:gd name="connsiteX2048" fmla="*/ 9639483 w 11830043"/>
              <a:gd name="connsiteY2048" fmla="*/ 4594006 h 6533995"/>
              <a:gd name="connsiteX2049" fmla="*/ 9649203 w 11830043"/>
              <a:gd name="connsiteY2049" fmla="*/ 4584219 h 6533995"/>
              <a:gd name="connsiteX2050" fmla="*/ 9417695 w 11830043"/>
              <a:gd name="connsiteY2050" fmla="*/ 4584219 h 6533995"/>
              <a:gd name="connsiteX2051" fmla="*/ 9427416 w 11830043"/>
              <a:gd name="connsiteY2051" fmla="*/ 4594006 h 6533995"/>
              <a:gd name="connsiteX2052" fmla="*/ 9417695 w 11830043"/>
              <a:gd name="connsiteY2052" fmla="*/ 4603730 h 6533995"/>
              <a:gd name="connsiteX2053" fmla="*/ 9407911 w 11830043"/>
              <a:gd name="connsiteY2053" fmla="*/ 4594006 h 6533995"/>
              <a:gd name="connsiteX2054" fmla="*/ 9417695 w 11830043"/>
              <a:gd name="connsiteY2054" fmla="*/ 4584219 h 6533995"/>
              <a:gd name="connsiteX2055" fmla="*/ 9176467 w 11830043"/>
              <a:gd name="connsiteY2055" fmla="*/ 4584219 h 6533995"/>
              <a:gd name="connsiteX2056" fmla="*/ 9186187 w 11830043"/>
              <a:gd name="connsiteY2056" fmla="*/ 4594006 h 6533995"/>
              <a:gd name="connsiteX2057" fmla="*/ 9176467 w 11830043"/>
              <a:gd name="connsiteY2057" fmla="*/ 4603730 h 6533995"/>
              <a:gd name="connsiteX2058" fmla="*/ 9166683 w 11830043"/>
              <a:gd name="connsiteY2058" fmla="*/ 4594006 h 6533995"/>
              <a:gd name="connsiteX2059" fmla="*/ 9176467 w 11830043"/>
              <a:gd name="connsiteY2059" fmla="*/ 4584219 h 6533995"/>
              <a:gd name="connsiteX2060" fmla="*/ 8935237 w 11830043"/>
              <a:gd name="connsiteY2060" fmla="*/ 4584219 h 6533995"/>
              <a:gd name="connsiteX2061" fmla="*/ 8944958 w 11830043"/>
              <a:gd name="connsiteY2061" fmla="*/ 4594006 h 6533995"/>
              <a:gd name="connsiteX2062" fmla="*/ 8935237 w 11830043"/>
              <a:gd name="connsiteY2062" fmla="*/ 4603730 h 6533995"/>
              <a:gd name="connsiteX2063" fmla="*/ 8925454 w 11830043"/>
              <a:gd name="connsiteY2063" fmla="*/ 4594006 h 6533995"/>
              <a:gd name="connsiteX2064" fmla="*/ 8935237 w 11830043"/>
              <a:gd name="connsiteY2064" fmla="*/ 4584219 h 6533995"/>
              <a:gd name="connsiteX2065" fmla="*/ 8694009 w 11830043"/>
              <a:gd name="connsiteY2065" fmla="*/ 4584219 h 6533995"/>
              <a:gd name="connsiteX2066" fmla="*/ 8703730 w 11830043"/>
              <a:gd name="connsiteY2066" fmla="*/ 4594006 h 6533995"/>
              <a:gd name="connsiteX2067" fmla="*/ 8694009 w 11830043"/>
              <a:gd name="connsiteY2067" fmla="*/ 4603730 h 6533995"/>
              <a:gd name="connsiteX2068" fmla="*/ 8684289 w 11830043"/>
              <a:gd name="connsiteY2068" fmla="*/ 4594006 h 6533995"/>
              <a:gd name="connsiteX2069" fmla="*/ 8694009 w 11830043"/>
              <a:gd name="connsiteY2069" fmla="*/ 4584219 h 6533995"/>
              <a:gd name="connsiteX2070" fmla="*/ 8452781 w 11830043"/>
              <a:gd name="connsiteY2070" fmla="*/ 4584219 h 6533995"/>
              <a:gd name="connsiteX2071" fmla="*/ 8462566 w 11830043"/>
              <a:gd name="connsiteY2071" fmla="*/ 4594006 h 6533995"/>
              <a:gd name="connsiteX2072" fmla="*/ 8452781 w 11830043"/>
              <a:gd name="connsiteY2072" fmla="*/ 4603730 h 6533995"/>
              <a:gd name="connsiteX2073" fmla="*/ 8443061 w 11830043"/>
              <a:gd name="connsiteY2073" fmla="*/ 4594006 h 6533995"/>
              <a:gd name="connsiteX2074" fmla="*/ 8452781 w 11830043"/>
              <a:gd name="connsiteY2074" fmla="*/ 4584219 h 6533995"/>
              <a:gd name="connsiteX2075" fmla="*/ 8211553 w 11830043"/>
              <a:gd name="connsiteY2075" fmla="*/ 4584219 h 6533995"/>
              <a:gd name="connsiteX2076" fmla="*/ 8221273 w 11830043"/>
              <a:gd name="connsiteY2076" fmla="*/ 4594006 h 6533995"/>
              <a:gd name="connsiteX2077" fmla="*/ 8211553 w 11830043"/>
              <a:gd name="connsiteY2077" fmla="*/ 4603730 h 6533995"/>
              <a:gd name="connsiteX2078" fmla="*/ 8201769 w 11830043"/>
              <a:gd name="connsiteY2078" fmla="*/ 4594006 h 6533995"/>
              <a:gd name="connsiteX2079" fmla="*/ 8211553 w 11830043"/>
              <a:gd name="connsiteY2079" fmla="*/ 4584219 h 6533995"/>
              <a:gd name="connsiteX2080" fmla="*/ 7970260 w 11830043"/>
              <a:gd name="connsiteY2080" fmla="*/ 4584219 h 6533995"/>
              <a:gd name="connsiteX2081" fmla="*/ 7980044 w 11830043"/>
              <a:gd name="connsiteY2081" fmla="*/ 4594006 h 6533995"/>
              <a:gd name="connsiteX2082" fmla="*/ 7970260 w 11830043"/>
              <a:gd name="connsiteY2082" fmla="*/ 4603730 h 6533995"/>
              <a:gd name="connsiteX2083" fmla="*/ 7960477 w 11830043"/>
              <a:gd name="connsiteY2083" fmla="*/ 4594006 h 6533995"/>
              <a:gd name="connsiteX2084" fmla="*/ 7970260 w 11830043"/>
              <a:gd name="connsiteY2084" fmla="*/ 4584219 h 6533995"/>
              <a:gd name="connsiteX2085" fmla="*/ 7729032 w 11830043"/>
              <a:gd name="connsiteY2085" fmla="*/ 4584219 h 6533995"/>
              <a:gd name="connsiteX2086" fmla="*/ 7738753 w 11830043"/>
              <a:gd name="connsiteY2086" fmla="*/ 4594006 h 6533995"/>
              <a:gd name="connsiteX2087" fmla="*/ 7729032 w 11830043"/>
              <a:gd name="connsiteY2087" fmla="*/ 4603730 h 6533995"/>
              <a:gd name="connsiteX2088" fmla="*/ 7719249 w 11830043"/>
              <a:gd name="connsiteY2088" fmla="*/ 4594006 h 6533995"/>
              <a:gd name="connsiteX2089" fmla="*/ 7729032 w 11830043"/>
              <a:gd name="connsiteY2089" fmla="*/ 4584219 h 6533995"/>
              <a:gd name="connsiteX2090" fmla="*/ 7487803 w 11830043"/>
              <a:gd name="connsiteY2090" fmla="*/ 4584219 h 6533995"/>
              <a:gd name="connsiteX2091" fmla="*/ 7497524 w 11830043"/>
              <a:gd name="connsiteY2091" fmla="*/ 4594006 h 6533995"/>
              <a:gd name="connsiteX2092" fmla="*/ 7487803 w 11830043"/>
              <a:gd name="connsiteY2092" fmla="*/ 4603730 h 6533995"/>
              <a:gd name="connsiteX2093" fmla="*/ 7478019 w 11830043"/>
              <a:gd name="connsiteY2093" fmla="*/ 4594006 h 6533995"/>
              <a:gd name="connsiteX2094" fmla="*/ 7487803 w 11830043"/>
              <a:gd name="connsiteY2094" fmla="*/ 4584219 h 6533995"/>
              <a:gd name="connsiteX2095" fmla="*/ 7246575 w 11830043"/>
              <a:gd name="connsiteY2095" fmla="*/ 4584219 h 6533995"/>
              <a:gd name="connsiteX2096" fmla="*/ 7256359 w 11830043"/>
              <a:gd name="connsiteY2096" fmla="*/ 4594006 h 6533995"/>
              <a:gd name="connsiteX2097" fmla="*/ 7246575 w 11830043"/>
              <a:gd name="connsiteY2097" fmla="*/ 4603730 h 6533995"/>
              <a:gd name="connsiteX2098" fmla="*/ 7236855 w 11830043"/>
              <a:gd name="connsiteY2098" fmla="*/ 4594006 h 6533995"/>
              <a:gd name="connsiteX2099" fmla="*/ 7246575 w 11830043"/>
              <a:gd name="connsiteY2099" fmla="*/ 4584219 h 6533995"/>
              <a:gd name="connsiteX2100" fmla="*/ 7005346 w 11830043"/>
              <a:gd name="connsiteY2100" fmla="*/ 4584219 h 6533995"/>
              <a:gd name="connsiteX2101" fmla="*/ 7015130 w 11830043"/>
              <a:gd name="connsiteY2101" fmla="*/ 4594006 h 6533995"/>
              <a:gd name="connsiteX2102" fmla="*/ 7005346 w 11830043"/>
              <a:gd name="connsiteY2102" fmla="*/ 4603730 h 6533995"/>
              <a:gd name="connsiteX2103" fmla="*/ 6995626 w 11830043"/>
              <a:gd name="connsiteY2103" fmla="*/ 4594006 h 6533995"/>
              <a:gd name="connsiteX2104" fmla="*/ 7005346 w 11830043"/>
              <a:gd name="connsiteY2104" fmla="*/ 4584219 h 6533995"/>
              <a:gd name="connsiteX2105" fmla="*/ 6764118 w 11830043"/>
              <a:gd name="connsiteY2105" fmla="*/ 4584219 h 6533995"/>
              <a:gd name="connsiteX2106" fmla="*/ 6773902 w 11830043"/>
              <a:gd name="connsiteY2106" fmla="*/ 4594006 h 6533995"/>
              <a:gd name="connsiteX2107" fmla="*/ 6764118 w 11830043"/>
              <a:gd name="connsiteY2107" fmla="*/ 4603730 h 6533995"/>
              <a:gd name="connsiteX2108" fmla="*/ 6754335 w 11830043"/>
              <a:gd name="connsiteY2108" fmla="*/ 4594006 h 6533995"/>
              <a:gd name="connsiteX2109" fmla="*/ 6764118 w 11830043"/>
              <a:gd name="connsiteY2109" fmla="*/ 4584219 h 6533995"/>
              <a:gd name="connsiteX2110" fmla="*/ 6522889 w 11830043"/>
              <a:gd name="connsiteY2110" fmla="*/ 4584219 h 6533995"/>
              <a:gd name="connsiteX2111" fmla="*/ 6532610 w 11830043"/>
              <a:gd name="connsiteY2111" fmla="*/ 4594006 h 6533995"/>
              <a:gd name="connsiteX2112" fmla="*/ 6522889 w 11830043"/>
              <a:gd name="connsiteY2112" fmla="*/ 4603730 h 6533995"/>
              <a:gd name="connsiteX2113" fmla="*/ 6513105 w 11830043"/>
              <a:gd name="connsiteY2113" fmla="*/ 4594006 h 6533995"/>
              <a:gd name="connsiteX2114" fmla="*/ 6522889 w 11830043"/>
              <a:gd name="connsiteY2114" fmla="*/ 4584219 h 6533995"/>
              <a:gd name="connsiteX2115" fmla="*/ 6281661 w 11830043"/>
              <a:gd name="connsiteY2115" fmla="*/ 4584219 h 6533995"/>
              <a:gd name="connsiteX2116" fmla="*/ 6291381 w 11830043"/>
              <a:gd name="connsiteY2116" fmla="*/ 4594006 h 6533995"/>
              <a:gd name="connsiteX2117" fmla="*/ 6281661 w 11830043"/>
              <a:gd name="connsiteY2117" fmla="*/ 4603730 h 6533995"/>
              <a:gd name="connsiteX2118" fmla="*/ 6271877 w 11830043"/>
              <a:gd name="connsiteY2118" fmla="*/ 4594006 h 6533995"/>
              <a:gd name="connsiteX2119" fmla="*/ 6281661 w 11830043"/>
              <a:gd name="connsiteY2119" fmla="*/ 4584219 h 6533995"/>
              <a:gd name="connsiteX2120" fmla="*/ 6040432 w 11830043"/>
              <a:gd name="connsiteY2120" fmla="*/ 4584219 h 6533995"/>
              <a:gd name="connsiteX2121" fmla="*/ 6050216 w 11830043"/>
              <a:gd name="connsiteY2121" fmla="*/ 4594006 h 6533995"/>
              <a:gd name="connsiteX2122" fmla="*/ 6040432 w 11830043"/>
              <a:gd name="connsiteY2122" fmla="*/ 4603730 h 6533995"/>
              <a:gd name="connsiteX2123" fmla="*/ 6030712 w 11830043"/>
              <a:gd name="connsiteY2123" fmla="*/ 4594006 h 6533995"/>
              <a:gd name="connsiteX2124" fmla="*/ 6040432 w 11830043"/>
              <a:gd name="connsiteY2124" fmla="*/ 4584219 h 6533995"/>
              <a:gd name="connsiteX2125" fmla="*/ 5799205 w 11830043"/>
              <a:gd name="connsiteY2125" fmla="*/ 4584219 h 6533995"/>
              <a:gd name="connsiteX2126" fmla="*/ 5808989 w 11830043"/>
              <a:gd name="connsiteY2126" fmla="*/ 4594006 h 6533995"/>
              <a:gd name="connsiteX2127" fmla="*/ 5799205 w 11830043"/>
              <a:gd name="connsiteY2127" fmla="*/ 4603730 h 6533995"/>
              <a:gd name="connsiteX2128" fmla="*/ 5789486 w 11830043"/>
              <a:gd name="connsiteY2128" fmla="*/ 4594006 h 6533995"/>
              <a:gd name="connsiteX2129" fmla="*/ 5799205 w 11830043"/>
              <a:gd name="connsiteY2129" fmla="*/ 4584219 h 6533995"/>
              <a:gd name="connsiteX2130" fmla="*/ 5557991 w 11830043"/>
              <a:gd name="connsiteY2130" fmla="*/ 4584219 h 6533995"/>
              <a:gd name="connsiteX2131" fmla="*/ 5567774 w 11830043"/>
              <a:gd name="connsiteY2131" fmla="*/ 4594006 h 6533995"/>
              <a:gd name="connsiteX2132" fmla="*/ 5557991 w 11830043"/>
              <a:gd name="connsiteY2132" fmla="*/ 4603730 h 6533995"/>
              <a:gd name="connsiteX2133" fmla="*/ 5548208 w 11830043"/>
              <a:gd name="connsiteY2133" fmla="*/ 4594006 h 6533995"/>
              <a:gd name="connsiteX2134" fmla="*/ 5557991 w 11830043"/>
              <a:gd name="connsiteY2134" fmla="*/ 4584219 h 6533995"/>
              <a:gd name="connsiteX2135" fmla="*/ 5316710 w 11830043"/>
              <a:gd name="connsiteY2135" fmla="*/ 4584219 h 6533995"/>
              <a:gd name="connsiteX2136" fmla="*/ 5326429 w 11830043"/>
              <a:gd name="connsiteY2136" fmla="*/ 4594006 h 6533995"/>
              <a:gd name="connsiteX2137" fmla="*/ 5316710 w 11830043"/>
              <a:gd name="connsiteY2137" fmla="*/ 4603730 h 6533995"/>
              <a:gd name="connsiteX2138" fmla="*/ 5306924 w 11830043"/>
              <a:gd name="connsiteY2138" fmla="*/ 4594006 h 6533995"/>
              <a:gd name="connsiteX2139" fmla="*/ 5316710 w 11830043"/>
              <a:gd name="connsiteY2139" fmla="*/ 4584219 h 6533995"/>
              <a:gd name="connsiteX2140" fmla="*/ 5075486 w 11830043"/>
              <a:gd name="connsiteY2140" fmla="*/ 4584219 h 6533995"/>
              <a:gd name="connsiteX2141" fmla="*/ 5085202 w 11830043"/>
              <a:gd name="connsiteY2141" fmla="*/ 4594006 h 6533995"/>
              <a:gd name="connsiteX2142" fmla="*/ 5075486 w 11830043"/>
              <a:gd name="connsiteY2142" fmla="*/ 4603730 h 6533995"/>
              <a:gd name="connsiteX2143" fmla="*/ 5065705 w 11830043"/>
              <a:gd name="connsiteY2143" fmla="*/ 4594006 h 6533995"/>
              <a:gd name="connsiteX2144" fmla="*/ 5075486 w 11830043"/>
              <a:gd name="connsiteY2144" fmla="*/ 4584219 h 6533995"/>
              <a:gd name="connsiteX2145" fmla="*/ 4834252 w 11830043"/>
              <a:gd name="connsiteY2145" fmla="*/ 4584219 h 6533995"/>
              <a:gd name="connsiteX2146" fmla="*/ 4844040 w 11830043"/>
              <a:gd name="connsiteY2146" fmla="*/ 4594006 h 6533995"/>
              <a:gd name="connsiteX2147" fmla="*/ 4834252 w 11830043"/>
              <a:gd name="connsiteY2147" fmla="*/ 4603730 h 6533995"/>
              <a:gd name="connsiteX2148" fmla="*/ 4824534 w 11830043"/>
              <a:gd name="connsiteY2148" fmla="*/ 4594006 h 6533995"/>
              <a:gd name="connsiteX2149" fmla="*/ 4834252 w 11830043"/>
              <a:gd name="connsiteY2149" fmla="*/ 4584219 h 6533995"/>
              <a:gd name="connsiteX2150" fmla="*/ 4593019 w 11830043"/>
              <a:gd name="connsiteY2150" fmla="*/ 4584219 h 6533995"/>
              <a:gd name="connsiteX2151" fmla="*/ 4602795 w 11830043"/>
              <a:gd name="connsiteY2151" fmla="*/ 4594006 h 6533995"/>
              <a:gd name="connsiteX2152" fmla="*/ 4593019 w 11830043"/>
              <a:gd name="connsiteY2152" fmla="*/ 4603730 h 6533995"/>
              <a:gd name="connsiteX2153" fmla="*/ 4583304 w 11830043"/>
              <a:gd name="connsiteY2153" fmla="*/ 4594006 h 6533995"/>
              <a:gd name="connsiteX2154" fmla="*/ 4593019 w 11830043"/>
              <a:gd name="connsiteY2154" fmla="*/ 4584219 h 6533995"/>
              <a:gd name="connsiteX2155" fmla="*/ 4351806 w 11830043"/>
              <a:gd name="connsiteY2155" fmla="*/ 4584219 h 6533995"/>
              <a:gd name="connsiteX2156" fmla="*/ 4361580 w 11830043"/>
              <a:gd name="connsiteY2156" fmla="*/ 4594006 h 6533995"/>
              <a:gd name="connsiteX2157" fmla="*/ 4351806 w 11830043"/>
              <a:gd name="connsiteY2157" fmla="*/ 4603730 h 6533995"/>
              <a:gd name="connsiteX2158" fmla="*/ 4342006 w 11830043"/>
              <a:gd name="connsiteY2158" fmla="*/ 4594006 h 6533995"/>
              <a:gd name="connsiteX2159" fmla="*/ 4351806 w 11830043"/>
              <a:gd name="connsiteY2159" fmla="*/ 4584219 h 6533995"/>
              <a:gd name="connsiteX2160" fmla="*/ 4110581 w 11830043"/>
              <a:gd name="connsiteY2160" fmla="*/ 4584219 h 6533995"/>
              <a:gd name="connsiteX2161" fmla="*/ 4120362 w 11830043"/>
              <a:gd name="connsiteY2161" fmla="*/ 4594006 h 6533995"/>
              <a:gd name="connsiteX2162" fmla="*/ 4110581 w 11830043"/>
              <a:gd name="connsiteY2162" fmla="*/ 4603730 h 6533995"/>
              <a:gd name="connsiteX2163" fmla="*/ 4100799 w 11830043"/>
              <a:gd name="connsiteY2163" fmla="*/ 4594006 h 6533995"/>
              <a:gd name="connsiteX2164" fmla="*/ 4110581 w 11830043"/>
              <a:gd name="connsiteY2164" fmla="*/ 4584219 h 6533995"/>
              <a:gd name="connsiteX2165" fmla="*/ 3869431 w 11830043"/>
              <a:gd name="connsiteY2165" fmla="*/ 4584219 h 6533995"/>
              <a:gd name="connsiteX2166" fmla="*/ 3879151 w 11830043"/>
              <a:gd name="connsiteY2166" fmla="*/ 4594006 h 6533995"/>
              <a:gd name="connsiteX2167" fmla="*/ 3869431 w 11830043"/>
              <a:gd name="connsiteY2167" fmla="*/ 4603730 h 6533995"/>
              <a:gd name="connsiteX2168" fmla="*/ 3859648 w 11830043"/>
              <a:gd name="connsiteY2168" fmla="*/ 4594006 h 6533995"/>
              <a:gd name="connsiteX2169" fmla="*/ 3869431 w 11830043"/>
              <a:gd name="connsiteY2169" fmla="*/ 4584219 h 6533995"/>
              <a:gd name="connsiteX2170" fmla="*/ 3628212 w 11830043"/>
              <a:gd name="connsiteY2170" fmla="*/ 4584219 h 6533995"/>
              <a:gd name="connsiteX2171" fmla="*/ 3637936 w 11830043"/>
              <a:gd name="connsiteY2171" fmla="*/ 4594006 h 6533995"/>
              <a:gd name="connsiteX2172" fmla="*/ 3628212 w 11830043"/>
              <a:gd name="connsiteY2172" fmla="*/ 4603730 h 6533995"/>
              <a:gd name="connsiteX2173" fmla="*/ 3618432 w 11830043"/>
              <a:gd name="connsiteY2173" fmla="*/ 4594006 h 6533995"/>
              <a:gd name="connsiteX2174" fmla="*/ 3628212 w 11830043"/>
              <a:gd name="connsiteY2174" fmla="*/ 4584219 h 6533995"/>
              <a:gd name="connsiteX2175" fmla="*/ 3386959 w 11830043"/>
              <a:gd name="connsiteY2175" fmla="*/ 4584219 h 6533995"/>
              <a:gd name="connsiteX2176" fmla="*/ 3396744 w 11830043"/>
              <a:gd name="connsiteY2176" fmla="*/ 4594006 h 6533995"/>
              <a:gd name="connsiteX2177" fmla="*/ 3386959 w 11830043"/>
              <a:gd name="connsiteY2177" fmla="*/ 4603730 h 6533995"/>
              <a:gd name="connsiteX2178" fmla="*/ 3377237 w 11830043"/>
              <a:gd name="connsiteY2178" fmla="*/ 4594006 h 6533995"/>
              <a:gd name="connsiteX2179" fmla="*/ 3386959 w 11830043"/>
              <a:gd name="connsiteY2179" fmla="*/ 4584219 h 6533995"/>
              <a:gd name="connsiteX2180" fmla="*/ 3145752 w 11830043"/>
              <a:gd name="connsiteY2180" fmla="*/ 4584219 h 6533995"/>
              <a:gd name="connsiteX2181" fmla="*/ 3155533 w 11830043"/>
              <a:gd name="connsiteY2181" fmla="*/ 4594006 h 6533995"/>
              <a:gd name="connsiteX2182" fmla="*/ 3145752 w 11830043"/>
              <a:gd name="connsiteY2182" fmla="*/ 4603730 h 6533995"/>
              <a:gd name="connsiteX2183" fmla="*/ 3136033 w 11830043"/>
              <a:gd name="connsiteY2183" fmla="*/ 4594006 h 6533995"/>
              <a:gd name="connsiteX2184" fmla="*/ 3145752 w 11830043"/>
              <a:gd name="connsiteY2184" fmla="*/ 4584219 h 6533995"/>
              <a:gd name="connsiteX2185" fmla="*/ 2904574 w 11830043"/>
              <a:gd name="connsiteY2185" fmla="*/ 4584219 h 6533995"/>
              <a:gd name="connsiteX2186" fmla="*/ 2914356 w 11830043"/>
              <a:gd name="connsiteY2186" fmla="*/ 4594006 h 6533995"/>
              <a:gd name="connsiteX2187" fmla="*/ 2904574 w 11830043"/>
              <a:gd name="connsiteY2187" fmla="*/ 4603730 h 6533995"/>
              <a:gd name="connsiteX2188" fmla="*/ 2894792 w 11830043"/>
              <a:gd name="connsiteY2188" fmla="*/ 4594006 h 6533995"/>
              <a:gd name="connsiteX2189" fmla="*/ 2904574 w 11830043"/>
              <a:gd name="connsiteY2189" fmla="*/ 4584219 h 6533995"/>
              <a:gd name="connsiteX2190" fmla="*/ 2663275 w 11830043"/>
              <a:gd name="connsiteY2190" fmla="*/ 4584219 h 6533995"/>
              <a:gd name="connsiteX2191" fmla="*/ 2673000 w 11830043"/>
              <a:gd name="connsiteY2191" fmla="*/ 4594006 h 6533995"/>
              <a:gd name="connsiteX2192" fmla="*/ 2663275 w 11830043"/>
              <a:gd name="connsiteY2192" fmla="*/ 4603730 h 6533995"/>
              <a:gd name="connsiteX2193" fmla="*/ 2653493 w 11830043"/>
              <a:gd name="connsiteY2193" fmla="*/ 4594006 h 6533995"/>
              <a:gd name="connsiteX2194" fmla="*/ 2663275 w 11830043"/>
              <a:gd name="connsiteY2194" fmla="*/ 4584219 h 6533995"/>
              <a:gd name="connsiteX2195" fmla="*/ 2422038 w 11830043"/>
              <a:gd name="connsiteY2195" fmla="*/ 4584219 h 6533995"/>
              <a:gd name="connsiteX2196" fmla="*/ 2431755 w 11830043"/>
              <a:gd name="connsiteY2196" fmla="*/ 4594006 h 6533995"/>
              <a:gd name="connsiteX2197" fmla="*/ 2422038 w 11830043"/>
              <a:gd name="connsiteY2197" fmla="*/ 4603730 h 6533995"/>
              <a:gd name="connsiteX2198" fmla="*/ 2412258 w 11830043"/>
              <a:gd name="connsiteY2198" fmla="*/ 4594006 h 6533995"/>
              <a:gd name="connsiteX2199" fmla="*/ 2422038 w 11830043"/>
              <a:gd name="connsiteY2199" fmla="*/ 4584219 h 6533995"/>
              <a:gd name="connsiteX2200" fmla="*/ 2180796 w 11830043"/>
              <a:gd name="connsiteY2200" fmla="*/ 4584219 h 6533995"/>
              <a:gd name="connsiteX2201" fmla="*/ 2190581 w 11830043"/>
              <a:gd name="connsiteY2201" fmla="*/ 4594006 h 6533995"/>
              <a:gd name="connsiteX2202" fmla="*/ 2180796 w 11830043"/>
              <a:gd name="connsiteY2202" fmla="*/ 4603730 h 6533995"/>
              <a:gd name="connsiteX2203" fmla="*/ 2171085 w 11830043"/>
              <a:gd name="connsiteY2203" fmla="*/ 4594006 h 6533995"/>
              <a:gd name="connsiteX2204" fmla="*/ 2180796 w 11830043"/>
              <a:gd name="connsiteY2204" fmla="*/ 4584219 h 6533995"/>
              <a:gd name="connsiteX2205" fmla="*/ 1939583 w 11830043"/>
              <a:gd name="connsiteY2205" fmla="*/ 4584219 h 6533995"/>
              <a:gd name="connsiteX2206" fmla="*/ 1949366 w 11830043"/>
              <a:gd name="connsiteY2206" fmla="*/ 4594006 h 6533995"/>
              <a:gd name="connsiteX2207" fmla="*/ 1939583 w 11830043"/>
              <a:gd name="connsiteY2207" fmla="*/ 4603730 h 6533995"/>
              <a:gd name="connsiteX2208" fmla="*/ 1929861 w 11830043"/>
              <a:gd name="connsiteY2208" fmla="*/ 4594006 h 6533995"/>
              <a:gd name="connsiteX2209" fmla="*/ 1939583 w 11830043"/>
              <a:gd name="connsiteY2209" fmla="*/ 4584219 h 6533995"/>
              <a:gd name="connsiteX2210" fmla="*/ 1698332 w 11830043"/>
              <a:gd name="connsiteY2210" fmla="*/ 4584219 h 6533995"/>
              <a:gd name="connsiteX2211" fmla="*/ 1708118 w 11830043"/>
              <a:gd name="connsiteY2211" fmla="*/ 4594006 h 6533995"/>
              <a:gd name="connsiteX2212" fmla="*/ 1698332 w 11830043"/>
              <a:gd name="connsiteY2212" fmla="*/ 4603730 h 6533995"/>
              <a:gd name="connsiteX2213" fmla="*/ 1688548 w 11830043"/>
              <a:gd name="connsiteY2213" fmla="*/ 4594006 h 6533995"/>
              <a:gd name="connsiteX2214" fmla="*/ 1698332 w 11830043"/>
              <a:gd name="connsiteY2214" fmla="*/ 4584219 h 6533995"/>
              <a:gd name="connsiteX2215" fmla="*/ 1457108 w 11830043"/>
              <a:gd name="connsiteY2215" fmla="*/ 4584219 h 6533995"/>
              <a:gd name="connsiteX2216" fmla="*/ 1466828 w 11830043"/>
              <a:gd name="connsiteY2216" fmla="*/ 4594006 h 6533995"/>
              <a:gd name="connsiteX2217" fmla="*/ 1457108 w 11830043"/>
              <a:gd name="connsiteY2217" fmla="*/ 4603730 h 6533995"/>
              <a:gd name="connsiteX2218" fmla="*/ 1447324 w 11830043"/>
              <a:gd name="connsiteY2218" fmla="*/ 4594006 h 6533995"/>
              <a:gd name="connsiteX2219" fmla="*/ 1457108 w 11830043"/>
              <a:gd name="connsiteY2219" fmla="*/ 4584219 h 6533995"/>
              <a:gd name="connsiteX2220" fmla="*/ 1215886 w 11830043"/>
              <a:gd name="connsiteY2220" fmla="*/ 4584219 h 6533995"/>
              <a:gd name="connsiteX2221" fmla="*/ 1225670 w 11830043"/>
              <a:gd name="connsiteY2221" fmla="*/ 4594006 h 6533995"/>
              <a:gd name="connsiteX2222" fmla="*/ 1215886 w 11830043"/>
              <a:gd name="connsiteY2222" fmla="*/ 4603730 h 6533995"/>
              <a:gd name="connsiteX2223" fmla="*/ 1206167 w 11830043"/>
              <a:gd name="connsiteY2223" fmla="*/ 4594006 h 6533995"/>
              <a:gd name="connsiteX2224" fmla="*/ 1215886 w 11830043"/>
              <a:gd name="connsiteY2224" fmla="*/ 4584219 h 6533995"/>
              <a:gd name="connsiteX2225" fmla="*/ 974666 w 11830043"/>
              <a:gd name="connsiteY2225" fmla="*/ 4584219 h 6533995"/>
              <a:gd name="connsiteX2226" fmla="*/ 984450 w 11830043"/>
              <a:gd name="connsiteY2226" fmla="*/ 4594006 h 6533995"/>
              <a:gd name="connsiteX2227" fmla="*/ 974666 w 11830043"/>
              <a:gd name="connsiteY2227" fmla="*/ 4603730 h 6533995"/>
              <a:gd name="connsiteX2228" fmla="*/ 964947 w 11830043"/>
              <a:gd name="connsiteY2228" fmla="*/ 4594006 h 6533995"/>
              <a:gd name="connsiteX2229" fmla="*/ 974666 w 11830043"/>
              <a:gd name="connsiteY2229" fmla="*/ 4584219 h 6533995"/>
              <a:gd name="connsiteX2230" fmla="*/ 733446 w 11830043"/>
              <a:gd name="connsiteY2230" fmla="*/ 4584219 h 6533995"/>
              <a:gd name="connsiteX2231" fmla="*/ 743166 w 11830043"/>
              <a:gd name="connsiteY2231" fmla="*/ 4594006 h 6533995"/>
              <a:gd name="connsiteX2232" fmla="*/ 733446 w 11830043"/>
              <a:gd name="connsiteY2232" fmla="*/ 4603730 h 6533995"/>
              <a:gd name="connsiteX2233" fmla="*/ 723663 w 11830043"/>
              <a:gd name="connsiteY2233" fmla="*/ 4594006 h 6533995"/>
              <a:gd name="connsiteX2234" fmla="*/ 733446 w 11830043"/>
              <a:gd name="connsiteY2234" fmla="*/ 4584219 h 6533995"/>
              <a:gd name="connsiteX2235" fmla="*/ 492226 w 11830043"/>
              <a:gd name="connsiteY2235" fmla="*/ 4584219 h 6533995"/>
              <a:gd name="connsiteX2236" fmla="*/ 501946 w 11830043"/>
              <a:gd name="connsiteY2236" fmla="*/ 4594006 h 6533995"/>
              <a:gd name="connsiteX2237" fmla="*/ 492226 w 11830043"/>
              <a:gd name="connsiteY2237" fmla="*/ 4603730 h 6533995"/>
              <a:gd name="connsiteX2238" fmla="*/ 482442 w 11830043"/>
              <a:gd name="connsiteY2238" fmla="*/ 4594006 h 6533995"/>
              <a:gd name="connsiteX2239" fmla="*/ 492226 w 11830043"/>
              <a:gd name="connsiteY2239" fmla="*/ 4584219 h 6533995"/>
              <a:gd name="connsiteX2240" fmla="*/ 251006 w 11830043"/>
              <a:gd name="connsiteY2240" fmla="*/ 4584219 h 6533995"/>
              <a:gd name="connsiteX2241" fmla="*/ 260790 w 11830043"/>
              <a:gd name="connsiteY2241" fmla="*/ 4594006 h 6533995"/>
              <a:gd name="connsiteX2242" fmla="*/ 251006 w 11830043"/>
              <a:gd name="connsiteY2242" fmla="*/ 4603730 h 6533995"/>
              <a:gd name="connsiteX2243" fmla="*/ 241286 w 11830043"/>
              <a:gd name="connsiteY2243" fmla="*/ 4594006 h 6533995"/>
              <a:gd name="connsiteX2244" fmla="*/ 251006 w 11830043"/>
              <a:gd name="connsiteY2244" fmla="*/ 4584219 h 6533995"/>
              <a:gd name="connsiteX2245" fmla="*/ 9723 w 11830043"/>
              <a:gd name="connsiteY2245" fmla="*/ 4584219 h 6533995"/>
              <a:gd name="connsiteX2246" fmla="*/ 19507 w 11830043"/>
              <a:gd name="connsiteY2246" fmla="*/ 4594006 h 6533995"/>
              <a:gd name="connsiteX2247" fmla="*/ 9723 w 11830043"/>
              <a:gd name="connsiteY2247" fmla="*/ 4603730 h 6533995"/>
              <a:gd name="connsiteX2248" fmla="*/ 3 w 11830043"/>
              <a:gd name="connsiteY2248" fmla="*/ 4594006 h 6533995"/>
              <a:gd name="connsiteX2249" fmla="*/ 9723 w 11830043"/>
              <a:gd name="connsiteY2249" fmla="*/ 4584219 h 6533995"/>
              <a:gd name="connsiteX2250" fmla="*/ 11820259 w 11830043"/>
              <a:gd name="connsiteY2250" fmla="*/ 4342968 h 6533995"/>
              <a:gd name="connsiteX2251" fmla="*/ 11830043 w 11830043"/>
              <a:gd name="connsiteY2251" fmla="*/ 4352692 h 6533995"/>
              <a:gd name="connsiteX2252" fmla="*/ 11820259 w 11830043"/>
              <a:gd name="connsiteY2252" fmla="*/ 4362479 h 6533995"/>
              <a:gd name="connsiteX2253" fmla="*/ 11810539 w 11830043"/>
              <a:gd name="connsiteY2253" fmla="*/ 4352692 h 6533995"/>
              <a:gd name="connsiteX2254" fmla="*/ 11820259 w 11830043"/>
              <a:gd name="connsiteY2254" fmla="*/ 4342968 h 6533995"/>
              <a:gd name="connsiteX2255" fmla="*/ 11579030 w 11830043"/>
              <a:gd name="connsiteY2255" fmla="*/ 4342968 h 6533995"/>
              <a:gd name="connsiteX2256" fmla="*/ 11588815 w 11830043"/>
              <a:gd name="connsiteY2256" fmla="*/ 4352692 h 6533995"/>
              <a:gd name="connsiteX2257" fmla="*/ 11579030 w 11830043"/>
              <a:gd name="connsiteY2257" fmla="*/ 4362479 h 6533995"/>
              <a:gd name="connsiteX2258" fmla="*/ 11569310 w 11830043"/>
              <a:gd name="connsiteY2258" fmla="*/ 4352692 h 6533995"/>
              <a:gd name="connsiteX2259" fmla="*/ 11579030 w 11830043"/>
              <a:gd name="connsiteY2259" fmla="*/ 4342968 h 6533995"/>
              <a:gd name="connsiteX2260" fmla="*/ 11337802 w 11830043"/>
              <a:gd name="connsiteY2260" fmla="*/ 4342968 h 6533995"/>
              <a:gd name="connsiteX2261" fmla="*/ 11347587 w 11830043"/>
              <a:gd name="connsiteY2261" fmla="*/ 4352692 h 6533995"/>
              <a:gd name="connsiteX2262" fmla="*/ 11337802 w 11830043"/>
              <a:gd name="connsiteY2262" fmla="*/ 4362479 h 6533995"/>
              <a:gd name="connsiteX2263" fmla="*/ 11328082 w 11830043"/>
              <a:gd name="connsiteY2263" fmla="*/ 4352692 h 6533995"/>
              <a:gd name="connsiteX2264" fmla="*/ 11337802 w 11830043"/>
              <a:gd name="connsiteY2264" fmla="*/ 4342968 h 6533995"/>
              <a:gd name="connsiteX2265" fmla="*/ 11096574 w 11830043"/>
              <a:gd name="connsiteY2265" fmla="*/ 4342968 h 6533995"/>
              <a:gd name="connsiteX2266" fmla="*/ 11106294 w 11830043"/>
              <a:gd name="connsiteY2266" fmla="*/ 4352692 h 6533995"/>
              <a:gd name="connsiteX2267" fmla="*/ 11096574 w 11830043"/>
              <a:gd name="connsiteY2267" fmla="*/ 4362479 h 6533995"/>
              <a:gd name="connsiteX2268" fmla="*/ 11086790 w 11830043"/>
              <a:gd name="connsiteY2268" fmla="*/ 4352692 h 6533995"/>
              <a:gd name="connsiteX2269" fmla="*/ 11096574 w 11830043"/>
              <a:gd name="connsiteY2269" fmla="*/ 4342968 h 6533995"/>
              <a:gd name="connsiteX2270" fmla="*/ 10855345 w 11830043"/>
              <a:gd name="connsiteY2270" fmla="*/ 4342968 h 6533995"/>
              <a:gd name="connsiteX2271" fmla="*/ 10865065 w 11830043"/>
              <a:gd name="connsiteY2271" fmla="*/ 4352692 h 6533995"/>
              <a:gd name="connsiteX2272" fmla="*/ 10855345 w 11830043"/>
              <a:gd name="connsiteY2272" fmla="*/ 4362479 h 6533995"/>
              <a:gd name="connsiteX2273" fmla="*/ 10845625 w 11830043"/>
              <a:gd name="connsiteY2273" fmla="*/ 4352692 h 6533995"/>
              <a:gd name="connsiteX2274" fmla="*/ 10855345 w 11830043"/>
              <a:gd name="connsiteY2274" fmla="*/ 4342968 h 6533995"/>
              <a:gd name="connsiteX2275" fmla="*/ 10614116 w 11830043"/>
              <a:gd name="connsiteY2275" fmla="*/ 4342968 h 6533995"/>
              <a:gd name="connsiteX2276" fmla="*/ 10623901 w 11830043"/>
              <a:gd name="connsiteY2276" fmla="*/ 4352692 h 6533995"/>
              <a:gd name="connsiteX2277" fmla="*/ 10614116 w 11830043"/>
              <a:gd name="connsiteY2277" fmla="*/ 4362479 h 6533995"/>
              <a:gd name="connsiteX2278" fmla="*/ 10604396 w 11830043"/>
              <a:gd name="connsiteY2278" fmla="*/ 4352692 h 6533995"/>
              <a:gd name="connsiteX2279" fmla="*/ 10614116 w 11830043"/>
              <a:gd name="connsiteY2279" fmla="*/ 4342968 h 6533995"/>
              <a:gd name="connsiteX2280" fmla="*/ 10372888 w 11830043"/>
              <a:gd name="connsiteY2280" fmla="*/ 4342968 h 6533995"/>
              <a:gd name="connsiteX2281" fmla="*/ 10382673 w 11830043"/>
              <a:gd name="connsiteY2281" fmla="*/ 4352692 h 6533995"/>
              <a:gd name="connsiteX2282" fmla="*/ 10372888 w 11830043"/>
              <a:gd name="connsiteY2282" fmla="*/ 4362479 h 6533995"/>
              <a:gd name="connsiteX2283" fmla="*/ 10363168 w 11830043"/>
              <a:gd name="connsiteY2283" fmla="*/ 4352692 h 6533995"/>
              <a:gd name="connsiteX2284" fmla="*/ 10372888 w 11830043"/>
              <a:gd name="connsiteY2284" fmla="*/ 4342968 h 6533995"/>
              <a:gd name="connsiteX2285" fmla="*/ 10131660 w 11830043"/>
              <a:gd name="connsiteY2285" fmla="*/ 4342968 h 6533995"/>
              <a:gd name="connsiteX2286" fmla="*/ 10141444 w 11830043"/>
              <a:gd name="connsiteY2286" fmla="*/ 4352692 h 6533995"/>
              <a:gd name="connsiteX2287" fmla="*/ 10131660 w 11830043"/>
              <a:gd name="connsiteY2287" fmla="*/ 4362479 h 6533995"/>
              <a:gd name="connsiteX2288" fmla="*/ 10121940 w 11830043"/>
              <a:gd name="connsiteY2288" fmla="*/ 4352692 h 6533995"/>
              <a:gd name="connsiteX2289" fmla="*/ 10131660 w 11830043"/>
              <a:gd name="connsiteY2289" fmla="*/ 4342968 h 6533995"/>
              <a:gd name="connsiteX2290" fmla="*/ 9890432 w 11830043"/>
              <a:gd name="connsiteY2290" fmla="*/ 4342968 h 6533995"/>
              <a:gd name="connsiteX2291" fmla="*/ 9900152 w 11830043"/>
              <a:gd name="connsiteY2291" fmla="*/ 4352692 h 6533995"/>
              <a:gd name="connsiteX2292" fmla="*/ 9890432 w 11830043"/>
              <a:gd name="connsiteY2292" fmla="*/ 4362479 h 6533995"/>
              <a:gd name="connsiteX2293" fmla="*/ 9880648 w 11830043"/>
              <a:gd name="connsiteY2293" fmla="*/ 4352692 h 6533995"/>
              <a:gd name="connsiteX2294" fmla="*/ 9890432 w 11830043"/>
              <a:gd name="connsiteY2294" fmla="*/ 4342968 h 6533995"/>
              <a:gd name="connsiteX2295" fmla="*/ 9649203 w 11830043"/>
              <a:gd name="connsiteY2295" fmla="*/ 4342968 h 6533995"/>
              <a:gd name="connsiteX2296" fmla="*/ 9658923 w 11830043"/>
              <a:gd name="connsiteY2296" fmla="*/ 4352692 h 6533995"/>
              <a:gd name="connsiteX2297" fmla="*/ 9649203 w 11830043"/>
              <a:gd name="connsiteY2297" fmla="*/ 4362479 h 6533995"/>
              <a:gd name="connsiteX2298" fmla="*/ 9639483 w 11830043"/>
              <a:gd name="connsiteY2298" fmla="*/ 4352692 h 6533995"/>
              <a:gd name="connsiteX2299" fmla="*/ 9649203 w 11830043"/>
              <a:gd name="connsiteY2299" fmla="*/ 4342968 h 6533995"/>
              <a:gd name="connsiteX2300" fmla="*/ 9417695 w 11830043"/>
              <a:gd name="connsiteY2300" fmla="*/ 4342968 h 6533995"/>
              <a:gd name="connsiteX2301" fmla="*/ 9427416 w 11830043"/>
              <a:gd name="connsiteY2301" fmla="*/ 4352692 h 6533995"/>
              <a:gd name="connsiteX2302" fmla="*/ 9417695 w 11830043"/>
              <a:gd name="connsiteY2302" fmla="*/ 4362479 h 6533995"/>
              <a:gd name="connsiteX2303" fmla="*/ 9407911 w 11830043"/>
              <a:gd name="connsiteY2303" fmla="*/ 4352692 h 6533995"/>
              <a:gd name="connsiteX2304" fmla="*/ 9417695 w 11830043"/>
              <a:gd name="connsiteY2304" fmla="*/ 4342968 h 6533995"/>
              <a:gd name="connsiteX2305" fmla="*/ 9176467 w 11830043"/>
              <a:gd name="connsiteY2305" fmla="*/ 4342968 h 6533995"/>
              <a:gd name="connsiteX2306" fmla="*/ 9186187 w 11830043"/>
              <a:gd name="connsiteY2306" fmla="*/ 4352692 h 6533995"/>
              <a:gd name="connsiteX2307" fmla="*/ 9176467 w 11830043"/>
              <a:gd name="connsiteY2307" fmla="*/ 4362479 h 6533995"/>
              <a:gd name="connsiteX2308" fmla="*/ 9166683 w 11830043"/>
              <a:gd name="connsiteY2308" fmla="*/ 4352692 h 6533995"/>
              <a:gd name="connsiteX2309" fmla="*/ 9176467 w 11830043"/>
              <a:gd name="connsiteY2309" fmla="*/ 4342968 h 6533995"/>
              <a:gd name="connsiteX2310" fmla="*/ 8935237 w 11830043"/>
              <a:gd name="connsiteY2310" fmla="*/ 4342968 h 6533995"/>
              <a:gd name="connsiteX2311" fmla="*/ 8944958 w 11830043"/>
              <a:gd name="connsiteY2311" fmla="*/ 4352692 h 6533995"/>
              <a:gd name="connsiteX2312" fmla="*/ 8935237 w 11830043"/>
              <a:gd name="connsiteY2312" fmla="*/ 4362479 h 6533995"/>
              <a:gd name="connsiteX2313" fmla="*/ 8925454 w 11830043"/>
              <a:gd name="connsiteY2313" fmla="*/ 4352692 h 6533995"/>
              <a:gd name="connsiteX2314" fmla="*/ 8935237 w 11830043"/>
              <a:gd name="connsiteY2314" fmla="*/ 4342968 h 6533995"/>
              <a:gd name="connsiteX2315" fmla="*/ 8694009 w 11830043"/>
              <a:gd name="connsiteY2315" fmla="*/ 4342968 h 6533995"/>
              <a:gd name="connsiteX2316" fmla="*/ 8703730 w 11830043"/>
              <a:gd name="connsiteY2316" fmla="*/ 4352692 h 6533995"/>
              <a:gd name="connsiteX2317" fmla="*/ 8694009 w 11830043"/>
              <a:gd name="connsiteY2317" fmla="*/ 4362479 h 6533995"/>
              <a:gd name="connsiteX2318" fmla="*/ 8684289 w 11830043"/>
              <a:gd name="connsiteY2318" fmla="*/ 4352692 h 6533995"/>
              <a:gd name="connsiteX2319" fmla="*/ 8694009 w 11830043"/>
              <a:gd name="connsiteY2319" fmla="*/ 4342968 h 6533995"/>
              <a:gd name="connsiteX2320" fmla="*/ 8452781 w 11830043"/>
              <a:gd name="connsiteY2320" fmla="*/ 4342968 h 6533995"/>
              <a:gd name="connsiteX2321" fmla="*/ 8462566 w 11830043"/>
              <a:gd name="connsiteY2321" fmla="*/ 4352692 h 6533995"/>
              <a:gd name="connsiteX2322" fmla="*/ 8452781 w 11830043"/>
              <a:gd name="connsiteY2322" fmla="*/ 4362479 h 6533995"/>
              <a:gd name="connsiteX2323" fmla="*/ 8443061 w 11830043"/>
              <a:gd name="connsiteY2323" fmla="*/ 4352692 h 6533995"/>
              <a:gd name="connsiteX2324" fmla="*/ 8452781 w 11830043"/>
              <a:gd name="connsiteY2324" fmla="*/ 4342968 h 6533995"/>
              <a:gd name="connsiteX2325" fmla="*/ 8211553 w 11830043"/>
              <a:gd name="connsiteY2325" fmla="*/ 4342968 h 6533995"/>
              <a:gd name="connsiteX2326" fmla="*/ 8221273 w 11830043"/>
              <a:gd name="connsiteY2326" fmla="*/ 4352692 h 6533995"/>
              <a:gd name="connsiteX2327" fmla="*/ 8211553 w 11830043"/>
              <a:gd name="connsiteY2327" fmla="*/ 4362479 h 6533995"/>
              <a:gd name="connsiteX2328" fmla="*/ 8201769 w 11830043"/>
              <a:gd name="connsiteY2328" fmla="*/ 4352692 h 6533995"/>
              <a:gd name="connsiteX2329" fmla="*/ 8211553 w 11830043"/>
              <a:gd name="connsiteY2329" fmla="*/ 4342968 h 6533995"/>
              <a:gd name="connsiteX2330" fmla="*/ 7970260 w 11830043"/>
              <a:gd name="connsiteY2330" fmla="*/ 4342968 h 6533995"/>
              <a:gd name="connsiteX2331" fmla="*/ 7980044 w 11830043"/>
              <a:gd name="connsiteY2331" fmla="*/ 4352692 h 6533995"/>
              <a:gd name="connsiteX2332" fmla="*/ 7970260 w 11830043"/>
              <a:gd name="connsiteY2332" fmla="*/ 4362479 h 6533995"/>
              <a:gd name="connsiteX2333" fmla="*/ 7960477 w 11830043"/>
              <a:gd name="connsiteY2333" fmla="*/ 4352692 h 6533995"/>
              <a:gd name="connsiteX2334" fmla="*/ 7970260 w 11830043"/>
              <a:gd name="connsiteY2334" fmla="*/ 4342968 h 6533995"/>
              <a:gd name="connsiteX2335" fmla="*/ 7729032 w 11830043"/>
              <a:gd name="connsiteY2335" fmla="*/ 4342968 h 6533995"/>
              <a:gd name="connsiteX2336" fmla="*/ 7738753 w 11830043"/>
              <a:gd name="connsiteY2336" fmla="*/ 4352692 h 6533995"/>
              <a:gd name="connsiteX2337" fmla="*/ 7729032 w 11830043"/>
              <a:gd name="connsiteY2337" fmla="*/ 4362479 h 6533995"/>
              <a:gd name="connsiteX2338" fmla="*/ 7719249 w 11830043"/>
              <a:gd name="connsiteY2338" fmla="*/ 4352692 h 6533995"/>
              <a:gd name="connsiteX2339" fmla="*/ 7729032 w 11830043"/>
              <a:gd name="connsiteY2339" fmla="*/ 4342968 h 6533995"/>
              <a:gd name="connsiteX2340" fmla="*/ 7487803 w 11830043"/>
              <a:gd name="connsiteY2340" fmla="*/ 4342968 h 6533995"/>
              <a:gd name="connsiteX2341" fmla="*/ 7497524 w 11830043"/>
              <a:gd name="connsiteY2341" fmla="*/ 4352692 h 6533995"/>
              <a:gd name="connsiteX2342" fmla="*/ 7487803 w 11830043"/>
              <a:gd name="connsiteY2342" fmla="*/ 4362479 h 6533995"/>
              <a:gd name="connsiteX2343" fmla="*/ 7478019 w 11830043"/>
              <a:gd name="connsiteY2343" fmla="*/ 4352692 h 6533995"/>
              <a:gd name="connsiteX2344" fmla="*/ 7487803 w 11830043"/>
              <a:gd name="connsiteY2344" fmla="*/ 4342968 h 6533995"/>
              <a:gd name="connsiteX2345" fmla="*/ 7246575 w 11830043"/>
              <a:gd name="connsiteY2345" fmla="*/ 4342968 h 6533995"/>
              <a:gd name="connsiteX2346" fmla="*/ 7256359 w 11830043"/>
              <a:gd name="connsiteY2346" fmla="*/ 4352692 h 6533995"/>
              <a:gd name="connsiteX2347" fmla="*/ 7246575 w 11830043"/>
              <a:gd name="connsiteY2347" fmla="*/ 4362479 h 6533995"/>
              <a:gd name="connsiteX2348" fmla="*/ 7236855 w 11830043"/>
              <a:gd name="connsiteY2348" fmla="*/ 4352692 h 6533995"/>
              <a:gd name="connsiteX2349" fmla="*/ 7246575 w 11830043"/>
              <a:gd name="connsiteY2349" fmla="*/ 4342968 h 6533995"/>
              <a:gd name="connsiteX2350" fmla="*/ 7005346 w 11830043"/>
              <a:gd name="connsiteY2350" fmla="*/ 4342968 h 6533995"/>
              <a:gd name="connsiteX2351" fmla="*/ 7015130 w 11830043"/>
              <a:gd name="connsiteY2351" fmla="*/ 4352692 h 6533995"/>
              <a:gd name="connsiteX2352" fmla="*/ 7005346 w 11830043"/>
              <a:gd name="connsiteY2352" fmla="*/ 4362479 h 6533995"/>
              <a:gd name="connsiteX2353" fmla="*/ 6995626 w 11830043"/>
              <a:gd name="connsiteY2353" fmla="*/ 4352692 h 6533995"/>
              <a:gd name="connsiteX2354" fmla="*/ 7005346 w 11830043"/>
              <a:gd name="connsiteY2354" fmla="*/ 4342968 h 6533995"/>
              <a:gd name="connsiteX2355" fmla="*/ 6764118 w 11830043"/>
              <a:gd name="connsiteY2355" fmla="*/ 4342968 h 6533995"/>
              <a:gd name="connsiteX2356" fmla="*/ 6773902 w 11830043"/>
              <a:gd name="connsiteY2356" fmla="*/ 4352692 h 6533995"/>
              <a:gd name="connsiteX2357" fmla="*/ 6764118 w 11830043"/>
              <a:gd name="connsiteY2357" fmla="*/ 4362479 h 6533995"/>
              <a:gd name="connsiteX2358" fmla="*/ 6754335 w 11830043"/>
              <a:gd name="connsiteY2358" fmla="*/ 4352692 h 6533995"/>
              <a:gd name="connsiteX2359" fmla="*/ 6764118 w 11830043"/>
              <a:gd name="connsiteY2359" fmla="*/ 4342968 h 6533995"/>
              <a:gd name="connsiteX2360" fmla="*/ 6522889 w 11830043"/>
              <a:gd name="connsiteY2360" fmla="*/ 4342968 h 6533995"/>
              <a:gd name="connsiteX2361" fmla="*/ 6532610 w 11830043"/>
              <a:gd name="connsiteY2361" fmla="*/ 4352692 h 6533995"/>
              <a:gd name="connsiteX2362" fmla="*/ 6522889 w 11830043"/>
              <a:gd name="connsiteY2362" fmla="*/ 4362479 h 6533995"/>
              <a:gd name="connsiteX2363" fmla="*/ 6513105 w 11830043"/>
              <a:gd name="connsiteY2363" fmla="*/ 4352692 h 6533995"/>
              <a:gd name="connsiteX2364" fmla="*/ 6522889 w 11830043"/>
              <a:gd name="connsiteY2364" fmla="*/ 4342968 h 6533995"/>
              <a:gd name="connsiteX2365" fmla="*/ 6281661 w 11830043"/>
              <a:gd name="connsiteY2365" fmla="*/ 4342968 h 6533995"/>
              <a:gd name="connsiteX2366" fmla="*/ 6291381 w 11830043"/>
              <a:gd name="connsiteY2366" fmla="*/ 4352692 h 6533995"/>
              <a:gd name="connsiteX2367" fmla="*/ 6281661 w 11830043"/>
              <a:gd name="connsiteY2367" fmla="*/ 4362479 h 6533995"/>
              <a:gd name="connsiteX2368" fmla="*/ 6271877 w 11830043"/>
              <a:gd name="connsiteY2368" fmla="*/ 4352692 h 6533995"/>
              <a:gd name="connsiteX2369" fmla="*/ 6281661 w 11830043"/>
              <a:gd name="connsiteY2369" fmla="*/ 4342968 h 6533995"/>
              <a:gd name="connsiteX2370" fmla="*/ 6040432 w 11830043"/>
              <a:gd name="connsiteY2370" fmla="*/ 4342968 h 6533995"/>
              <a:gd name="connsiteX2371" fmla="*/ 6050216 w 11830043"/>
              <a:gd name="connsiteY2371" fmla="*/ 4352692 h 6533995"/>
              <a:gd name="connsiteX2372" fmla="*/ 6040432 w 11830043"/>
              <a:gd name="connsiteY2372" fmla="*/ 4362479 h 6533995"/>
              <a:gd name="connsiteX2373" fmla="*/ 6030712 w 11830043"/>
              <a:gd name="connsiteY2373" fmla="*/ 4352692 h 6533995"/>
              <a:gd name="connsiteX2374" fmla="*/ 6040432 w 11830043"/>
              <a:gd name="connsiteY2374" fmla="*/ 4342968 h 6533995"/>
              <a:gd name="connsiteX2375" fmla="*/ 5799205 w 11830043"/>
              <a:gd name="connsiteY2375" fmla="*/ 4342968 h 6533995"/>
              <a:gd name="connsiteX2376" fmla="*/ 5808989 w 11830043"/>
              <a:gd name="connsiteY2376" fmla="*/ 4352692 h 6533995"/>
              <a:gd name="connsiteX2377" fmla="*/ 5799205 w 11830043"/>
              <a:gd name="connsiteY2377" fmla="*/ 4362479 h 6533995"/>
              <a:gd name="connsiteX2378" fmla="*/ 5789486 w 11830043"/>
              <a:gd name="connsiteY2378" fmla="*/ 4352692 h 6533995"/>
              <a:gd name="connsiteX2379" fmla="*/ 5799205 w 11830043"/>
              <a:gd name="connsiteY2379" fmla="*/ 4342968 h 6533995"/>
              <a:gd name="connsiteX2380" fmla="*/ 5557991 w 11830043"/>
              <a:gd name="connsiteY2380" fmla="*/ 4342968 h 6533995"/>
              <a:gd name="connsiteX2381" fmla="*/ 5567774 w 11830043"/>
              <a:gd name="connsiteY2381" fmla="*/ 4352692 h 6533995"/>
              <a:gd name="connsiteX2382" fmla="*/ 5557991 w 11830043"/>
              <a:gd name="connsiteY2382" fmla="*/ 4362479 h 6533995"/>
              <a:gd name="connsiteX2383" fmla="*/ 5548208 w 11830043"/>
              <a:gd name="connsiteY2383" fmla="*/ 4352692 h 6533995"/>
              <a:gd name="connsiteX2384" fmla="*/ 5557991 w 11830043"/>
              <a:gd name="connsiteY2384" fmla="*/ 4342968 h 6533995"/>
              <a:gd name="connsiteX2385" fmla="*/ 5316710 w 11830043"/>
              <a:gd name="connsiteY2385" fmla="*/ 4342968 h 6533995"/>
              <a:gd name="connsiteX2386" fmla="*/ 5326429 w 11830043"/>
              <a:gd name="connsiteY2386" fmla="*/ 4352692 h 6533995"/>
              <a:gd name="connsiteX2387" fmla="*/ 5316710 w 11830043"/>
              <a:gd name="connsiteY2387" fmla="*/ 4362479 h 6533995"/>
              <a:gd name="connsiteX2388" fmla="*/ 5306924 w 11830043"/>
              <a:gd name="connsiteY2388" fmla="*/ 4352692 h 6533995"/>
              <a:gd name="connsiteX2389" fmla="*/ 5316710 w 11830043"/>
              <a:gd name="connsiteY2389" fmla="*/ 4342968 h 6533995"/>
              <a:gd name="connsiteX2390" fmla="*/ 5075486 w 11830043"/>
              <a:gd name="connsiteY2390" fmla="*/ 4342968 h 6533995"/>
              <a:gd name="connsiteX2391" fmla="*/ 5085202 w 11830043"/>
              <a:gd name="connsiteY2391" fmla="*/ 4352692 h 6533995"/>
              <a:gd name="connsiteX2392" fmla="*/ 5075486 w 11830043"/>
              <a:gd name="connsiteY2392" fmla="*/ 4362479 h 6533995"/>
              <a:gd name="connsiteX2393" fmla="*/ 5065705 w 11830043"/>
              <a:gd name="connsiteY2393" fmla="*/ 4352692 h 6533995"/>
              <a:gd name="connsiteX2394" fmla="*/ 5075486 w 11830043"/>
              <a:gd name="connsiteY2394" fmla="*/ 4342968 h 6533995"/>
              <a:gd name="connsiteX2395" fmla="*/ 4834252 w 11830043"/>
              <a:gd name="connsiteY2395" fmla="*/ 4342968 h 6533995"/>
              <a:gd name="connsiteX2396" fmla="*/ 4844040 w 11830043"/>
              <a:gd name="connsiteY2396" fmla="*/ 4352692 h 6533995"/>
              <a:gd name="connsiteX2397" fmla="*/ 4834252 w 11830043"/>
              <a:gd name="connsiteY2397" fmla="*/ 4362479 h 6533995"/>
              <a:gd name="connsiteX2398" fmla="*/ 4824534 w 11830043"/>
              <a:gd name="connsiteY2398" fmla="*/ 4352692 h 6533995"/>
              <a:gd name="connsiteX2399" fmla="*/ 4834252 w 11830043"/>
              <a:gd name="connsiteY2399" fmla="*/ 4342968 h 6533995"/>
              <a:gd name="connsiteX2400" fmla="*/ 4593019 w 11830043"/>
              <a:gd name="connsiteY2400" fmla="*/ 4342968 h 6533995"/>
              <a:gd name="connsiteX2401" fmla="*/ 4602795 w 11830043"/>
              <a:gd name="connsiteY2401" fmla="*/ 4352692 h 6533995"/>
              <a:gd name="connsiteX2402" fmla="*/ 4593019 w 11830043"/>
              <a:gd name="connsiteY2402" fmla="*/ 4362479 h 6533995"/>
              <a:gd name="connsiteX2403" fmla="*/ 4583304 w 11830043"/>
              <a:gd name="connsiteY2403" fmla="*/ 4352692 h 6533995"/>
              <a:gd name="connsiteX2404" fmla="*/ 4593019 w 11830043"/>
              <a:gd name="connsiteY2404" fmla="*/ 4342968 h 6533995"/>
              <a:gd name="connsiteX2405" fmla="*/ 4351806 w 11830043"/>
              <a:gd name="connsiteY2405" fmla="*/ 4342968 h 6533995"/>
              <a:gd name="connsiteX2406" fmla="*/ 4361580 w 11830043"/>
              <a:gd name="connsiteY2406" fmla="*/ 4352692 h 6533995"/>
              <a:gd name="connsiteX2407" fmla="*/ 4351806 w 11830043"/>
              <a:gd name="connsiteY2407" fmla="*/ 4362479 h 6533995"/>
              <a:gd name="connsiteX2408" fmla="*/ 4342006 w 11830043"/>
              <a:gd name="connsiteY2408" fmla="*/ 4352692 h 6533995"/>
              <a:gd name="connsiteX2409" fmla="*/ 4351806 w 11830043"/>
              <a:gd name="connsiteY2409" fmla="*/ 4342968 h 6533995"/>
              <a:gd name="connsiteX2410" fmla="*/ 4110581 w 11830043"/>
              <a:gd name="connsiteY2410" fmla="*/ 4342968 h 6533995"/>
              <a:gd name="connsiteX2411" fmla="*/ 4120362 w 11830043"/>
              <a:gd name="connsiteY2411" fmla="*/ 4352692 h 6533995"/>
              <a:gd name="connsiteX2412" fmla="*/ 4110581 w 11830043"/>
              <a:gd name="connsiteY2412" fmla="*/ 4362479 h 6533995"/>
              <a:gd name="connsiteX2413" fmla="*/ 4100799 w 11830043"/>
              <a:gd name="connsiteY2413" fmla="*/ 4352692 h 6533995"/>
              <a:gd name="connsiteX2414" fmla="*/ 4110581 w 11830043"/>
              <a:gd name="connsiteY2414" fmla="*/ 4342968 h 6533995"/>
              <a:gd name="connsiteX2415" fmla="*/ 3869431 w 11830043"/>
              <a:gd name="connsiteY2415" fmla="*/ 4342968 h 6533995"/>
              <a:gd name="connsiteX2416" fmla="*/ 3879151 w 11830043"/>
              <a:gd name="connsiteY2416" fmla="*/ 4352692 h 6533995"/>
              <a:gd name="connsiteX2417" fmla="*/ 3869431 w 11830043"/>
              <a:gd name="connsiteY2417" fmla="*/ 4362479 h 6533995"/>
              <a:gd name="connsiteX2418" fmla="*/ 3859648 w 11830043"/>
              <a:gd name="connsiteY2418" fmla="*/ 4352692 h 6533995"/>
              <a:gd name="connsiteX2419" fmla="*/ 3869431 w 11830043"/>
              <a:gd name="connsiteY2419" fmla="*/ 4342968 h 6533995"/>
              <a:gd name="connsiteX2420" fmla="*/ 3628212 w 11830043"/>
              <a:gd name="connsiteY2420" fmla="*/ 4342968 h 6533995"/>
              <a:gd name="connsiteX2421" fmla="*/ 3637936 w 11830043"/>
              <a:gd name="connsiteY2421" fmla="*/ 4352692 h 6533995"/>
              <a:gd name="connsiteX2422" fmla="*/ 3628212 w 11830043"/>
              <a:gd name="connsiteY2422" fmla="*/ 4362479 h 6533995"/>
              <a:gd name="connsiteX2423" fmla="*/ 3618432 w 11830043"/>
              <a:gd name="connsiteY2423" fmla="*/ 4352692 h 6533995"/>
              <a:gd name="connsiteX2424" fmla="*/ 3628212 w 11830043"/>
              <a:gd name="connsiteY2424" fmla="*/ 4342968 h 6533995"/>
              <a:gd name="connsiteX2425" fmla="*/ 3386958 w 11830043"/>
              <a:gd name="connsiteY2425" fmla="*/ 4342968 h 6533995"/>
              <a:gd name="connsiteX2426" fmla="*/ 3396744 w 11830043"/>
              <a:gd name="connsiteY2426" fmla="*/ 4352692 h 6533995"/>
              <a:gd name="connsiteX2427" fmla="*/ 3386958 w 11830043"/>
              <a:gd name="connsiteY2427" fmla="*/ 4362479 h 6533995"/>
              <a:gd name="connsiteX2428" fmla="*/ 3377237 w 11830043"/>
              <a:gd name="connsiteY2428" fmla="*/ 4352692 h 6533995"/>
              <a:gd name="connsiteX2429" fmla="*/ 3386958 w 11830043"/>
              <a:gd name="connsiteY2429" fmla="*/ 4342968 h 6533995"/>
              <a:gd name="connsiteX2430" fmla="*/ 3145752 w 11830043"/>
              <a:gd name="connsiteY2430" fmla="*/ 4342968 h 6533995"/>
              <a:gd name="connsiteX2431" fmla="*/ 3155533 w 11830043"/>
              <a:gd name="connsiteY2431" fmla="*/ 4352692 h 6533995"/>
              <a:gd name="connsiteX2432" fmla="*/ 3145752 w 11830043"/>
              <a:gd name="connsiteY2432" fmla="*/ 4362479 h 6533995"/>
              <a:gd name="connsiteX2433" fmla="*/ 3136033 w 11830043"/>
              <a:gd name="connsiteY2433" fmla="*/ 4352692 h 6533995"/>
              <a:gd name="connsiteX2434" fmla="*/ 3145752 w 11830043"/>
              <a:gd name="connsiteY2434" fmla="*/ 4342968 h 6533995"/>
              <a:gd name="connsiteX2435" fmla="*/ 2904573 w 11830043"/>
              <a:gd name="connsiteY2435" fmla="*/ 4342968 h 6533995"/>
              <a:gd name="connsiteX2436" fmla="*/ 2914356 w 11830043"/>
              <a:gd name="connsiteY2436" fmla="*/ 4352692 h 6533995"/>
              <a:gd name="connsiteX2437" fmla="*/ 2904573 w 11830043"/>
              <a:gd name="connsiteY2437" fmla="*/ 4362479 h 6533995"/>
              <a:gd name="connsiteX2438" fmla="*/ 2894792 w 11830043"/>
              <a:gd name="connsiteY2438" fmla="*/ 4352692 h 6533995"/>
              <a:gd name="connsiteX2439" fmla="*/ 2904573 w 11830043"/>
              <a:gd name="connsiteY2439" fmla="*/ 4342968 h 6533995"/>
              <a:gd name="connsiteX2440" fmla="*/ 2663275 w 11830043"/>
              <a:gd name="connsiteY2440" fmla="*/ 4342968 h 6533995"/>
              <a:gd name="connsiteX2441" fmla="*/ 2673000 w 11830043"/>
              <a:gd name="connsiteY2441" fmla="*/ 4352692 h 6533995"/>
              <a:gd name="connsiteX2442" fmla="*/ 2663275 w 11830043"/>
              <a:gd name="connsiteY2442" fmla="*/ 4362479 h 6533995"/>
              <a:gd name="connsiteX2443" fmla="*/ 2653493 w 11830043"/>
              <a:gd name="connsiteY2443" fmla="*/ 4352692 h 6533995"/>
              <a:gd name="connsiteX2444" fmla="*/ 2663275 w 11830043"/>
              <a:gd name="connsiteY2444" fmla="*/ 4342968 h 6533995"/>
              <a:gd name="connsiteX2445" fmla="*/ 2422038 w 11830043"/>
              <a:gd name="connsiteY2445" fmla="*/ 4342968 h 6533995"/>
              <a:gd name="connsiteX2446" fmla="*/ 2431754 w 11830043"/>
              <a:gd name="connsiteY2446" fmla="*/ 4352692 h 6533995"/>
              <a:gd name="connsiteX2447" fmla="*/ 2422038 w 11830043"/>
              <a:gd name="connsiteY2447" fmla="*/ 4362479 h 6533995"/>
              <a:gd name="connsiteX2448" fmla="*/ 2412258 w 11830043"/>
              <a:gd name="connsiteY2448" fmla="*/ 4352692 h 6533995"/>
              <a:gd name="connsiteX2449" fmla="*/ 2422038 w 11830043"/>
              <a:gd name="connsiteY2449" fmla="*/ 4342968 h 6533995"/>
              <a:gd name="connsiteX2450" fmla="*/ 2180788 w 11830043"/>
              <a:gd name="connsiteY2450" fmla="*/ 4342968 h 6533995"/>
              <a:gd name="connsiteX2451" fmla="*/ 2190580 w 11830043"/>
              <a:gd name="connsiteY2451" fmla="*/ 4352692 h 6533995"/>
              <a:gd name="connsiteX2452" fmla="*/ 2180788 w 11830043"/>
              <a:gd name="connsiteY2452" fmla="*/ 4362479 h 6533995"/>
              <a:gd name="connsiteX2453" fmla="*/ 2171085 w 11830043"/>
              <a:gd name="connsiteY2453" fmla="*/ 4352692 h 6533995"/>
              <a:gd name="connsiteX2454" fmla="*/ 2180788 w 11830043"/>
              <a:gd name="connsiteY2454" fmla="*/ 4342968 h 6533995"/>
              <a:gd name="connsiteX2455" fmla="*/ 1939583 w 11830043"/>
              <a:gd name="connsiteY2455" fmla="*/ 4342968 h 6533995"/>
              <a:gd name="connsiteX2456" fmla="*/ 1949366 w 11830043"/>
              <a:gd name="connsiteY2456" fmla="*/ 4352692 h 6533995"/>
              <a:gd name="connsiteX2457" fmla="*/ 1939583 w 11830043"/>
              <a:gd name="connsiteY2457" fmla="*/ 4362479 h 6533995"/>
              <a:gd name="connsiteX2458" fmla="*/ 1929861 w 11830043"/>
              <a:gd name="connsiteY2458" fmla="*/ 4352692 h 6533995"/>
              <a:gd name="connsiteX2459" fmla="*/ 1939583 w 11830043"/>
              <a:gd name="connsiteY2459" fmla="*/ 4342968 h 6533995"/>
              <a:gd name="connsiteX2460" fmla="*/ 1698332 w 11830043"/>
              <a:gd name="connsiteY2460" fmla="*/ 4342968 h 6533995"/>
              <a:gd name="connsiteX2461" fmla="*/ 1708118 w 11830043"/>
              <a:gd name="connsiteY2461" fmla="*/ 4352692 h 6533995"/>
              <a:gd name="connsiteX2462" fmla="*/ 1698332 w 11830043"/>
              <a:gd name="connsiteY2462" fmla="*/ 4362479 h 6533995"/>
              <a:gd name="connsiteX2463" fmla="*/ 1688548 w 11830043"/>
              <a:gd name="connsiteY2463" fmla="*/ 4352692 h 6533995"/>
              <a:gd name="connsiteX2464" fmla="*/ 1698332 w 11830043"/>
              <a:gd name="connsiteY2464" fmla="*/ 4342968 h 6533995"/>
              <a:gd name="connsiteX2465" fmla="*/ 1457108 w 11830043"/>
              <a:gd name="connsiteY2465" fmla="*/ 4342968 h 6533995"/>
              <a:gd name="connsiteX2466" fmla="*/ 1466828 w 11830043"/>
              <a:gd name="connsiteY2466" fmla="*/ 4352692 h 6533995"/>
              <a:gd name="connsiteX2467" fmla="*/ 1457108 w 11830043"/>
              <a:gd name="connsiteY2467" fmla="*/ 4362479 h 6533995"/>
              <a:gd name="connsiteX2468" fmla="*/ 1447324 w 11830043"/>
              <a:gd name="connsiteY2468" fmla="*/ 4352692 h 6533995"/>
              <a:gd name="connsiteX2469" fmla="*/ 1457108 w 11830043"/>
              <a:gd name="connsiteY2469" fmla="*/ 4342968 h 6533995"/>
              <a:gd name="connsiteX2470" fmla="*/ 1215886 w 11830043"/>
              <a:gd name="connsiteY2470" fmla="*/ 4342968 h 6533995"/>
              <a:gd name="connsiteX2471" fmla="*/ 1225670 w 11830043"/>
              <a:gd name="connsiteY2471" fmla="*/ 4352692 h 6533995"/>
              <a:gd name="connsiteX2472" fmla="*/ 1215886 w 11830043"/>
              <a:gd name="connsiteY2472" fmla="*/ 4362479 h 6533995"/>
              <a:gd name="connsiteX2473" fmla="*/ 1206166 w 11830043"/>
              <a:gd name="connsiteY2473" fmla="*/ 4352692 h 6533995"/>
              <a:gd name="connsiteX2474" fmla="*/ 1215886 w 11830043"/>
              <a:gd name="connsiteY2474" fmla="*/ 4342968 h 6533995"/>
              <a:gd name="connsiteX2475" fmla="*/ 974666 w 11830043"/>
              <a:gd name="connsiteY2475" fmla="*/ 4342968 h 6533995"/>
              <a:gd name="connsiteX2476" fmla="*/ 984450 w 11830043"/>
              <a:gd name="connsiteY2476" fmla="*/ 4352692 h 6533995"/>
              <a:gd name="connsiteX2477" fmla="*/ 974666 w 11830043"/>
              <a:gd name="connsiteY2477" fmla="*/ 4362479 h 6533995"/>
              <a:gd name="connsiteX2478" fmla="*/ 964946 w 11830043"/>
              <a:gd name="connsiteY2478" fmla="*/ 4352692 h 6533995"/>
              <a:gd name="connsiteX2479" fmla="*/ 974666 w 11830043"/>
              <a:gd name="connsiteY2479" fmla="*/ 4342968 h 6533995"/>
              <a:gd name="connsiteX2480" fmla="*/ 733446 w 11830043"/>
              <a:gd name="connsiteY2480" fmla="*/ 4342968 h 6533995"/>
              <a:gd name="connsiteX2481" fmla="*/ 743166 w 11830043"/>
              <a:gd name="connsiteY2481" fmla="*/ 4352692 h 6533995"/>
              <a:gd name="connsiteX2482" fmla="*/ 733446 w 11830043"/>
              <a:gd name="connsiteY2482" fmla="*/ 4362479 h 6533995"/>
              <a:gd name="connsiteX2483" fmla="*/ 723662 w 11830043"/>
              <a:gd name="connsiteY2483" fmla="*/ 4352692 h 6533995"/>
              <a:gd name="connsiteX2484" fmla="*/ 733446 w 11830043"/>
              <a:gd name="connsiteY2484" fmla="*/ 4342968 h 6533995"/>
              <a:gd name="connsiteX2485" fmla="*/ 492226 w 11830043"/>
              <a:gd name="connsiteY2485" fmla="*/ 4342968 h 6533995"/>
              <a:gd name="connsiteX2486" fmla="*/ 501945 w 11830043"/>
              <a:gd name="connsiteY2486" fmla="*/ 4352692 h 6533995"/>
              <a:gd name="connsiteX2487" fmla="*/ 492226 w 11830043"/>
              <a:gd name="connsiteY2487" fmla="*/ 4362479 h 6533995"/>
              <a:gd name="connsiteX2488" fmla="*/ 482442 w 11830043"/>
              <a:gd name="connsiteY2488" fmla="*/ 4352692 h 6533995"/>
              <a:gd name="connsiteX2489" fmla="*/ 492226 w 11830043"/>
              <a:gd name="connsiteY2489" fmla="*/ 4342968 h 6533995"/>
              <a:gd name="connsiteX2490" fmla="*/ 251006 w 11830043"/>
              <a:gd name="connsiteY2490" fmla="*/ 4342968 h 6533995"/>
              <a:gd name="connsiteX2491" fmla="*/ 260790 w 11830043"/>
              <a:gd name="connsiteY2491" fmla="*/ 4352692 h 6533995"/>
              <a:gd name="connsiteX2492" fmla="*/ 251006 w 11830043"/>
              <a:gd name="connsiteY2492" fmla="*/ 4362479 h 6533995"/>
              <a:gd name="connsiteX2493" fmla="*/ 241286 w 11830043"/>
              <a:gd name="connsiteY2493" fmla="*/ 4352692 h 6533995"/>
              <a:gd name="connsiteX2494" fmla="*/ 251006 w 11830043"/>
              <a:gd name="connsiteY2494" fmla="*/ 4342968 h 6533995"/>
              <a:gd name="connsiteX2495" fmla="*/ 9723 w 11830043"/>
              <a:gd name="connsiteY2495" fmla="*/ 4342968 h 6533995"/>
              <a:gd name="connsiteX2496" fmla="*/ 19507 w 11830043"/>
              <a:gd name="connsiteY2496" fmla="*/ 4352692 h 6533995"/>
              <a:gd name="connsiteX2497" fmla="*/ 9723 w 11830043"/>
              <a:gd name="connsiteY2497" fmla="*/ 4362479 h 6533995"/>
              <a:gd name="connsiteX2498" fmla="*/ 3 w 11830043"/>
              <a:gd name="connsiteY2498" fmla="*/ 4352692 h 6533995"/>
              <a:gd name="connsiteX2499" fmla="*/ 9723 w 11830043"/>
              <a:gd name="connsiteY2499" fmla="*/ 4342968 h 6533995"/>
              <a:gd name="connsiteX2500" fmla="*/ 11820259 w 11830043"/>
              <a:gd name="connsiteY2500" fmla="*/ 4101717 h 6533995"/>
              <a:gd name="connsiteX2501" fmla="*/ 11830043 w 11830043"/>
              <a:gd name="connsiteY2501" fmla="*/ 4111441 h 6533995"/>
              <a:gd name="connsiteX2502" fmla="*/ 11820259 w 11830043"/>
              <a:gd name="connsiteY2502" fmla="*/ 4121228 h 6533995"/>
              <a:gd name="connsiteX2503" fmla="*/ 11810539 w 11830043"/>
              <a:gd name="connsiteY2503" fmla="*/ 4111441 h 6533995"/>
              <a:gd name="connsiteX2504" fmla="*/ 11820259 w 11830043"/>
              <a:gd name="connsiteY2504" fmla="*/ 4101717 h 6533995"/>
              <a:gd name="connsiteX2505" fmla="*/ 11579030 w 11830043"/>
              <a:gd name="connsiteY2505" fmla="*/ 4101717 h 6533995"/>
              <a:gd name="connsiteX2506" fmla="*/ 11588815 w 11830043"/>
              <a:gd name="connsiteY2506" fmla="*/ 4111441 h 6533995"/>
              <a:gd name="connsiteX2507" fmla="*/ 11579030 w 11830043"/>
              <a:gd name="connsiteY2507" fmla="*/ 4121228 h 6533995"/>
              <a:gd name="connsiteX2508" fmla="*/ 11569310 w 11830043"/>
              <a:gd name="connsiteY2508" fmla="*/ 4111441 h 6533995"/>
              <a:gd name="connsiteX2509" fmla="*/ 11579030 w 11830043"/>
              <a:gd name="connsiteY2509" fmla="*/ 4101717 h 6533995"/>
              <a:gd name="connsiteX2510" fmla="*/ 11337802 w 11830043"/>
              <a:gd name="connsiteY2510" fmla="*/ 4101717 h 6533995"/>
              <a:gd name="connsiteX2511" fmla="*/ 11347587 w 11830043"/>
              <a:gd name="connsiteY2511" fmla="*/ 4111441 h 6533995"/>
              <a:gd name="connsiteX2512" fmla="*/ 11337802 w 11830043"/>
              <a:gd name="connsiteY2512" fmla="*/ 4121228 h 6533995"/>
              <a:gd name="connsiteX2513" fmla="*/ 11328082 w 11830043"/>
              <a:gd name="connsiteY2513" fmla="*/ 4111441 h 6533995"/>
              <a:gd name="connsiteX2514" fmla="*/ 11337802 w 11830043"/>
              <a:gd name="connsiteY2514" fmla="*/ 4101717 h 6533995"/>
              <a:gd name="connsiteX2515" fmla="*/ 11096574 w 11830043"/>
              <a:gd name="connsiteY2515" fmla="*/ 4101717 h 6533995"/>
              <a:gd name="connsiteX2516" fmla="*/ 11106294 w 11830043"/>
              <a:gd name="connsiteY2516" fmla="*/ 4111441 h 6533995"/>
              <a:gd name="connsiteX2517" fmla="*/ 11096574 w 11830043"/>
              <a:gd name="connsiteY2517" fmla="*/ 4121228 h 6533995"/>
              <a:gd name="connsiteX2518" fmla="*/ 11086790 w 11830043"/>
              <a:gd name="connsiteY2518" fmla="*/ 4111441 h 6533995"/>
              <a:gd name="connsiteX2519" fmla="*/ 11096574 w 11830043"/>
              <a:gd name="connsiteY2519" fmla="*/ 4101717 h 6533995"/>
              <a:gd name="connsiteX2520" fmla="*/ 10855345 w 11830043"/>
              <a:gd name="connsiteY2520" fmla="*/ 4101717 h 6533995"/>
              <a:gd name="connsiteX2521" fmla="*/ 10865065 w 11830043"/>
              <a:gd name="connsiteY2521" fmla="*/ 4111441 h 6533995"/>
              <a:gd name="connsiteX2522" fmla="*/ 10855345 w 11830043"/>
              <a:gd name="connsiteY2522" fmla="*/ 4121228 h 6533995"/>
              <a:gd name="connsiteX2523" fmla="*/ 10845625 w 11830043"/>
              <a:gd name="connsiteY2523" fmla="*/ 4111441 h 6533995"/>
              <a:gd name="connsiteX2524" fmla="*/ 10855345 w 11830043"/>
              <a:gd name="connsiteY2524" fmla="*/ 4101717 h 6533995"/>
              <a:gd name="connsiteX2525" fmla="*/ 10614116 w 11830043"/>
              <a:gd name="connsiteY2525" fmla="*/ 4101717 h 6533995"/>
              <a:gd name="connsiteX2526" fmla="*/ 10623901 w 11830043"/>
              <a:gd name="connsiteY2526" fmla="*/ 4111441 h 6533995"/>
              <a:gd name="connsiteX2527" fmla="*/ 10614116 w 11830043"/>
              <a:gd name="connsiteY2527" fmla="*/ 4121228 h 6533995"/>
              <a:gd name="connsiteX2528" fmla="*/ 10604396 w 11830043"/>
              <a:gd name="connsiteY2528" fmla="*/ 4111441 h 6533995"/>
              <a:gd name="connsiteX2529" fmla="*/ 10614116 w 11830043"/>
              <a:gd name="connsiteY2529" fmla="*/ 4101717 h 6533995"/>
              <a:gd name="connsiteX2530" fmla="*/ 10372888 w 11830043"/>
              <a:gd name="connsiteY2530" fmla="*/ 4101717 h 6533995"/>
              <a:gd name="connsiteX2531" fmla="*/ 10382673 w 11830043"/>
              <a:gd name="connsiteY2531" fmla="*/ 4111441 h 6533995"/>
              <a:gd name="connsiteX2532" fmla="*/ 10372888 w 11830043"/>
              <a:gd name="connsiteY2532" fmla="*/ 4121228 h 6533995"/>
              <a:gd name="connsiteX2533" fmla="*/ 10363168 w 11830043"/>
              <a:gd name="connsiteY2533" fmla="*/ 4111441 h 6533995"/>
              <a:gd name="connsiteX2534" fmla="*/ 10372888 w 11830043"/>
              <a:gd name="connsiteY2534" fmla="*/ 4101717 h 6533995"/>
              <a:gd name="connsiteX2535" fmla="*/ 10131660 w 11830043"/>
              <a:gd name="connsiteY2535" fmla="*/ 4101717 h 6533995"/>
              <a:gd name="connsiteX2536" fmla="*/ 10141444 w 11830043"/>
              <a:gd name="connsiteY2536" fmla="*/ 4111441 h 6533995"/>
              <a:gd name="connsiteX2537" fmla="*/ 10131660 w 11830043"/>
              <a:gd name="connsiteY2537" fmla="*/ 4121228 h 6533995"/>
              <a:gd name="connsiteX2538" fmla="*/ 10121940 w 11830043"/>
              <a:gd name="connsiteY2538" fmla="*/ 4111441 h 6533995"/>
              <a:gd name="connsiteX2539" fmla="*/ 10131660 w 11830043"/>
              <a:gd name="connsiteY2539" fmla="*/ 4101717 h 6533995"/>
              <a:gd name="connsiteX2540" fmla="*/ 9890432 w 11830043"/>
              <a:gd name="connsiteY2540" fmla="*/ 4101717 h 6533995"/>
              <a:gd name="connsiteX2541" fmla="*/ 9900152 w 11830043"/>
              <a:gd name="connsiteY2541" fmla="*/ 4111441 h 6533995"/>
              <a:gd name="connsiteX2542" fmla="*/ 9890432 w 11830043"/>
              <a:gd name="connsiteY2542" fmla="*/ 4121228 h 6533995"/>
              <a:gd name="connsiteX2543" fmla="*/ 9880648 w 11830043"/>
              <a:gd name="connsiteY2543" fmla="*/ 4111441 h 6533995"/>
              <a:gd name="connsiteX2544" fmla="*/ 9890432 w 11830043"/>
              <a:gd name="connsiteY2544" fmla="*/ 4101717 h 6533995"/>
              <a:gd name="connsiteX2545" fmla="*/ 9649203 w 11830043"/>
              <a:gd name="connsiteY2545" fmla="*/ 4101717 h 6533995"/>
              <a:gd name="connsiteX2546" fmla="*/ 9658923 w 11830043"/>
              <a:gd name="connsiteY2546" fmla="*/ 4111441 h 6533995"/>
              <a:gd name="connsiteX2547" fmla="*/ 9649203 w 11830043"/>
              <a:gd name="connsiteY2547" fmla="*/ 4121228 h 6533995"/>
              <a:gd name="connsiteX2548" fmla="*/ 9639483 w 11830043"/>
              <a:gd name="connsiteY2548" fmla="*/ 4111441 h 6533995"/>
              <a:gd name="connsiteX2549" fmla="*/ 9649203 w 11830043"/>
              <a:gd name="connsiteY2549" fmla="*/ 4101717 h 6533995"/>
              <a:gd name="connsiteX2550" fmla="*/ 9417695 w 11830043"/>
              <a:gd name="connsiteY2550" fmla="*/ 4101717 h 6533995"/>
              <a:gd name="connsiteX2551" fmla="*/ 9427416 w 11830043"/>
              <a:gd name="connsiteY2551" fmla="*/ 4111441 h 6533995"/>
              <a:gd name="connsiteX2552" fmla="*/ 9417695 w 11830043"/>
              <a:gd name="connsiteY2552" fmla="*/ 4121228 h 6533995"/>
              <a:gd name="connsiteX2553" fmla="*/ 9407911 w 11830043"/>
              <a:gd name="connsiteY2553" fmla="*/ 4111441 h 6533995"/>
              <a:gd name="connsiteX2554" fmla="*/ 9417695 w 11830043"/>
              <a:gd name="connsiteY2554" fmla="*/ 4101717 h 6533995"/>
              <a:gd name="connsiteX2555" fmla="*/ 9176467 w 11830043"/>
              <a:gd name="connsiteY2555" fmla="*/ 4101717 h 6533995"/>
              <a:gd name="connsiteX2556" fmla="*/ 9186187 w 11830043"/>
              <a:gd name="connsiteY2556" fmla="*/ 4111441 h 6533995"/>
              <a:gd name="connsiteX2557" fmla="*/ 9176467 w 11830043"/>
              <a:gd name="connsiteY2557" fmla="*/ 4121228 h 6533995"/>
              <a:gd name="connsiteX2558" fmla="*/ 9166683 w 11830043"/>
              <a:gd name="connsiteY2558" fmla="*/ 4111441 h 6533995"/>
              <a:gd name="connsiteX2559" fmla="*/ 9176467 w 11830043"/>
              <a:gd name="connsiteY2559" fmla="*/ 4101717 h 6533995"/>
              <a:gd name="connsiteX2560" fmla="*/ 8935237 w 11830043"/>
              <a:gd name="connsiteY2560" fmla="*/ 4101717 h 6533995"/>
              <a:gd name="connsiteX2561" fmla="*/ 8944958 w 11830043"/>
              <a:gd name="connsiteY2561" fmla="*/ 4111441 h 6533995"/>
              <a:gd name="connsiteX2562" fmla="*/ 8935237 w 11830043"/>
              <a:gd name="connsiteY2562" fmla="*/ 4121228 h 6533995"/>
              <a:gd name="connsiteX2563" fmla="*/ 8925454 w 11830043"/>
              <a:gd name="connsiteY2563" fmla="*/ 4111441 h 6533995"/>
              <a:gd name="connsiteX2564" fmla="*/ 8935237 w 11830043"/>
              <a:gd name="connsiteY2564" fmla="*/ 4101717 h 6533995"/>
              <a:gd name="connsiteX2565" fmla="*/ 8694009 w 11830043"/>
              <a:gd name="connsiteY2565" fmla="*/ 4101717 h 6533995"/>
              <a:gd name="connsiteX2566" fmla="*/ 8703730 w 11830043"/>
              <a:gd name="connsiteY2566" fmla="*/ 4111441 h 6533995"/>
              <a:gd name="connsiteX2567" fmla="*/ 8694009 w 11830043"/>
              <a:gd name="connsiteY2567" fmla="*/ 4121228 h 6533995"/>
              <a:gd name="connsiteX2568" fmla="*/ 8684289 w 11830043"/>
              <a:gd name="connsiteY2568" fmla="*/ 4111441 h 6533995"/>
              <a:gd name="connsiteX2569" fmla="*/ 8694009 w 11830043"/>
              <a:gd name="connsiteY2569" fmla="*/ 4101717 h 6533995"/>
              <a:gd name="connsiteX2570" fmla="*/ 8452781 w 11830043"/>
              <a:gd name="connsiteY2570" fmla="*/ 4101717 h 6533995"/>
              <a:gd name="connsiteX2571" fmla="*/ 8462566 w 11830043"/>
              <a:gd name="connsiteY2571" fmla="*/ 4111441 h 6533995"/>
              <a:gd name="connsiteX2572" fmla="*/ 8452781 w 11830043"/>
              <a:gd name="connsiteY2572" fmla="*/ 4121228 h 6533995"/>
              <a:gd name="connsiteX2573" fmla="*/ 8443061 w 11830043"/>
              <a:gd name="connsiteY2573" fmla="*/ 4111441 h 6533995"/>
              <a:gd name="connsiteX2574" fmla="*/ 8452781 w 11830043"/>
              <a:gd name="connsiteY2574" fmla="*/ 4101717 h 6533995"/>
              <a:gd name="connsiteX2575" fmla="*/ 8211553 w 11830043"/>
              <a:gd name="connsiteY2575" fmla="*/ 4101717 h 6533995"/>
              <a:gd name="connsiteX2576" fmla="*/ 8221273 w 11830043"/>
              <a:gd name="connsiteY2576" fmla="*/ 4111441 h 6533995"/>
              <a:gd name="connsiteX2577" fmla="*/ 8211553 w 11830043"/>
              <a:gd name="connsiteY2577" fmla="*/ 4121228 h 6533995"/>
              <a:gd name="connsiteX2578" fmla="*/ 8201769 w 11830043"/>
              <a:gd name="connsiteY2578" fmla="*/ 4111441 h 6533995"/>
              <a:gd name="connsiteX2579" fmla="*/ 8211553 w 11830043"/>
              <a:gd name="connsiteY2579" fmla="*/ 4101717 h 6533995"/>
              <a:gd name="connsiteX2580" fmla="*/ 7970260 w 11830043"/>
              <a:gd name="connsiteY2580" fmla="*/ 4101717 h 6533995"/>
              <a:gd name="connsiteX2581" fmla="*/ 7980044 w 11830043"/>
              <a:gd name="connsiteY2581" fmla="*/ 4111441 h 6533995"/>
              <a:gd name="connsiteX2582" fmla="*/ 7970260 w 11830043"/>
              <a:gd name="connsiteY2582" fmla="*/ 4121228 h 6533995"/>
              <a:gd name="connsiteX2583" fmla="*/ 7960477 w 11830043"/>
              <a:gd name="connsiteY2583" fmla="*/ 4111441 h 6533995"/>
              <a:gd name="connsiteX2584" fmla="*/ 7970260 w 11830043"/>
              <a:gd name="connsiteY2584" fmla="*/ 4101717 h 6533995"/>
              <a:gd name="connsiteX2585" fmla="*/ 7729032 w 11830043"/>
              <a:gd name="connsiteY2585" fmla="*/ 4101717 h 6533995"/>
              <a:gd name="connsiteX2586" fmla="*/ 7738753 w 11830043"/>
              <a:gd name="connsiteY2586" fmla="*/ 4111441 h 6533995"/>
              <a:gd name="connsiteX2587" fmla="*/ 7729032 w 11830043"/>
              <a:gd name="connsiteY2587" fmla="*/ 4121228 h 6533995"/>
              <a:gd name="connsiteX2588" fmla="*/ 7719249 w 11830043"/>
              <a:gd name="connsiteY2588" fmla="*/ 4111441 h 6533995"/>
              <a:gd name="connsiteX2589" fmla="*/ 7729032 w 11830043"/>
              <a:gd name="connsiteY2589" fmla="*/ 4101717 h 6533995"/>
              <a:gd name="connsiteX2590" fmla="*/ 7487803 w 11830043"/>
              <a:gd name="connsiteY2590" fmla="*/ 4101717 h 6533995"/>
              <a:gd name="connsiteX2591" fmla="*/ 7497524 w 11830043"/>
              <a:gd name="connsiteY2591" fmla="*/ 4111441 h 6533995"/>
              <a:gd name="connsiteX2592" fmla="*/ 7487803 w 11830043"/>
              <a:gd name="connsiteY2592" fmla="*/ 4121228 h 6533995"/>
              <a:gd name="connsiteX2593" fmla="*/ 7478019 w 11830043"/>
              <a:gd name="connsiteY2593" fmla="*/ 4111441 h 6533995"/>
              <a:gd name="connsiteX2594" fmla="*/ 7487803 w 11830043"/>
              <a:gd name="connsiteY2594" fmla="*/ 4101717 h 6533995"/>
              <a:gd name="connsiteX2595" fmla="*/ 7246575 w 11830043"/>
              <a:gd name="connsiteY2595" fmla="*/ 4101717 h 6533995"/>
              <a:gd name="connsiteX2596" fmla="*/ 7256359 w 11830043"/>
              <a:gd name="connsiteY2596" fmla="*/ 4111441 h 6533995"/>
              <a:gd name="connsiteX2597" fmla="*/ 7246575 w 11830043"/>
              <a:gd name="connsiteY2597" fmla="*/ 4121228 h 6533995"/>
              <a:gd name="connsiteX2598" fmla="*/ 7236855 w 11830043"/>
              <a:gd name="connsiteY2598" fmla="*/ 4111441 h 6533995"/>
              <a:gd name="connsiteX2599" fmla="*/ 7246575 w 11830043"/>
              <a:gd name="connsiteY2599" fmla="*/ 4101717 h 6533995"/>
              <a:gd name="connsiteX2600" fmla="*/ 7005346 w 11830043"/>
              <a:gd name="connsiteY2600" fmla="*/ 4101717 h 6533995"/>
              <a:gd name="connsiteX2601" fmla="*/ 7015130 w 11830043"/>
              <a:gd name="connsiteY2601" fmla="*/ 4111441 h 6533995"/>
              <a:gd name="connsiteX2602" fmla="*/ 7005346 w 11830043"/>
              <a:gd name="connsiteY2602" fmla="*/ 4121228 h 6533995"/>
              <a:gd name="connsiteX2603" fmla="*/ 6995626 w 11830043"/>
              <a:gd name="connsiteY2603" fmla="*/ 4111441 h 6533995"/>
              <a:gd name="connsiteX2604" fmla="*/ 7005346 w 11830043"/>
              <a:gd name="connsiteY2604" fmla="*/ 4101717 h 6533995"/>
              <a:gd name="connsiteX2605" fmla="*/ 6764118 w 11830043"/>
              <a:gd name="connsiteY2605" fmla="*/ 4101717 h 6533995"/>
              <a:gd name="connsiteX2606" fmla="*/ 6773902 w 11830043"/>
              <a:gd name="connsiteY2606" fmla="*/ 4111441 h 6533995"/>
              <a:gd name="connsiteX2607" fmla="*/ 6764118 w 11830043"/>
              <a:gd name="connsiteY2607" fmla="*/ 4121228 h 6533995"/>
              <a:gd name="connsiteX2608" fmla="*/ 6754335 w 11830043"/>
              <a:gd name="connsiteY2608" fmla="*/ 4111441 h 6533995"/>
              <a:gd name="connsiteX2609" fmla="*/ 6764118 w 11830043"/>
              <a:gd name="connsiteY2609" fmla="*/ 4101717 h 6533995"/>
              <a:gd name="connsiteX2610" fmla="*/ 6522889 w 11830043"/>
              <a:gd name="connsiteY2610" fmla="*/ 4101717 h 6533995"/>
              <a:gd name="connsiteX2611" fmla="*/ 6532610 w 11830043"/>
              <a:gd name="connsiteY2611" fmla="*/ 4111441 h 6533995"/>
              <a:gd name="connsiteX2612" fmla="*/ 6522889 w 11830043"/>
              <a:gd name="connsiteY2612" fmla="*/ 4121228 h 6533995"/>
              <a:gd name="connsiteX2613" fmla="*/ 6513105 w 11830043"/>
              <a:gd name="connsiteY2613" fmla="*/ 4111441 h 6533995"/>
              <a:gd name="connsiteX2614" fmla="*/ 6522889 w 11830043"/>
              <a:gd name="connsiteY2614" fmla="*/ 4101717 h 6533995"/>
              <a:gd name="connsiteX2615" fmla="*/ 6281661 w 11830043"/>
              <a:gd name="connsiteY2615" fmla="*/ 4101717 h 6533995"/>
              <a:gd name="connsiteX2616" fmla="*/ 6291381 w 11830043"/>
              <a:gd name="connsiteY2616" fmla="*/ 4111441 h 6533995"/>
              <a:gd name="connsiteX2617" fmla="*/ 6281661 w 11830043"/>
              <a:gd name="connsiteY2617" fmla="*/ 4121228 h 6533995"/>
              <a:gd name="connsiteX2618" fmla="*/ 6271877 w 11830043"/>
              <a:gd name="connsiteY2618" fmla="*/ 4111441 h 6533995"/>
              <a:gd name="connsiteX2619" fmla="*/ 6281661 w 11830043"/>
              <a:gd name="connsiteY2619" fmla="*/ 4101717 h 6533995"/>
              <a:gd name="connsiteX2620" fmla="*/ 6040432 w 11830043"/>
              <a:gd name="connsiteY2620" fmla="*/ 4101717 h 6533995"/>
              <a:gd name="connsiteX2621" fmla="*/ 6050216 w 11830043"/>
              <a:gd name="connsiteY2621" fmla="*/ 4111441 h 6533995"/>
              <a:gd name="connsiteX2622" fmla="*/ 6040432 w 11830043"/>
              <a:gd name="connsiteY2622" fmla="*/ 4121228 h 6533995"/>
              <a:gd name="connsiteX2623" fmla="*/ 6030712 w 11830043"/>
              <a:gd name="connsiteY2623" fmla="*/ 4111441 h 6533995"/>
              <a:gd name="connsiteX2624" fmla="*/ 6040432 w 11830043"/>
              <a:gd name="connsiteY2624" fmla="*/ 4101717 h 6533995"/>
              <a:gd name="connsiteX2625" fmla="*/ 5799205 w 11830043"/>
              <a:gd name="connsiteY2625" fmla="*/ 4101717 h 6533995"/>
              <a:gd name="connsiteX2626" fmla="*/ 5808989 w 11830043"/>
              <a:gd name="connsiteY2626" fmla="*/ 4111441 h 6533995"/>
              <a:gd name="connsiteX2627" fmla="*/ 5799205 w 11830043"/>
              <a:gd name="connsiteY2627" fmla="*/ 4121228 h 6533995"/>
              <a:gd name="connsiteX2628" fmla="*/ 5789486 w 11830043"/>
              <a:gd name="connsiteY2628" fmla="*/ 4111441 h 6533995"/>
              <a:gd name="connsiteX2629" fmla="*/ 5799205 w 11830043"/>
              <a:gd name="connsiteY2629" fmla="*/ 4101717 h 6533995"/>
              <a:gd name="connsiteX2630" fmla="*/ 5557991 w 11830043"/>
              <a:gd name="connsiteY2630" fmla="*/ 4101717 h 6533995"/>
              <a:gd name="connsiteX2631" fmla="*/ 5567774 w 11830043"/>
              <a:gd name="connsiteY2631" fmla="*/ 4111441 h 6533995"/>
              <a:gd name="connsiteX2632" fmla="*/ 5557991 w 11830043"/>
              <a:gd name="connsiteY2632" fmla="*/ 4121228 h 6533995"/>
              <a:gd name="connsiteX2633" fmla="*/ 5548208 w 11830043"/>
              <a:gd name="connsiteY2633" fmla="*/ 4111441 h 6533995"/>
              <a:gd name="connsiteX2634" fmla="*/ 5557991 w 11830043"/>
              <a:gd name="connsiteY2634" fmla="*/ 4101717 h 6533995"/>
              <a:gd name="connsiteX2635" fmla="*/ 5316710 w 11830043"/>
              <a:gd name="connsiteY2635" fmla="*/ 4101717 h 6533995"/>
              <a:gd name="connsiteX2636" fmla="*/ 5326429 w 11830043"/>
              <a:gd name="connsiteY2636" fmla="*/ 4111441 h 6533995"/>
              <a:gd name="connsiteX2637" fmla="*/ 5316710 w 11830043"/>
              <a:gd name="connsiteY2637" fmla="*/ 4121228 h 6533995"/>
              <a:gd name="connsiteX2638" fmla="*/ 5306924 w 11830043"/>
              <a:gd name="connsiteY2638" fmla="*/ 4111441 h 6533995"/>
              <a:gd name="connsiteX2639" fmla="*/ 5316710 w 11830043"/>
              <a:gd name="connsiteY2639" fmla="*/ 4101717 h 6533995"/>
              <a:gd name="connsiteX2640" fmla="*/ 5075486 w 11830043"/>
              <a:gd name="connsiteY2640" fmla="*/ 4101717 h 6533995"/>
              <a:gd name="connsiteX2641" fmla="*/ 5085202 w 11830043"/>
              <a:gd name="connsiteY2641" fmla="*/ 4111441 h 6533995"/>
              <a:gd name="connsiteX2642" fmla="*/ 5075486 w 11830043"/>
              <a:gd name="connsiteY2642" fmla="*/ 4121228 h 6533995"/>
              <a:gd name="connsiteX2643" fmla="*/ 5065705 w 11830043"/>
              <a:gd name="connsiteY2643" fmla="*/ 4111441 h 6533995"/>
              <a:gd name="connsiteX2644" fmla="*/ 5075486 w 11830043"/>
              <a:gd name="connsiteY2644" fmla="*/ 4101717 h 6533995"/>
              <a:gd name="connsiteX2645" fmla="*/ 4834252 w 11830043"/>
              <a:gd name="connsiteY2645" fmla="*/ 4101717 h 6533995"/>
              <a:gd name="connsiteX2646" fmla="*/ 4844040 w 11830043"/>
              <a:gd name="connsiteY2646" fmla="*/ 4111441 h 6533995"/>
              <a:gd name="connsiteX2647" fmla="*/ 4834252 w 11830043"/>
              <a:gd name="connsiteY2647" fmla="*/ 4121228 h 6533995"/>
              <a:gd name="connsiteX2648" fmla="*/ 4824534 w 11830043"/>
              <a:gd name="connsiteY2648" fmla="*/ 4111441 h 6533995"/>
              <a:gd name="connsiteX2649" fmla="*/ 4834252 w 11830043"/>
              <a:gd name="connsiteY2649" fmla="*/ 4101717 h 6533995"/>
              <a:gd name="connsiteX2650" fmla="*/ 4593019 w 11830043"/>
              <a:gd name="connsiteY2650" fmla="*/ 4101717 h 6533995"/>
              <a:gd name="connsiteX2651" fmla="*/ 4602795 w 11830043"/>
              <a:gd name="connsiteY2651" fmla="*/ 4111441 h 6533995"/>
              <a:gd name="connsiteX2652" fmla="*/ 4593019 w 11830043"/>
              <a:gd name="connsiteY2652" fmla="*/ 4121228 h 6533995"/>
              <a:gd name="connsiteX2653" fmla="*/ 4583304 w 11830043"/>
              <a:gd name="connsiteY2653" fmla="*/ 4111441 h 6533995"/>
              <a:gd name="connsiteX2654" fmla="*/ 4593019 w 11830043"/>
              <a:gd name="connsiteY2654" fmla="*/ 4101717 h 6533995"/>
              <a:gd name="connsiteX2655" fmla="*/ 4351806 w 11830043"/>
              <a:gd name="connsiteY2655" fmla="*/ 4101717 h 6533995"/>
              <a:gd name="connsiteX2656" fmla="*/ 4361580 w 11830043"/>
              <a:gd name="connsiteY2656" fmla="*/ 4111441 h 6533995"/>
              <a:gd name="connsiteX2657" fmla="*/ 4351806 w 11830043"/>
              <a:gd name="connsiteY2657" fmla="*/ 4121228 h 6533995"/>
              <a:gd name="connsiteX2658" fmla="*/ 4342006 w 11830043"/>
              <a:gd name="connsiteY2658" fmla="*/ 4111441 h 6533995"/>
              <a:gd name="connsiteX2659" fmla="*/ 4351806 w 11830043"/>
              <a:gd name="connsiteY2659" fmla="*/ 4101717 h 6533995"/>
              <a:gd name="connsiteX2660" fmla="*/ 4110581 w 11830043"/>
              <a:gd name="connsiteY2660" fmla="*/ 4101717 h 6533995"/>
              <a:gd name="connsiteX2661" fmla="*/ 4120362 w 11830043"/>
              <a:gd name="connsiteY2661" fmla="*/ 4111441 h 6533995"/>
              <a:gd name="connsiteX2662" fmla="*/ 4110581 w 11830043"/>
              <a:gd name="connsiteY2662" fmla="*/ 4121228 h 6533995"/>
              <a:gd name="connsiteX2663" fmla="*/ 4100799 w 11830043"/>
              <a:gd name="connsiteY2663" fmla="*/ 4111441 h 6533995"/>
              <a:gd name="connsiteX2664" fmla="*/ 4110581 w 11830043"/>
              <a:gd name="connsiteY2664" fmla="*/ 4101717 h 6533995"/>
              <a:gd name="connsiteX2665" fmla="*/ 3869431 w 11830043"/>
              <a:gd name="connsiteY2665" fmla="*/ 4101717 h 6533995"/>
              <a:gd name="connsiteX2666" fmla="*/ 3879149 w 11830043"/>
              <a:gd name="connsiteY2666" fmla="*/ 4111441 h 6533995"/>
              <a:gd name="connsiteX2667" fmla="*/ 3869431 w 11830043"/>
              <a:gd name="connsiteY2667" fmla="*/ 4121228 h 6533995"/>
              <a:gd name="connsiteX2668" fmla="*/ 3859648 w 11830043"/>
              <a:gd name="connsiteY2668" fmla="*/ 4111441 h 6533995"/>
              <a:gd name="connsiteX2669" fmla="*/ 3869431 w 11830043"/>
              <a:gd name="connsiteY2669" fmla="*/ 4101717 h 6533995"/>
              <a:gd name="connsiteX2670" fmla="*/ 3628212 w 11830043"/>
              <a:gd name="connsiteY2670" fmla="*/ 4101717 h 6533995"/>
              <a:gd name="connsiteX2671" fmla="*/ 3637936 w 11830043"/>
              <a:gd name="connsiteY2671" fmla="*/ 4111441 h 6533995"/>
              <a:gd name="connsiteX2672" fmla="*/ 3628212 w 11830043"/>
              <a:gd name="connsiteY2672" fmla="*/ 4121228 h 6533995"/>
              <a:gd name="connsiteX2673" fmla="*/ 3618432 w 11830043"/>
              <a:gd name="connsiteY2673" fmla="*/ 4111441 h 6533995"/>
              <a:gd name="connsiteX2674" fmla="*/ 3628212 w 11830043"/>
              <a:gd name="connsiteY2674" fmla="*/ 4101717 h 6533995"/>
              <a:gd name="connsiteX2675" fmla="*/ 3386958 w 11830043"/>
              <a:gd name="connsiteY2675" fmla="*/ 4101717 h 6533995"/>
              <a:gd name="connsiteX2676" fmla="*/ 3396744 w 11830043"/>
              <a:gd name="connsiteY2676" fmla="*/ 4111441 h 6533995"/>
              <a:gd name="connsiteX2677" fmla="*/ 3386958 w 11830043"/>
              <a:gd name="connsiteY2677" fmla="*/ 4121228 h 6533995"/>
              <a:gd name="connsiteX2678" fmla="*/ 3377237 w 11830043"/>
              <a:gd name="connsiteY2678" fmla="*/ 4111441 h 6533995"/>
              <a:gd name="connsiteX2679" fmla="*/ 3386958 w 11830043"/>
              <a:gd name="connsiteY2679" fmla="*/ 4101717 h 6533995"/>
              <a:gd name="connsiteX2680" fmla="*/ 3145751 w 11830043"/>
              <a:gd name="connsiteY2680" fmla="*/ 4101717 h 6533995"/>
              <a:gd name="connsiteX2681" fmla="*/ 3155533 w 11830043"/>
              <a:gd name="connsiteY2681" fmla="*/ 4111441 h 6533995"/>
              <a:gd name="connsiteX2682" fmla="*/ 3145751 w 11830043"/>
              <a:gd name="connsiteY2682" fmla="*/ 4121228 h 6533995"/>
              <a:gd name="connsiteX2683" fmla="*/ 3136033 w 11830043"/>
              <a:gd name="connsiteY2683" fmla="*/ 4111441 h 6533995"/>
              <a:gd name="connsiteX2684" fmla="*/ 3145751 w 11830043"/>
              <a:gd name="connsiteY2684" fmla="*/ 4101717 h 6533995"/>
              <a:gd name="connsiteX2685" fmla="*/ 2904573 w 11830043"/>
              <a:gd name="connsiteY2685" fmla="*/ 4101717 h 6533995"/>
              <a:gd name="connsiteX2686" fmla="*/ 2914356 w 11830043"/>
              <a:gd name="connsiteY2686" fmla="*/ 4111441 h 6533995"/>
              <a:gd name="connsiteX2687" fmla="*/ 2904573 w 11830043"/>
              <a:gd name="connsiteY2687" fmla="*/ 4121228 h 6533995"/>
              <a:gd name="connsiteX2688" fmla="*/ 2894792 w 11830043"/>
              <a:gd name="connsiteY2688" fmla="*/ 4111441 h 6533995"/>
              <a:gd name="connsiteX2689" fmla="*/ 2904573 w 11830043"/>
              <a:gd name="connsiteY2689" fmla="*/ 4101717 h 6533995"/>
              <a:gd name="connsiteX2690" fmla="*/ 2663275 w 11830043"/>
              <a:gd name="connsiteY2690" fmla="*/ 4101717 h 6533995"/>
              <a:gd name="connsiteX2691" fmla="*/ 2672998 w 11830043"/>
              <a:gd name="connsiteY2691" fmla="*/ 4111441 h 6533995"/>
              <a:gd name="connsiteX2692" fmla="*/ 2663275 w 11830043"/>
              <a:gd name="connsiteY2692" fmla="*/ 4121228 h 6533995"/>
              <a:gd name="connsiteX2693" fmla="*/ 2653493 w 11830043"/>
              <a:gd name="connsiteY2693" fmla="*/ 4111441 h 6533995"/>
              <a:gd name="connsiteX2694" fmla="*/ 2663275 w 11830043"/>
              <a:gd name="connsiteY2694" fmla="*/ 4101717 h 6533995"/>
              <a:gd name="connsiteX2695" fmla="*/ 2422038 w 11830043"/>
              <a:gd name="connsiteY2695" fmla="*/ 4101717 h 6533995"/>
              <a:gd name="connsiteX2696" fmla="*/ 2431754 w 11830043"/>
              <a:gd name="connsiteY2696" fmla="*/ 4111441 h 6533995"/>
              <a:gd name="connsiteX2697" fmla="*/ 2422038 w 11830043"/>
              <a:gd name="connsiteY2697" fmla="*/ 4121228 h 6533995"/>
              <a:gd name="connsiteX2698" fmla="*/ 2412257 w 11830043"/>
              <a:gd name="connsiteY2698" fmla="*/ 4111441 h 6533995"/>
              <a:gd name="connsiteX2699" fmla="*/ 2422038 w 11830043"/>
              <a:gd name="connsiteY2699" fmla="*/ 4101717 h 6533995"/>
              <a:gd name="connsiteX2700" fmla="*/ 2180788 w 11830043"/>
              <a:gd name="connsiteY2700" fmla="*/ 4101717 h 6533995"/>
              <a:gd name="connsiteX2701" fmla="*/ 2190580 w 11830043"/>
              <a:gd name="connsiteY2701" fmla="*/ 4111441 h 6533995"/>
              <a:gd name="connsiteX2702" fmla="*/ 2180788 w 11830043"/>
              <a:gd name="connsiteY2702" fmla="*/ 4121228 h 6533995"/>
              <a:gd name="connsiteX2703" fmla="*/ 2171085 w 11830043"/>
              <a:gd name="connsiteY2703" fmla="*/ 4111441 h 6533995"/>
              <a:gd name="connsiteX2704" fmla="*/ 2180788 w 11830043"/>
              <a:gd name="connsiteY2704" fmla="*/ 4101717 h 6533995"/>
              <a:gd name="connsiteX2705" fmla="*/ 1939583 w 11830043"/>
              <a:gd name="connsiteY2705" fmla="*/ 4101717 h 6533995"/>
              <a:gd name="connsiteX2706" fmla="*/ 1949366 w 11830043"/>
              <a:gd name="connsiteY2706" fmla="*/ 4111441 h 6533995"/>
              <a:gd name="connsiteX2707" fmla="*/ 1939583 w 11830043"/>
              <a:gd name="connsiteY2707" fmla="*/ 4121228 h 6533995"/>
              <a:gd name="connsiteX2708" fmla="*/ 1929861 w 11830043"/>
              <a:gd name="connsiteY2708" fmla="*/ 4111441 h 6533995"/>
              <a:gd name="connsiteX2709" fmla="*/ 1939583 w 11830043"/>
              <a:gd name="connsiteY2709" fmla="*/ 4101717 h 6533995"/>
              <a:gd name="connsiteX2710" fmla="*/ 1698332 w 11830043"/>
              <a:gd name="connsiteY2710" fmla="*/ 4101717 h 6533995"/>
              <a:gd name="connsiteX2711" fmla="*/ 1708118 w 11830043"/>
              <a:gd name="connsiteY2711" fmla="*/ 4111441 h 6533995"/>
              <a:gd name="connsiteX2712" fmla="*/ 1698332 w 11830043"/>
              <a:gd name="connsiteY2712" fmla="*/ 4121228 h 6533995"/>
              <a:gd name="connsiteX2713" fmla="*/ 1688548 w 11830043"/>
              <a:gd name="connsiteY2713" fmla="*/ 4111441 h 6533995"/>
              <a:gd name="connsiteX2714" fmla="*/ 1698332 w 11830043"/>
              <a:gd name="connsiteY2714" fmla="*/ 4101717 h 6533995"/>
              <a:gd name="connsiteX2715" fmla="*/ 1457108 w 11830043"/>
              <a:gd name="connsiteY2715" fmla="*/ 4101717 h 6533995"/>
              <a:gd name="connsiteX2716" fmla="*/ 1466828 w 11830043"/>
              <a:gd name="connsiteY2716" fmla="*/ 4111441 h 6533995"/>
              <a:gd name="connsiteX2717" fmla="*/ 1457108 w 11830043"/>
              <a:gd name="connsiteY2717" fmla="*/ 4121228 h 6533995"/>
              <a:gd name="connsiteX2718" fmla="*/ 1447324 w 11830043"/>
              <a:gd name="connsiteY2718" fmla="*/ 4111441 h 6533995"/>
              <a:gd name="connsiteX2719" fmla="*/ 1457108 w 11830043"/>
              <a:gd name="connsiteY2719" fmla="*/ 4101717 h 6533995"/>
              <a:gd name="connsiteX2720" fmla="*/ 1215886 w 11830043"/>
              <a:gd name="connsiteY2720" fmla="*/ 4101717 h 6533995"/>
              <a:gd name="connsiteX2721" fmla="*/ 1225670 w 11830043"/>
              <a:gd name="connsiteY2721" fmla="*/ 4111441 h 6533995"/>
              <a:gd name="connsiteX2722" fmla="*/ 1215886 w 11830043"/>
              <a:gd name="connsiteY2722" fmla="*/ 4121228 h 6533995"/>
              <a:gd name="connsiteX2723" fmla="*/ 1206166 w 11830043"/>
              <a:gd name="connsiteY2723" fmla="*/ 4111441 h 6533995"/>
              <a:gd name="connsiteX2724" fmla="*/ 1215886 w 11830043"/>
              <a:gd name="connsiteY2724" fmla="*/ 4101717 h 6533995"/>
              <a:gd name="connsiteX2725" fmla="*/ 974666 w 11830043"/>
              <a:gd name="connsiteY2725" fmla="*/ 4101717 h 6533995"/>
              <a:gd name="connsiteX2726" fmla="*/ 984450 w 11830043"/>
              <a:gd name="connsiteY2726" fmla="*/ 4111441 h 6533995"/>
              <a:gd name="connsiteX2727" fmla="*/ 974666 w 11830043"/>
              <a:gd name="connsiteY2727" fmla="*/ 4121228 h 6533995"/>
              <a:gd name="connsiteX2728" fmla="*/ 964946 w 11830043"/>
              <a:gd name="connsiteY2728" fmla="*/ 4111441 h 6533995"/>
              <a:gd name="connsiteX2729" fmla="*/ 974666 w 11830043"/>
              <a:gd name="connsiteY2729" fmla="*/ 4101717 h 6533995"/>
              <a:gd name="connsiteX2730" fmla="*/ 733446 w 11830043"/>
              <a:gd name="connsiteY2730" fmla="*/ 4101717 h 6533995"/>
              <a:gd name="connsiteX2731" fmla="*/ 743166 w 11830043"/>
              <a:gd name="connsiteY2731" fmla="*/ 4111441 h 6533995"/>
              <a:gd name="connsiteX2732" fmla="*/ 733446 w 11830043"/>
              <a:gd name="connsiteY2732" fmla="*/ 4121228 h 6533995"/>
              <a:gd name="connsiteX2733" fmla="*/ 723662 w 11830043"/>
              <a:gd name="connsiteY2733" fmla="*/ 4111441 h 6533995"/>
              <a:gd name="connsiteX2734" fmla="*/ 733446 w 11830043"/>
              <a:gd name="connsiteY2734" fmla="*/ 4101717 h 6533995"/>
              <a:gd name="connsiteX2735" fmla="*/ 492225 w 11830043"/>
              <a:gd name="connsiteY2735" fmla="*/ 4101717 h 6533995"/>
              <a:gd name="connsiteX2736" fmla="*/ 501945 w 11830043"/>
              <a:gd name="connsiteY2736" fmla="*/ 4111441 h 6533995"/>
              <a:gd name="connsiteX2737" fmla="*/ 492225 w 11830043"/>
              <a:gd name="connsiteY2737" fmla="*/ 4121228 h 6533995"/>
              <a:gd name="connsiteX2738" fmla="*/ 482442 w 11830043"/>
              <a:gd name="connsiteY2738" fmla="*/ 4111441 h 6533995"/>
              <a:gd name="connsiteX2739" fmla="*/ 492225 w 11830043"/>
              <a:gd name="connsiteY2739" fmla="*/ 4101717 h 6533995"/>
              <a:gd name="connsiteX2740" fmla="*/ 251006 w 11830043"/>
              <a:gd name="connsiteY2740" fmla="*/ 4101717 h 6533995"/>
              <a:gd name="connsiteX2741" fmla="*/ 260790 w 11830043"/>
              <a:gd name="connsiteY2741" fmla="*/ 4111441 h 6533995"/>
              <a:gd name="connsiteX2742" fmla="*/ 251006 w 11830043"/>
              <a:gd name="connsiteY2742" fmla="*/ 4121228 h 6533995"/>
              <a:gd name="connsiteX2743" fmla="*/ 241286 w 11830043"/>
              <a:gd name="connsiteY2743" fmla="*/ 4111441 h 6533995"/>
              <a:gd name="connsiteX2744" fmla="*/ 251006 w 11830043"/>
              <a:gd name="connsiteY2744" fmla="*/ 4101717 h 6533995"/>
              <a:gd name="connsiteX2745" fmla="*/ 9723 w 11830043"/>
              <a:gd name="connsiteY2745" fmla="*/ 4101717 h 6533995"/>
              <a:gd name="connsiteX2746" fmla="*/ 19506 w 11830043"/>
              <a:gd name="connsiteY2746" fmla="*/ 4111441 h 6533995"/>
              <a:gd name="connsiteX2747" fmla="*/ 9723 w 11830043"/>
              <a:gd name="connsiteY2747" fmla="*/ 4121228 h 6533995"/>
              <a:gd name="connsiteX2748" fmla="*/ 3 w 11830043"/>
              <a:gd name="connsiteY2748" fmla="*/ 4111441 h 6533995"/>
              <a:gd name="connsiteX2749" fmla="*/ 9723 w 11830043"/>
              <a:gd name="connsiteY2749" fmla="*/ 4101717 h 6533995"/>
              <a:gd name="connsiteX2750" fmla="*/ 11820259 w 11830043"/>
              <a:gd name="connsiteY2750" fmla="*/ 3860402 h 6533995"/>
              <a:gd name="connsiteX2751" fmla="*/ 11830043 w 11830043"/>
              <a:gd name="connsiteY2751" fmla="*/ 3870190 h 6533995"/>
              <a:gd name="connsiteX2752" fmla="*/ 11820259 w 11830043"/>
              <a:gd name="connsiteY2752" fmla="*/ 3879913 h 6533995"/>
              <a:gd name="connsiteX2753" fmla="*/ 11810539 w 11830043"/>
              <a:gd name="connsiteY2753" fmla="*/ 3870190 h 6533995"/>
              <a:gd name="connsiteX2754" fmla="*/ 11820259 w 11830043"/>
              <a:gd name="connsiteY2754" fmla="*/ 3860402 h 6533995"/>
              <a:gd name="connsiteX2755" fmla="*/ 11579030 w 11830043"/>
              <a:gd name="connsiteY2755" fmla="*/ 3860402 h 6533995"/>
              <a:gd name="connsiteX2756" fmla="*/ 11588815 w 11830043"/>
              <a:gd name="connsiteY2756" fmla="*/ 3870190 h 6533995"/>
              <a:gd name="connsiteX2757" fmla="*/ 11579030 w 11830043"/>
              <a:gd name="connsiteY2757" fmla="*/ 3879913 h 6533995"/>
              <a:gd name="connsiteX2758" fmla="*/ 11569310 w 11830043"/>
              <a:gd name="connsiteY2758" fmla="*/ 3870190 h 6533995"/>
              <a:gd name="connsiteX2759" fmla="*/ 11579030 w 11830043"/>
              <a:gd name="connsiteY2759" fmla="*/ 3860402 h 6533995"/>
              <a:gd name="connsiteX2760" fmla="*/ 11337802 w 11830043"/>
              <a:gd name="connsiteY2760" fmla="*/ 3860402 h 6533995"/>
              <a:gd name="connsiteX2761" fmla="*/ 11347587 w 11830043"/>
              <a:gd name="connsiteY2761" fmla="*/ 3870190 h 6533995"/>
              <a:gd name="connsiteX2762" fmla="*/ 11337802 w 11830043"/>
              <a:gd name="connsiteY2762" fmla="*/ 3879913 h 6533995"/>
              <a:gd name="connsiteX2763" fmla="*/ 11328082 w 11830043"/>
              <a:gd name="connsiteY2763" fmla="*/ 3870190 h 6533995"/>
              <a:gd name="connsiteX2764" fmla="*/ 11337802 w 11830043"/>
              <a:gd name="connsiteY2764" fmla="*/ 3860402 h 6533995"/>
              <a:gd name="connsiteX2765" fmla="*/ 11096574 w 11830043"/>
              <a:gd name="connsiteY2765" fmla="*/ 3860402 h 6533995"/>
              <a:gd name="connsiteX2766" fmla="*/ 11106294 w 11830043"/>
              <a:gd name="connsiteY2766" fmla="*/ 3870190 h 6533995"/>
              <a:gd name="connsiteX2767" fmla="*/ 11096574 w 11830043"/>
              <a:gd name="connsiteY2767" fmla="*/ 3879913 h 6533995"/>
              <a:gd name="connsiteX2768" fmla="*/ 11086790 w 11830043"/>
              <a:gd name="connsiteY2768" fmla="*/ 3870190 h 6533995"/>
              <a:gd name="connsiteX2769" fmla="*/ 11096574 w 11830043"/>
              <a:gd name="connsiteY2769" fmla="*/ 3860402 h 6533995"/>
              <a:gd name="connsiteX2770" fmla="*/ 10855345 w 11830043"/>
              <a:gd name="connsiteY2770" fmla="*/ 3860402 h 6533995"/>
              <a:gd name="connsiteX2771" fmla="*/ 10865065 w 11830043"/>
              <a:gd name="connsiteY2771" fmla="*/ 3870190 h 6533995"/>
              <a:gd name="connsiteX2772" fmla="*/ 10855345 w 11830043"/>
              <a:gd name="connsiteY2772" fmla="*/ 3879913 h 6533995"/>
              <a:gd name="connsiteX2773" fmla="*/ 10845625 w 11830043"/>
              <a:gd name="connsiteY2773" fmla="*/ 3870190 h 6533995"/>
              <a:gd name="connsiteX2774" fmla="*/ 10855345 w 11830043"/>
              <a:gd name="connsiteY2774" fmla="*/ 3860402 h 6533995"/>
              <a:gd name="connsiteX2775" fmla="*/ 10614116 w 11830043"/>
              <a:gd name="connsiteY2775" fmla="*/ 3860402 h 6533995"/>
              <a:gd name="connsiteX2776" fmla="*/ 10623901 w 11830043"/>
              <a:gd name="connsiteY2776" fmla="*/ 3870190 h 6533995"/>
              <a:gd name="connsiteX2777" fmla="*/ 10614116 w 11830043"/>
              <a:gd name="connsiteY2777" fmla="*/ 3879913 h 6533995"/>
              <a:gd name="connsiteX2778" fmla="*/ 10604396 w 11830043"/>
              <a:gd name="connsiteY2778" fmla="*/ 3870190 h 6533995"/>
              <a:gd name="connsiteX2779" fmla="*/ 10614116 w 11830043"/>
              <a:gd name="connsiteY2779" fmla="*/ 3860402 h 6533995"/>
              <a:gd name="connsiteX2780" fmla="*/ 10372888 w 11830043"/>
              <a:gd name="connsiteY2780" fmla="*/ 3860402 h 6533995"/>
              <a:gd name="connsiteX2781" fmla="*/ 10382673 w 11830043"/>
              <a:gd name="connsiteY2781" fmla="*/ 3870190 h 6533995"/>
              <a:gd name="connsiteX2782" fmla="*/ 10372888 w 11830043"/>
              <a:gd name="connsiteY2782" fmla="*/ 3879913 h 6533995"/>
              <a:gd name="connsiteX2783" fmla="*/ 10363168 w 11830043"/>
              <a:gd name="connsiteY2783" fmla="*/ 3870190 h 6533995"/>
              <a:gd name="connsiteX2784" fmla="*/ 10372888 w 11830043"/>
              <a:gd name="connsiteY2784" fmla="*/ 3860402 h 6533995"/>
              <a:gd name="connsiteX2785" fmla="*/ 10131660 w 11830043"/>
              <a:gd name="connsiteY2785" fmla="*/ 3860402 h 6533995"/>
              <a:gd name="connsiteX2786" fmla="*/ 10141444 w 11830043"/>
              <a:gd name="connsiteY2786" fmla="*/ 3870190 h 6533995"/>
              <a:gd name="connsiteX2787" fmla="*/ 10131660 w 11830043"/>
              <a:gd name="connsiteY2787" fmla="*/ 3879913 h 6533995"/>
              <a:gd name="connsiteX2788" fmla="*/ 10121940 w 11830043"/>
              <a:gd name="connsiteY2788" fmla="*/ 3870190 h 6533995"/>
              <a:gd name="connsiteX2789" fmla="*/ 10131660 w 11830043"/>
              <a:gd name="connsiteY2789" fmla="*/ 3860402 h 6533995"/>
              <a:gd name="connsiteX2790" fmla="*/ 9890432 w 11830043"/>
              <a:gd name="connsiteY2790" fmla="*/ 3860402 h 6533995"/>
              <a:gd name="connsiteX2791" fmla="*/ 9900152 w 11830043"/>
              <a:gd name="connsiteY2791" fmla="*/ 3870190 h 6533995"/>
              <a:gd name="connsiteX2792" fmla="*/ 9890432 w 11830043"/>
              <a:gd name="connsiteY2792" fmla="*/ 3879913 h 6533995"/>
              <a:gd name="connsiteX2793" fmla="*/ 9880648 w 11830043"/>
              <a:gd name="connsiteY2793" fmla="*/ 3870190 h 6533995"/>
              <a:gd name="connsiteX2794" fmla="*/ 9890432 w 11830043"/>
              <a:gd name="connsiteY2794" fmla="*/ 3860402 h 6533995"/>
              <a:gd name="connsiteX2795" fmla="*/ 9649203 w 11830043"/>
              <a:gd name="connsiteY2795" fmla="*/ 3860402 h 6533995"/>
              <a:gd name="connsiteX2796" fmla="*/ 9658923 w 11830043"/>
              <a:gd name="connsiteY2796" fmla="*/ 3870190 h 6533995"/>
              <a:gd name="connsiteX2797" fmla="*/ 9649203 w 11830043"/>
              <a:gd name="connsiteY2797" fmla="*/ 3879913 h 6533995"/>
              <a:gd name="connsiteX2798" fmla="*/ 9639483 w 11830043"/>
              <a:gd name="connsiteY2798" fmla="*/ 3870190 h 6533995"/>
              <a:gd name="connsiteX2799" fmla="*/ 9649203 w 11830043"/>
              <a:gd name="connsiteY2799" fmla="*/ 3860402 h 6533995"/>
              <a:gd name="connsiteX2800" fmla="*/ 9417695 w 11830043"/>
              <a:gd name="connsiteY2800" fmla="*/ 3860402 h 6533995"/>
              <a:gd name="connsiteX2801" fmla="*/ 9427416 w 11830043"/>
              <a:gd name="connsiteY2801" fmla="*/ 3870190 h 6533995"/>
              <a:gd name="connsiteX2802" fmla="*/ 9417695 w 11830043"/>
              <a:gd name="connsiteY2802" fmla="*/ 3879913 h 6533995"/>
              <a:gd name="connsiteX2803" fmla="*/ 9407911 w 11830043"/>
              <a:gd name="connsiteY2803" fmla="*/ 3870190 h 6533995"/>
              <a:gd name="connsiteX2804" fmla="*/ 9417695 w 11830043"/>
              <a:gd name="connsiteY2804" fmla="*/ 3860402 h 6533995"/>
              <a:gd name="connsiteX2805" fmla="*/ 9176467 w 11830043"/>
              <a:gd name="connsiteY2805" fmla="*/ 3860402 h 6533995"/>
              <a:gd name="connsiteX2806" fmla="*/ 9186187 w 11830043"/>
              <a:gd name="connsiteY2806" fmla="*/ 3870190 h 6533995"/>
              <a:gd name="connsiteX2807" fmla="*/ 9176467 w 11830043"/>
              <a:gd name="connsiteY2807" fmla="*/ 3879913 h 6533995"/>
              <a:gd name="connsiteX2808" fmla="*/ 9166683 w 11830043"/>
              <a:gd name="connsiteY2808" fmla="*/ 3870190 h 6533995"/>
              <a:gd name="connsiteX2809" fmla="*/ 9176467 w 11830043"/>
              <a:gd name="connsiteY2809" fmla="*/ 3860402 h 6533995"/>
              <a:gd name="connsiteX2810" fmla="*/ 8935237 w 11830043"/>
              <a:gd name="connsiteY2810" fmla="*/ 3860402 h 6533995"/>
              <a:gd name="connsiteX2811" fmla="*/ 8944958 w 11830043"/>
              <a:gd name="connsiteY2811" fmla="*/ 3870190 h 6533995"/>
              <a:gd name="connsiteX2812" fmla="*/ 8935237 w 11830043"/>
              <a:gd name="connsiteY2812" fmla="*/ 3879913 h 6533995"/>
              <a:gd name="connsiteX2813" fmla="*/ 8925454 w 11830043"/>
              <a:gd name="connsiteY2813" fmla="*/ 3870190 h 6533995"/>
              <a:gd name="connsiteX2814" fmla="*/ 8935237 w 11830043"/>
              <a:gd name="connsiteY2814" fmla="*/ 3860402 h 6533995"/>
              <a:gd name="connsiteX2815" fmla="*/ 8694009 w 11830043"/>
              <a:gd name="connsiteY2815" fmla="*/ 3860402 h 6533995"/>
              <a:gd name="connsiteX2816" fmla="*/ 8703730 w 11830043"/>
              <a:gd name="connsiteY2816" fmla="*/ 3870190 h 6533995"/>
              <a:gd name="connsiteX2817" fmla="*/ 8694009 w 11830043"/>
              <a:gd name="connsiteY2817" fmla="*/ 3879913 h 6533995"/>
              <a:gd name="connsiteX2818" fmla="*/ 8684289 w 11830043"/>
              <a:gd name="connsiteY2818" fmla="*/ 3870190 h 6533995"/>
              <a:gd name="connsiteX2819" fmla="*/ 8694009 w 11830043"/>
              <a:gd name="connsiteY2819" fmla="*/ 3860402 h 6533995"/>
              <a:gd name="connsiteX2820" fmla="*/ 8452781 w 11830043"/>
              <a:gd name="connsiteY2820" fmla="*/ 3860402 h 6533995"/>
              <a:gd name="connsiteX2821" fmla="*/ 8462566 w 11830043"/>
              <a:gd name="connsiteY2821" fmla="*/ 3870190 h 6533995"/>
              <a:gd name="connsiteX2822" fmla="*/ 8452781 w 11830043"/>
              <a:gd name="connsiteY2822" fmla="*/ 3879913 h 6533995"/>
              <a:gd name="connsiteX2823" fmla="*/ 8443061 w 11830043"/>
              <a:gd name="connsiteY2823" fmla="*/ 3870190 h 6533995"/>
              <a:gd name="connsiteX2824" fmla="*/ 8452781 w 11830043"/>
              <a:gd name="connsiteY2824" fmla="*/ 3860402 h 6533995"/>
              <a:gd name="connsiteX2825" fmla="*/ 8211553 w 11830043"/>
              <a:gd name="connsiteY2825" fmla="*/ 3860402 h 6533995"/>
              <a:gd name="connsiteX2826" fmla="*/ 8221273 w 11830043"/>
              <a:gd name="connsiteY2826" fmla="*/ 3870190 h 6533995"/>
              <a:gd name="connsiteX2827" fmla="*/ 8211553 w 11830043"/>
              <a:gd name="connsiteY2827" fmla="*/ 3879913 h 6533995"/>
              <a:gd name="connsiteX2828" fmla="*/ 8201769 w 11830043"/>
              <a:gd name="connsiteY2828" fmla="*/ 3870190 h 6533995"/>
              <a:gd name="connsiteX2829" fmla="*/ 8211553 w 11830043"/>
              <a:gd name="connsiteY2829" fmla="*/ 3860402 h 6533995"/>
              <a:gd name="connsiteX2830" fmla="*/ 7970260 w 11830043"/>
              <a:gd name="connsiteY2830" fmla="*/ 3860402 h 6533995"/>
              <a:gd name="connsiteX2831" fmla="*/ 7980044 w 11830043"/>
              <a:gd name="connsiteY2831" fmla="*/ 3870190 h 6533995"/>
              <a:gd name="connsiteX2832" fmla="*/ 7970260 w 11830043"/>
              <a:gd name="connsiteY2832" fmla="*/ 3879913 h 6533995"/>
              <a:gd name="connsiteX2833" fmla="*/ 7960477 w 11830043"/>
              <a:gd name="connsiteY2833" fmla="*/ 3870190 h 6533995"/>
              <a:gd name="connsiteX2834" fmla="*/ 7970260 w 11830043"/>
              <a:gd name="connsiteY2834" fmla="*/ 3860402 h 6533995"/>
              <a:gd name="connsiteX2835" fmla="*/ 7729032 w 11830043"/>
              <a:gd name="connsiteY2835" fmla="*/ 3860402 h 6533995"/>
              <a:gd name="connsiteX2836" fmla="*/ 7738753 w 11830043"/>
              <a:gd name="connsiteY2836" fmla="*/ 3870190 h 6533995"/>
              <a:gd name="connsiteX2837" fmla="*/ 7729032 w 11830043"/>
              <a:gd name="connsiteY2837" fmla="*/ 3879913 h 6533995"/>
              <a:gd name="connsiteX2838" fmla="*/ 7719249 w 11830043"/>
              <a:gd name="connsiteY2838" fmla="*/ 3870190 h 6533995"/>
              <a:gd name="connsiteX2839" fmla="*/ 7729032 w 11830043"/>
              <a:gd name="connsiteY2839" fmla="*/ 3860402 h 6533995"/>
              <a:gd name="connsiteX2840" fmla="*/ 7487803 w 11830043"/>
              <a:gd name="connsiteY2840" fmla="*/ 3860402 h 6533995"/>
              <a:gd name="connsiteX2841" fmla="*/ 7497524 w 11830043"/>
              <a:gd name="connsiteY2841" fmla="*/ 3870190 h 6533995"/>
              <a:gd name="connsiteX2842" fmla="*/ 7487803 w 11830043"/>
              <a:gd name="connsiteY2842" fmla="*/ 3879913 h 6533995"/>
              <a:gd name="connsiteX2843" fmla="*/ 7478019 w 11830043"/>
              <a:gd name="connsiteY2843" fmla="*/ 3870190 h 6533995"/>
              <a:gd name="connsiteX2844" fmla="*/ 7487803 w 11830043"/>
              <a:gd name="connsiteY2844" fmla="*/ 3860402 h 6533995"/>
              <a:gd name="connsiteX2845" fmla="*/ 7246575 w 11830043"/>
              <a:gd name="connsiteY2845" fmla="*/ 3860402 h 6533995"/>
              <a:gd name="connsiteX2846" fmla="*/ 7256359 w 11830043"/>
              <a:gd name="connsiteY2846" fmla="*/ 3870190 h 6533995"/>
              <a:gd name="connsiteX2847" fmla="*/ 7246575 w 11830043"/>
              <a:gd name="connsiteY2847" fmla="*/ 3879913 h 6533995"/>
              <a:gd name="connsiteX2848" fmla="*/ 7236855 w 11830043"/>
              <a:gd name="connsiteY2848" fmla="*/ 3870190 h 6533995"/>
              <a:gd name="connsiteX2849" fmla="*/ 7246575 w 11830043"/>
              <a:gd name="connsiteY2849" fmla="*/ 3860402 h 6533995"/>
              <a:gd name="connsiteX2850" fmla="*/ 7005346 w 11830043"/>
              <a:gd name="connsiteY2850" fmla="*/ 3860402 h 6533995"/>
              <a:gd name="connsiteX2851" fmla="*/ 7015130 w 11830043"/>
              <a:gd name="connsiteY2851" fmla="*/ 3870190 h 6533995"/>
              <a:gd name="connsiteX2852" fmla="*/ 7005346 w 11830043"/>
              <a:gd name="connsiteY2852" fmla="*/ 3879913 h 6533995"/>
              <a:gd name="connsiteX2853" fmla="*/ 6995626 w 11830043"/>
              <a:gd name="connsiteY2853" fmla="*/ 3870190 h 6533995"/>
              <a:gd name="connsiteX2854" fmla="*/ 7005346 w 11830043"/>
              <a:gd name="connsiteY2854" fmla="*/ 3860402 h 6533995"/>
              <a:gd name="connsiteX2855" fmla="*/ 6764118 w 11830043"/>
              <a:gd name="connsiteY2855" fmla="*/ 3860402 h 6533995"/>
              <a:gd name="connsiteX2856" fmla="*/ 6773902 w 11830043"/>
              <a:gd name="connsiteY2856" fmla="*/ 3870190 h 6533995"/>
              <a:gd name="connsiteX2857" fmla="*/ 6764118 w 11830043"/>
              <a:gd name="connsiteY2857" fmla="*/ 3879913 h 6533995"/>
              <a:gd name="connsiteX2858" fmla="*/ 6754335 w 11830043"/>
              <a:gd name="connsiteY2858" fmla="*/ 3870190 h 6533995"/>
              <a:gd name="connsiteX2859" fmla="*/ 6764118 w 11830043"/>
              <a:gd name="connsiteY2859" fmla="*/ 3860402 h 6533995"/>
              <a:gd name="connsiteX2860" fmla="*/ 6522889 w 11830043"/>
              <a:gd name="connsiteY2860" fmla="*/ 3860402 h 6533995"/>
              <a:gd name="connsiteX2861" fmla="*/ 6532610 w 11830043"/>
              <a:gd name="connsiteY2861" fmla="*/ 3870190 h 6533995"/>
              <a:gd name="connsiteX2862" fmla="*/ 6522889 w 11830043"/>
              <a:gd name="connsiteY2862" fmla="*/ 3879913 h 6533995"/>
              <a:gd name="connsiteX2863" fmla="*/ 6513105 w 11830043"/>
              <a:gd name="connsiteY2863" fmla="*/ 3870190 h 6533995"/>
              <a:gd name="connsiteX2864" fmla="*/ 6522889 w 11830043"/>
              <a:gd name="connsiteY2864" fmla="*/ 3860402 h 6533995"/>
              <a:gd name="connsiteX2865" fmla="*/ 6281661 w 11830043"/>
              <a:gd name="connsiteY2865" fmla="*/ 3860402 h 6533995"/>
              <a:gd name="connsiteX2866" fmla="*/ 6291381 w 11830043"/>
              <a:gd name="connsiteY2866" fmla="*/ 3870190 h 6533995"/>
              <a:gd name="connsiteX2867" fmla="*/ 6281661 w 11830043"/>
              <a:gd name="connsiteY2867" fmla="*/ 3879913 h 6533995"/>
              <a:gd name="connsiteX2868" fmla="*/ 6271877 w 11830043"/>
              <a:gd name="connsiteY2868" fmla="*/ 3870190 h 6533995"/>
              <a:gd name="connsiteX2869" fmla="*/ 6281661 w 11830043"/>
              <a:gd name="connsiteY2869" fmla="*/ 3860402 h 6533995"/>
              <a:gd name="connsiteX2870" fmla="*/ 6040432 w 11830043"/>
              <a:gd name="connsiteY2870" fmla="*/ 3860402 h 6533995"/>
              <a:gd name="connsiteX2871" fmla="*/ 6050216 w 11830043"/>
              <a:gd name="connsiteY2871" fmla="*/ 3870190 h 6533995"/>
              <a:gd name="connsiteX2872" fmla="*/ 6040432 w 11830043"/>
              <a:gd name="connsiteY2872" fmla="*/ 3879913 h 6533995"/>
              <a:gd name="connsiteX2873" fmla="*/ 6030712 w 11830043"/>
              <a:gd name="connsiteY2873" fmla="*/ 3870190 h 6533995"/>
              <a:gd name="connsiteX2874" fmla="*/ 6040432 w 11830043"/>
              <a:gd name="connsiteY2874" fmla="*/ 3860402 h 6533995"/>
              <a:gd name="connsiteX2875" fmla="*/ 5799205 w 11830043"/>
              <a:gd name="connsiteY2875" fmla="*/ 3860402 h 6533995"/>
              <a:gd name="connsiteX2876" fmla="*/ 5808989 w 11830043"/>
              <a:gd name="connsiteY2876" fmla="*/ 3870190 h 6533995"/>
              <a:gd name="connsiteX2877" fmla="*/ 5799205 w 11830043"/>
              <a:gd name="connsiteY2877" fmla="*/ 3879913 h 6533995"/>
              <a:gd name="connsiteX2878" fmla="*/ 5789486 w 11830043"/>
              <a:gd name="connsiteY2878" fmla="*/ 3870190 h 6533995"/>
              <a:gd name="connsiteX2879" fmla="*/ 5799205 w 11830043"/>
              <a:gd name="connsiteY2879" fmla="*/ 3860402 h 6533995"/>
              <a:gd name="connsiteX2880" fmla="*/ 5557991 w 11830043"/>
              <a:gd name="connsiteY2880" fmla="*/ 3860402 h 6533995"/>
              <a:gd name="connsiteX2881" fmla="*/ 5567774 w 11830043"/>
              <a:gd name="connsiteY2881" fmla="*/ 3870190 h 6533995"/>
              <a:gd name="connsiteX2882" fmla="*/ 5557991 w 11830043"/>
              <a:gd name="connsiteY2882" fmla="*/ 3879913 h 6533995"/>
              <a:gd name="connsiteX2883" fmla="*/ 5548208 w 11830043"/>
              <a:gd name="connsiteY2883" fmla="*/ 3870190 h 6533995"/>
              <a:gd name="connsiteX2884" fmla="*/ 5557991 w 11830043"/>
              <a:gd name="connsiteY2884" fmla="*/ 3860402 h 6533995"/>
              <a:gd name="connsiteX2885" fmla="*/ 5316710 w 11830043"/>
              <a:gd name="connsiteY2885" fmla="*/ 3860402 h 6533995"/>
              <a:gd name="connsiteX2886" fmla="*/ 5326429 w 11830043"/>
              <a:gd name="connsiteY2886" fmla="*/ 3870190 h 6533995"/>
              <a:gd name="connsiteX2887" fmla="*/ 5316710 w 11830043"/>
              <a:gd name="connsiteY2887" fmla="*/ 3879913 h 6533995"/>
              <a:gd name="connsiteX2888" fmla="*/ 5306924 w 11830043"/>
              <a:gd name="connsiteY2888" fmla="*/ 3870190 h 6533995"/>
              <a:gd name="connsiteX2889" fmla="*/ 5316710 w 11830043"/>
              <a:gd name="connsiteY2889" fmla="*/ 3860402 h 6533995"/>
              <a:gd name="connsiteX2890" fmla="*/ 5075486 w 11830043"/>
              <a:gd name="connsiteY2890" fmla="*/ 3860402 h 6533995"/>
              <a:gd name="connsiteX2891" fmla="*/ 5085202 w 11830043"/>
              <a:gd name="connsiteY2891" fmla="*/ 3870190 h 6533995"/>
              <a:gd name="connsiteX2892" fmla="*/ 5075486 w 11830043"/>
              <a:gd name="connsiteY2892" fmla="*/ 3879913 h 6533995"/>
              <a:gd name="connsiteX2893" fmla="*/ 5065705 w 11830043"/>
              <a:gd name="connsiteY2893" fmla="*/ 3870190 h 6533995"/>
              <a:gd name="connsiteX2894" fmla="*/ 5075486 w 11830043"/>
              <a:gd name="connsiteY2894" fmla="*/ 3860402 h 6533995"/>
              <a:gd name="connsiteX2895" fmla="*/ 4834252 w 11830043"/>
              <a:gd name="connsiteY2895" fmla="*/ 3860402 h 6533995"/>
              <a:gd name="connsiteX2896" fmla="*/ 4844040 w 11830043"/>
              <a:gd name="connsiteY2896" fmla="*/ 3870190 h 6533995"/>
              <a:gd name="connsiteX2897" fmla="*/ 4834252 w 11830043"/>
              <a:gd name="connsiteY2897" fmla="*/ 3879913 h 6533995"/>
              <a:gd name="connsiteX2898" fmla="*/ 4824534 w 11830043"/>
              <a:gd name="connsiteY2898" fmla="*/ 3870190 h 6533995"/>
              <a:gd name="connsiteX2899" fmla="*/ 4834252 w 11830043"/>
              <a:gd name="connsiteY2899" fmla="*/ 3860402 h 6533995"/>
              <a:gd name="connsiteX2900" fmla="*/ 4593019 w 11830043"/>
              <a:gd name="connsiteY2900" fmla="*/ 3860402 h 6533995"/>
              <a:gd name="connsiteX2901" fmla="*/ 4602795 w 11830043"/>
              <a:gd name="connsiteY2901" fmla="*/ 3870190 h 6533995"/>
              <a:gd name="connsiteX2902" fmla="*/ 4593019 w 11830043"/>
              <a:gd name="connsiteY2902" fmla="*/ 3879913 h 6533995"/>
              <a:gd name="connsiteX2903" fmla="*/ 4583304 w 11830043"/>
              <a:gd name="connsiteY2903" fmla="*/ 3870190 h 6533995"/>
              <a:gd name="connsiteX2904" fmla="*/ 4593019 w 11830043"/>
              <a:gd name="connsiteY2904" fmla="*/ 3860402 h 6533995"/>
              <a:gd name="connsiteX2905" fmla="*/ 4351806 w 11830043"/>
              <a:gd name="connsiteY2905" fmla="*/ 3860402 h 6533995"/>
              <a:gd name="connsiteX2906" fmla="*/ 4361580 w 11830043"/>
              <a:gd name="connsiteY2906" fmla="*/ 3870190 h 6533995"/>
              <a:gd name="connsiteX2907" fmla="*/ 4351806 w 11830043"/>
              <a:gd name="connsiteY2907" fmla="*/ 3879913 h 6533995"/>
              <a:gd name="connsiteX2908" fmla="*/ 4342006 w 11830043"/>
              <a:gd name="connsiteY2908" fmla="*/ 3870190 h 6533995"/>
              <a:gd name="connsiteX2909" fmla="*/ 4351806 w 11830043"/>
              <a:gd name="connsiteY2909" fmla="*/ 3860402 h 6533995"/>
              <a:gd name="connsiteX2910" fmla="*/ 4110581 w 11830043"/>
              <a:gd name="connsiteY2910" fmla="*/ 3860402 h 6533995"/>
              <a:gd name="connsiteX2911" fmla="*/ 4120362 w 11830043"/>
              <a:gd name="connsiteY2911" fmla="*/ 3870190 h 6533995"/>
              <a:gd name="connsiteX2912" fmla="*/ 4110581 w 11830043"/>
              <a:gd name="connsiteY2912" fmla="*/ 3879913 h 6533995"/>
              <a:gd name="connsiteX2913" fmla="*/ 4100799 w 11830043"/>
              <a:gd name="connsiteY2913" fmla="*/ 3870190 h 6533995"/>
              <a:gd name="connsiteX2914" fmla="*/ 4110581 w 11830043"/>
              <a:gd name="connsiteY2914" fmla="*/ 3860402 h 6533995"/>
              <a:gd name="connsiteX2915" fmla="*/ 3869431 w 11830043"/>
              <a:gd name="connsiteY2915" fmla="*/ 3860402 h 6533995"/>
              <a:gd name="connsiteX2916" fmla="*/ 3879149 w 11830043"/>
              <a:gd name="connsiteY2916" fmla="*/ 3870190 h 6533995"/>
              <a:gd name="connsiteX2917" fmla="*/ 3869431 w 11830043"/>
              <a:gd name="connsiteY2917" fmla="*/ 3879913 h 6533995"/>
              <a:gd name="connsiteX2918" fmla="*/ 3859648 w 11830043"/>
              <a:gd name="connsiteY2918" fmla="*/ 3870190 h 6533995"/>
              <a:gd name="connsiteX2919" fmla="*/ 3869431 w 11830043"/>
              <a:gd name="connsiteY2919" fmla="*/ 3860402 h 6533995"/>
              <a:gd name="connsiteX2920" fmla="*/ 3628212 w 11830043"/>
              <a:gd name="connsiteY2920" fmla="*/ 3860402 h 6533995"/>
              <a:gd name="connsiteX2921" fmla="*/ 3637936 w 11830043"/>
              <a:gd name="connsiteY2921" fmla="*/ 3870190 h 6533995"/>
              <a:gd name="connsiteX2922" fmla="*/ 3628212 w 11830043"/>
              <a:gd name="connsiteY2922" fmla="*/ 3879913 h 6533995"/>
              <a:gd name="connsiteX2923" fmla="*/ 3618430 w 11830043"/>
              <a:gd name="connsiteY2923" fmla="*/ 3870190 h 6533995"/>
              <a:gd name="connsiteX2924" fmla="*/ 3628212 w 11830043"/>
              <a:gd name="connsiteY2924" fmla="*/ 3860402 h 6533995"/>
              <a:gd name="connsiteX2925" fmla="*/ 3386958 w 11830043"/>
              <a:gd name="connsiteY2925" fmla="*/ 3860402 h 6533995"/>
              <a:gd name="connsiteX2926" fmla="*/ 3396744 w 11830043"/>
              <a:gd name="connsiteY2926" fmla="*/ 3870190 h 6533995"/>
              <a:gd name="connsiteX2927" fmla="*/ 3386958 w 11830043"/>
              <a:gd name="connsiteY2927" fmla="*/ 3879913 h 6533995"/>
              <a:gd name="connsiteX2928" fmla="*/ 3377236 w 11830043"/>
              <a:gd name="connsiteY2928" fmla="*/ 3870190 h 6533995"/>
              <a:gd name="connsiteX2929" fmla="*/ 3386958 w 11830043"/>
              <a:gd name="connsiteY2929" fmla="*/ 3860402 h 6533995"/>
              <a:gd name="connsiteX2930" fmla="*/ 3145751 w 11830043"/>
              <a:gd name="connsiteY2930" fmla="*/ 3860402 h 6533995"/>
              <a:gd name="connsiteX2931" fmla="*/ 3155533 w 11830043"/>
              <a:gd name="connsiteY2931" fmla="*/ 3870190 h 6533995"/>
              <a:gd name="connsiteX2932" fmla="*/ 3145751 w 11830043"/>
              <a:gd name="connsiteY2932" fmla="*/ 3879913 h 6533995"/>
              <a:gd name="connsiteX2933" fmla="*/ 3136033 w 11830043"/>
              <a:gd name="connsiteY2933" fmla="*/ 3870190 h 6533995"/>
              <a:gd name="connsiteX2934" fmla="*/ 3145751 w 11830043"/>
              <a:gd name="connsiteY2934" fmla="*/ 3860402 h 6533995"/>
              <a:gd name="connsiteX2935" fmla="*/ 2904573 w 11830043"/>
              <a:gd name="connsiteY2935" fmla="*/ 3860402 h 6533995"/>
              <a:gd name="connsiteX2936" fmla="*/ 2914356 w 11830043"/>
              <a:gd name="connsiteY2936" fmla="*/ 3870190 h 6533995"/>
              <a:gd name="connsiteX2937" fmla="*/ 2904573 w 11830043"/>
              <a:gd name="connsiteY2937" fmla="*/ 3879913 h 6533995"/>
              <a:gd name="connsiteX2938" fmla="*/ 2894791 w 11830043"/>
              <a:gd name="connsiteY2938" fmla="*/ 3870190 h 6533995"/>
              <a:gd name="connsiteX2939" fmla="*/ 2904573 w 11830043"/>
              <a:gd name="connsiteY2939" fmla="*/ 3860402 h 6533995"/>
              <a:gd name="connsiteX2940" fmla="*/ 2663275 w 11830043"/>
              <a:gd name="connsiteY2940" fmla="*/ 3860402 h 6533995"/>
              <a:gd name="connsiteX2941" fmla="*/ 2672998 w 11830043"/>
              <a:gd name="connsiteY2941" fmla="*/ 3870190 h 6533995"/>
              <a:gd name="connsiteX2942" fmla="*/ 2663275 w 11830043"/>
              <a:gd name="connsiteY2942" fmla="*/ 3879913 h 6533995"/>
              <a:gd name="connsiteX2943" fmla="*/ 2653492 w 11830043"/>
              <a:gd name="connsiteY2943" fmla="*/ 3870190 h 6533995"/>
              <a:gd name="connsiteX2944" fmla="*/ 2663275 w 11830043"/>
              <a:gd name="connsiteY2944" fmla="*/ 3860402 h 6533995"/>
              <a:gd name="connsiteX2945" fmla="*/ 2422037 w 11830043"/>
              <a:gd name="connsiteY2945" fmla="*/ 3860402 h 6533995"/>
              <a:gd name="connsiteX2946" fmla="*/ 2431754 w 11830043"/>
              <a:gd name="connsiteY2946" fmla="*/ 3870190 h 6533995"/>
              <a:gd name="connsiteX2947" fmla="*/ 2422037 w 11830043"/>
              <a:gd name="connsiteY2947" fmla="*/ 3879913 h 6533995"/>
              <a:gd name="connsiteX2948" fmla="*/ 2412257 w 11830043"/>
              <a:gd name="connsiteY2948" fmla="*/ 3870190 h 6533995"/>
              <a:gd name="connsiteX2949" fmla="*/ 2422037 w 11830043"/>
              <a:gd name="connsiteY2949" fmla="*/ 3860402 h 6533995"/>
              <a:gd name="connsiteX2950" fmla="*/ 2180788 w 11830043"/>
              <a:gd name="connsiteY2950" fmla="*/ 3860402 h 6533995"/>
              <a:gd name="connsiteX2951" fmla="*/ 2190580 w 11830043"/>
              <a:gd name="connsiteY2951" fmla="*/ 3870190 h 6533995"/>
              <a:gd name="connsiteX2952" fmla="*/ 2180788 w 11830043"/>
              <a:gd name="connsiteY2952" fmla="*/ 3879913 h 6533995"/>
              <a:gd name="connsiteX2953" fmla="*/ 2171085 w 11830043"/>
              <a:gd name="connsiteY2953" fmla="*/ 3870190 h 6533995"/>
              <a:gd name="connsiteX2954" fmla="*/ 2180788 w 11830043"/>
              <a:gd name="connsiteY2954" fmla="*/ 3860402 h 6533995"/>
              <a:gd name="connsiteX2955" fmla="*/ 1939582 w 11830043"/>
              <a:gd name="connsiteY2955" fmla="*/ 3860402 h 6533995"/>
              <a:gd name="connsiteX2956" fmla="*/ 1949366 w 11830043"/>
              <a:gd name="connsiteY2956" fmla="*/ 3870190 h 6533995"/>
              <a:gd name="connsiteX2957" fmla="*/ 1939582 w 11830043"/>
              <a:gd name="connsiteY2957" fmla="*/ 3879913 h 6533995"/>
              <a:gd name="connsiteX2958" fmla="*/ 1929861 w 11830043"/>
              <a:gd name="connsiteY2958" fmla="*/ 3870190 h 6533995"/>
              <a:gd name="connsiteX2959" fmla="*/ 1939582 w 11830043"/>
              <a:gd name="connsiteY2959" fmla="*/ 3860402 h 6533995"/>
              <a:gd name="connsiteX2960" fmla="*/ 1698332 w 11830043"/>
              <a:gd name="connsiteY2960" fmla="*/ 3860402 h 6533995"/>
              <a:gd name="connsiteX2961" fmla="*/ 1708118 w 11830043"/>
              <a:gd name="connsiteY2961" fmla="*/ 3870190 h 6533995"/>
              <a:gd name="connsiteX2962" fmla="*/ 1698332 w 11830043"/>
              <a:gd name="connsiteY2962" fmla="*/ 3879913 h 6533995"/>
              <a:gd name="connsiteX2963" fmla="*/ 1688547 w 11830043"/>
              <a:gd name="connsiteY2963" fmla="*/ 3870190 h 6533995"/>
              <a:gd name="connsiteX2964" fmla="*/ 1698332 w 11830043"/>
              <a:gd name="connsiteY2964" fmla="*/ 3860402 h 6533995"/>
              <a:gd name="connsiteX2965" fmla="*/ 1457108 w 11830043"/>
              <a:gd name="connsiteY2965" fmla="*/ 3860402 h 6533995"/>
              <a:gd name="connsiteX2966" fmla="*/ 1466827 w 11830043"/>
              <a:gd name="connsiteY2966" fmla="*/ 3870190 h 6533995"/>
              <a:gd name="connsiteX2967" fmla="*/ 1457108 w 11830043"/>
              <a:gd name="connsiteY2967" fmla="*/ 3879913 h 6533995"/>
              <a:gd name="connsiteX2968" fmla="*/ 1447323 w 11830043"/>
              <a:gd name="connsiteY2968" fmla="*/ 3870190 h 6533995"/>
              <a:gd name="connsiteX2969" fmla="*/ 1457108 w 11830043"/>
              <a:gd name="connsiteY2969" fmla="*/ 3860402 h 6533995"/>
              <a:gd name="connsiteX2970" fmla="*/ 1215886 w 11830043"/>
              <a:gd name="connsiteY2970" fmla="*/ 3860402 h 6533995"/>
              <a:gd name="connsiteX2971" fmla="*/ 1225670 w 11830043"/>
              <a:gd name="connsiteY2971" fmla="*/ 3870190 h 6533995"/>
              <a:gd name="connsiteX2972" fmla="*/ 1215886 w 11830043"/>
              <a:gd name="connsiteY2972" fmla="*/ 3879913 h 6533995"/>
              <a:gd name="connsiteX2973" fmla="*/ 1206166 w 11830043"/>
              <a:gd name="connsiteY2973" fmla="*/ 3870190 h 6533995"/>
              <a:gd name="connsiteX2974" fmla="*/ 1215886 w 11830043"/>
              <a:gd name="connsiteY2974" fmla="*/ 3860402 h 6533995"/>
              <a:gd name="connsiteX2975" fmla="*/ 974666 w 11830043"/>
              <a:gd name="connsiteY2975" fmla="*/ 3860402 h 6533995"/>
              <a:gd name="connsiteX2976" fmla="*/ 984450 w 11830043"/>
              <a:gd name="connsiteY2976" fmla="*/ 3870190 h 6533995"/>
              <a:gd name="connsiteX2977" fmla="*/ 974666 w 11830043"/>
              <a:gd name="connsiteY2977" fmla="*/ 3879913 h 6533995"/>
              <a:gd name="connsiteX2978" fmla="*/ 964946 w 11830043"/>
              <a:gd name="connsiteY2978" fmla="*/ 3870190 h 6533995"/>
              <a:gd name="connsiteX2979" fmla="*/ 974666 w 11830043"/>
              <a:gd name="connsiteY2979" fmla="*/ 3860402 h 6533995"/>
              <a:gd name="connsiteX2980" fmla="*/ 733446 w 11830043"/>
              <a:gd name="connsiteY2980" fmla="*/ 3860402 h 6533995"/>
              <a:gd name="connsiteX2981" fmla="*/ 743166 w 11830043"/>
              <a:gd name="connsiteY2981" fmla="*/ 3870190 h 6533995"/>
              <a:gd name="connsiteX2982" fmla="*/ 733446 w 11830043"/>
              <a:gd name="connsiteY2982" fmla="*/ 3879913 h 6533995"/>
              <a:gd name="connsiteX2983" fmla="*/ 723662 w 11830043"/>
              <a:gd name="connsiteY2983" fmla="*/ 3870190 h 6533995"/>
              <a:gd name="connsiteX2984" fmla="*/ 733446 w 11830043"/>
              <a:gd name="connsiteY2984" fmla="*/ 3860402 h 6533995"/>
              <a:gd name="connsiteX2985" fmla="*/ 492225 w 11830043"/>
              <a:gd name="connsiteY2985" fmla="*/ 3860402 h 6533995"/>
              <a:gd name="connsiteX2986" fmla="*/ 501945 w 11830043"/>
              <a:gd name="connsiteY2986" fmla="*/ 3870190 h 6533995"/>
              <a:gd name="connsiteX2987" fmla="*/ 492225 w 11830043"/>
              <a:gd name="connsiteY2987" fmla="*/ 3879913 h 6533995"/>
              <a:gd name="connsiteX2988" fmla="*/ 482441 w 11830043"/>
              <a:gd name="connsiteY2988" fmla="*/ 3870190 h 6533995"/>
              <a:gd name="connsiteX2989" fmla="*/ 492225 w 11830043"/>
              <a:gd name="connsiteY2989" fmla="*/ 3860402 h 6533995"/>
              <a:gd name="connsiteX2990" fmla="*/ 251006 w 11830043"/>
              <a:gd name="connsiteY2990" fmla="*/ 3860402 h 6533995"/>
              <a:gd name="connsiteX2991" fmla="*/ 260790 w 11830043"/>
              <a:gd name="connsiteY2991" fmla="*/ 3870190 h 6533995"/>
              <a:gd name="connsiteX2992" fmla="*/ 251006 w 11830043"/>
              <a:gd name="connsiteY2992" fmla="*/ 3879913 h 6533995"/>
              <a:gd name="connsiteX2993" fmla="*/ 241286 w 11830043"/>
              <a:gd name="connsiteY2993" fmla="*/ 3870190 h 6533995"/>
              <a:gd name="connsiteX2994" fmla="*/ 251006 w 11830043"/>
              <a:gd name="connsiteY2994" fmla="*/ 3860402 h 6533995"/>
              <a:gd name="connsiteX2995" fmla="*/ 9722 w 11830043"/>
              <a:gd name="connsiteY2995" fmla="*/ 3860402 h 6533995"/>
              <a:gd name="connsiteX2996" fmla="*/ 19506 w 11830043"/>
              <a:gd name="connsiteY2996" fmla="*/ 3870190 h 6533995"/>
              <a:gd name="connsiteX2997" fmla="*/ 9722 w 11830043"/>
              <a:gd name="connsiteY2997" fmla="*/ 3879913 h 6533995"/>
              <a:gd name="connsiteX2998" fmla="*/ 3 w 11830043"/>
              <a:gd name="connsiteY2998" fmla="*/ 3870190 h 6533995"/>
              <a:gd name="connsiteX2999" fmla="*/ 9722 w 11830043"/>
              <a:gd name="connsiteY2999" fmla="*/ 3860402 h 6533995"/>
              <a:gd name="connsiteX3000" fmla="*/ 11820259 w 11830043"/>
              <a:gd name="connsiteY3000" fmla="*/ 3619151 h 6533995"/>
              <a:gd name="connsiteX3001" fmla="*/ 11830043 w 11830043"/>
              <a:gd name="connsiteY3001" fmla="*/ 3628875 h 6533995"/>
              <a:gd name="connsiteX3002" fmla="*/ 11820259 w 11830043"/>
              <a:gd name="connsiteY3002" fmla="*/ 3638662 h 6533995"/>
              <a:gd name="connsiteX3003" fmla="*/ 11810539 w 11830043"/>
              <a:gd name="connsiteY3003" fmla="*/ 3628875 h 6533995"/>
              <a:gd name="connsiteX3004" fmla="*/ 11820259 w 11830043"/>
              <a:gd name="connsiteY3004" fmla="*/ 3619151 h 6533995"/>
              <a:gd name="connsiteX3005" fmla="*/ 11579030 w 11830043"/>
              <a:gd name="connsiteY3005" fmla="*/ 3619151 h 6533995"/>
              <a:gd name="connsiteX3006" fmla="*/ 11588815 w 11830043"/>
              <a:gd name="connsiteY3006" fmla="*/ 3628875 h 6533995"/>
              <a:gd name="connsiteX3007" fmla="*/ 11579030 w 11830043"/>
              <a:gd name="connsiteY3007" fmla="*/ 3638662 h 6533995"/>
              <a:gd name="connsiteX3008" fmla="*/ 11569310 w 11830043"/>
              <a:gd name="connsiteY3008" fmla="*/ 3628875 h 6533995"/>
              <a:gd name="connsiteX3009" fmla="*/ 11579030 w 11830043"/>
              <a:gd name="connsiteY3009" fmla="*/ 3619151 h 6533995"/>
              <a:gd name="connsiteX3010" fmla="*/ 11337802 w 11830043"/>
              <a:gd name="connsiteY3010" fmla="*/ 3619151 h 6533995"/>
              <a:gd name="connsiteX3011" fmla="*/ 11347587 w 11830043"/>
              <a:gd name="connsiteY3011" fmla="*/ 3628875 h 6533995"/>
              <a:gd name="connsiteX3012" fmla="*/ 11337802 w 11830043"/>
              <a:gd name="connsiteY3012" fmla="*/ 3638662 h 6533995"/>
              <a:gd name="connsiteX3013" fmla="*/ 11328082 w 11830043"/>
              <a:gd name="connsiteY3013" fmla="*/ 3628875 h 6533995"/>
              <a:gd name="connsiteX3014" fmla="*/ 11337802 w 11830043"/>
              <a:gd name="connsiteY3014" fmla="*/ 3619151 h 6533995"/>
              <a:gd name="connsiteX3015" fmla="*/ 11096574 w 11830043"/>
              <a:gd name="connsiteY3015" fmla="*/ 3619151 h 6533995"/>
              <a:gd name="connsiteX3016" fmla="*/ 11106294 w 11830043"/>
              <a:gd name="connsiteY3016" fmla="*/ 3628875 h 6533995"/>
              <a:gd name="connsiteX3017" fmla="*/ 11096574 w 11830043"/>
              <a:gd name="connsiteY3017" fmla="*/ 3638662 h 6533995"/>
              <a:gd name="connsiteX3018" fmla="*/ 11086790 w 11830043"/>
              <a:gd name="connsiteY3018" fmla="*/ 3628875 h 6533995"/>
              <a:gd name="connsiteX3019" fmla="*/ 11096574 w 11830043"/>
              <a:gd name="connsiteY3019" fmla="*/ 3619151 h 6533995"/>
              <a:gd name="connsiteX3020" fmla="*/ 10855345 w 11830043"/>
              <a:gd name="connsiteY3020" fmla="*/ 3619151 h 6533995"/>
              <a:gd name="connsiteX3021" fmla="*/ 10865065 w 11830043"/>
              <a:gd name="connsiteY3021" fmla="*/ 3628875 h 6533995"/>
              <a:gd name="connsiteX3022" fmla="*/ 10855345 w 11830043"/>
              <a:gd name="connsiteY3022" fmla="*/ 3638662 h 6533995"/>
              <a:gd name="connsiteX3023" fmla="*/ 10845625 w 11830043"/>
              <a:gd name="connsiteY3023" fmla="*/ 3628875 h 6533995"/>
              <a:gd name="connsiteX3024" fmla="*/ 10855345 w 11830043"/>
              <a:gd name="connsiteY3024" fmla="*/ 3619151 h 6533995"/>
              <a:gd name="connsiteX3025" fmla="*/ 10614116 w 11830043"/>
              <a:gd name="connsiteY3025" fmla="*/ 3619151 h 6533995"/>
              <a:gd name="connsiteX3026" fmla="*/ 10623901 w 11830043"/>
              <a:gd name="connsiteY3026" fmla="*/ 3628875 h 6533995"/>
              <a:gd name="connsiteX3027" fmla="*/ 10614116 w 11830043"/>
              <a:gd name="connsiteY3027" fmla="*/ 3638662 h 6533995"/>
              <a:gd name="connsiteX3028" fmla="*/ 10604396 w 11830043"/>
              <a:gd name="connsiteY3028" fmla="*/ 3628875 h 6533995"/>
              <a:gd name="connsiteX3029" fmla="*/ 10614116 w 11830043"/>
              <a:gd name="connsiteY3029" fmla="*/ 3619151 h 6533995"/>
              <a:gd name="connsiteX3030" fmla="*/ 10372888 w 11830043"/>
              <a:gd name="connsiteY3030" fmla="*/ 3619151 h 6533995"/>
              <a:gd name="connsiteX3031" fmla="*/ 10382673 w 11830043"/>
              <a:gd name="connsiteY3031" fmla="*/ 3628875 h 6533995"/>
              <a:gd name="connsiteX3032" fmla="*/ 10372888 w 11830043"/>
              <a:gd name="connsiteY3032" fmla="*/ 3638662 h 6533995"/>
              <a:gd name="connsiteX3033" fmla="*/ 10363168 w 11830043"/>
              <a:gd name="connsiteY3033" fmla="*/ 3628875 h 6533995"/>
              <a:gd name="connsiteX3034" fmla="*/ 10372888 w 11830043"/>
              <a:gd name="connsiteY3034" fmla="*/ 3619151 h 6533995"/>
              <a:gd name="connsiteX3035" fmla="*/ 10131660 w 11830043"/>
              <a:gd name="connsiteY3035" fmla="*/ 3619151 h 6533995"/>
              <a:gd name="connsiteX3036" fmla="*/ 10141444 w 11830043"/>
              <a:gd name="connsiteY3036" fmla="*/ 3628875 h 6533995"/>
              <a:gd name="connsiteX3037" fmla="*/ 10131660 w 11830043"/>
              <a:gd name="connsiteY3037" fmla="*/ 3638662 h 6533995"/>
              <a:gd name="connsiteX3038" fmla="*/ 10121940 w 11830043"/>
              <a:gd name="connsiteY3038" fmla="*/ 3628875 h 6533995"/>
              <a:gd name="connsiteX3039" fmla="*/ 10131660 w 11830043"/>
              <a:gd name="connsiteY3039" fmla="*/ 3619151 h 6533995"/>
              <a:gd name="connsiteX3040" fmla="*/ 9890432 w 11830043"/>
              <a:gd name="connsiteY3040" fmla="*/ 3619151 h 6533995"/>
              <a:gd name="connsiteX3041" fmla="*/ 9900152 w 11830043"/>
              <a:gd name="connsiteY3041" fmla="*/ 3628875 h 6533995"/>
              <a:gd name="connsiteX3042" fmla="*/ 9890432 w 11830043"/>
              <a:gd name="connsiteY3042" fmla="*/ 3638662 h 6533995"/>
              <a:gd name="connsiteX3043" fmla="*/ 9880648 w 11830043"/>
              <a:gd name="connsiteY3043" fmla="*/ 3628875 h 6533995"/>
              <a:gd name="connsiteX3044" fmla="*/ 9890432 w 11830043"/>
              <a:gd name="connsiteY3044" fmla="*/ 3619151 h 6533995"/>
              <a:gd name="connsiteX3045" fmla="*/ 9649203 w 11830043"/>
              <a:gd name="connsiteY3045" fmla="*/ 3619151 h 6533995"/>
              <a:gd name="connsiteX3046" fmla="*/ 9658923 w 11830043"/>
              <a:gd name="connsiteY3046" fmla="*/ 3628875 h 6533995"/>
              <a:gd name="connsiteX3047" fmla="*/ 9649203 w 11830043"/>
              <a:gd name="connsiteY3047" fmla="*/ 3638662 h 6533995"/>
              <a:gd name="connsiteX3048" fmla="*/ 9639483 w 11830043"/>
              <a:gd name="connsiteY3048" fmla="*/ 3628875 h 6533995"/>
              <a:gd name="connsiteX3049" fmla="*/ 9649203 w 11830043"/>
              <a:gd name="connsiteY3049" fmla="*/ 3619151 h 6533995"/>
              <a:gd name="connsiteX3050" fmla="*/ 9417695 w 11830043"/>
              <a:gd name="connsiteY3050" fmla="*/ 3619151 h 6533995"/>
              <a:gd name="connsiteX3051" fmla="*/ 9427416 w 11830043"/>
              <a:gd name="connsiteY3051" fmla="*/ 3628875 h 6533995"/>
              <a:gd name="connsiteX3052" fmla="*/ 9417695 w 11830043"/>
              <a:gd name="connsiteY3052" fmla="*/ 3638662 h 6533995"/>
              <a:gd name="connsiteX3053" fmla="*/ 9407911 w 11830043"/>
              <a:gd name="connsiteY3053" fmla="*/ 3628875 h 6533995"/>
              <a:gd name="connsiteX3054" fmla="*/ 9417695 w 11830043"/>
              <a:gd name="connsiteY3054" fmla="*/ 3619151 h 6533995"/>
              <a:gd name="connsiteX3055" fmla="*/ 9176467 w 11830043"/>
              <a:gd name="connsiteY3055" fmla="*/ 3619151 h 6533995"/>
              <a:gd name="connsiteX3056" fmla="*/ 9186187 w 11830043"/>
              <a:gd name="connsiteY3056" fmla="*/ 3628875 h 6533995"/>
              <a:gd name="connsiteX3057" fmla="*/ 9176467 w 11830043"/>
              <a:gd name="connsiteY3057" fmla="*/ 3638662 h 6533995"/>
              <a:gd name="connsiteX3058" fmla="*/ 9166683 w 11830043"/>
              <a:gd name="connsiteY3058" fmla="*/ 3628875 h 6533995"/>
              <a:gd name="connsiteX3059" fmla="*/ 9176467 w 11830043"/>
              <a:gd name="connsiteY3059" fmla="*/ 3619151 h 6533995"/>
              <a:gd name="connsiteX3060" fmla="*/ 8935237 w 11830043"/>
              <a:gd name="connsiteY3060" fmla="*/ 3619151 h 6533995"/>
              <a:gd name="connsiteX3061" fmla="*/ 8944958 w 11830043"/>
              <a:gd name="connsiteY3061" fmla="*/ 3628875 h 6533995"/>
              <a:gd name="connsiteX3062" fmla="*/ 8935237 w 11830043"/>
              <a:gd name="connsiteY3062" fmla="*/ 3638662 h 6533995"/>
              <a:gd name="connsiteX3063" fmla="*/ 8925454 w 11830043"/>
              <a:gd name="connsiteY3063" fmla="*/ 3628875 h 6533995"/>
              <a:gd name="connsiteX3064" fmla="*/ 8935237 w 11830043"/>
              <a:gd name="connsiteY3064" fmla="*/ 3619151 h 6533995"/>
              <a:gd name="connsiteX3065" fmla="*/ 8694009 w 11830043"/>
              <a:gd name="connsiteY3065" fmla="*/ 3619151 h 6533995"/>
              <a:gd name="connsiteX3066" fmla="*/ 8703730 w 11830043"/>
              <a:gd name="connsiteY3066" fmla="*/ 3628875 h 6533995"/>
              <a:gd name="connsiteX3067" fmla="*/ 8694009 w 11830043"/>
              <a:gd name="connsiteY3067" fmla="*/ 3638662 h 6533995"/>
              <a:gd name="connsiteX3068" fmla="*/ 8684289 w 11830043"/>
              <a:gd name="connsiteY3068" fmla="*/ 3628875 h 6533995"/>
              <a:gd name="connsiteX3069" fmla="*/ 8694009 w 11830043"/>
              <a:gd name="connsiteY3069" fmla="*/ 3619151 h 6533995"/>
              <a:gd name="connsiteX3070" fmla="*/ 8452781 w 11830043"/>
              <a:gd name="connsiteY3070" fmla="*/ 3619151 h 6533995"/>
              <a:gd name="connsiteX3071" fmla="*/ 8462566 w 11830043"/>
              <a:gd name="connsiteY3071" fmla="*/ 3628875 h 6533995"/>
              <a:gd name="connsiteX3072" fmla="*/ 8452781 w 11830043"/>
              <a:gd name="connsiteY3072" fmla="*/ 3638662 h 6533995"/>
              <a:gd name="connsiteX3073" fmla="*/ 8443061 w 11830043"/>
              <a:gd name="connsiteY3073" fmla="*/ 3628875 h 6533995"/>
              <a:gd name="connsiteX3074" fmla="*/ 8452781 w 11830043"/>
              <a:gd name="connsiteY3074" fmla="*/ 3619151 h 6533995"/>
              <a:gd name="connsiteX3075" fmla="*/ 8211553 w 11830043"/>
              <a:gd name="connsiteY3075" fmla="*/ 3619151 h 6533995"/>
              <a:gd name="connsiteX3076" fmla="*/ 8221273 w 11830043"/>
              <a:gd name="connsiteY3076" fmla="*/ 3628875 h 6533995"/>
              <a:gd name="connsiteX3077" fmla="*/ 8211553 w 11830043"/>
              <a:gd name="connsiteY3077" fmla="*/ 3638662 h 6533995"/>
              <a:gd name="connsiteX3078" fmla="*/ 8201769 w 11830043"/>
              <a:gd name="connsiteY3078" fmla="*/ 3628875 h 6533995"/>
              <a:gd name="connsiteX3079" fmla="*/ 8211553 w 11830043"/>
              <a:gd name="connsiteY3079" fmla="*/ 3619151 h 6533995"/>
              <a:gd name="connsiteX3080" fmla="*/ 7970260 w 11830043"/>
              <a:gd name="connsiteY3080" fmla="*/ 3619151 h 6533995"/>
              <a:gd name="connsiteX3081" fmla="*/ 7980044 w 11830043"/>
              <a:gd name="connsiteY3081" fmla="*/ 3628875 h 6533995"/>
              <a:gd name="connsiteX3082" fmla="*/ 7970260 w 11830043"/>
              <a:gd name="connsiteY3082" fmla="*/ 3638662 h 6533995"/>
              <a:gd name="connsiteX3083" fmla="*/ 7960477 w 11830043"/>
              <a:gd name="connsiteY3083" fmla="*/ 3628875 h 6533995"/>
              <a:gd name="connsiteX3084" fmla="*/ 7970260 w 11830043"/>
              <a:gd name="connsiteY3084" fmla="*/ 3619151 h 6533995"/>
              <a:gd name="connsiteX3085" fmla="*/ 7729032 w 11830043"/>
              <a:gd name="connsiteY3085" fmla="*/ 3619151 h 6533995"/>
              <a:gd name="connsiteX3086" fmla="*/ 7738753 w 11830043"/>
              <a:gd name="connsiteY3086" fmla="*/ 3628875 h 6533995"/>
              <a:gd name="connsiteX3087" fmla="*/ 7729032 w 11830043"/>
              <a:gd name="connsiteY3087" fmla="*/ 3638662 h 6533995"/>
              <a:gd name="connsiteX3088" fmla="*/ 7719249 w 11830043"/>
              <a:gd name="connsiteY3088" fmla="*/ 3628875 h 6533995"/>
              <a:gd name="connsiteX3089" fmla="*/ 7729032 w 11830043"/>
              <a:gd name="connsiteY3089" fmla="*/ 3619151 h 6533995"/>
              <a:gd name="connsiteX3090" fmla="*/ 7487803 w 11830043"/>
              <a:gd name="connsiteY3090" fmla="*/ 3619151 h 6533995"/>
              <a:gd name="connsiteX3091" fmla="*/ 7497524 w 11830043"/>
              <a:gd name="connsiteY3091" fmla="*/ 3628875 h 6533995"/>
              <a:gd name="connsiteX3092" fmla="*/ 7487803 w 11830043"/>
              <a:gd name="connsiteY3092" fmla="*/ 3638662 h 6533995"/>
              <a:gd name="connsiteX3093" fmla="*/ 7478019 w 11830043"/>
              <a:gd name="connsiteY3093" fmla="*/ 3628875 h 6533995"/>
              <a:gd name="connsiteX3094" fmla="*/ 7487803 w 11830043"/>
              <a:gd name="connsiteY3094" fmla="*/ 3619151 h 6533995"/>
              <a:gd name="connsiteX3095" fmla="*/ 7246575 w 11830043"/>
              <a:gd name="connsiteY3095" fmla="*/ 3619151 h 6533995"/>
              <a:gd name="connsiteX3096" fmla="*/ 7256359 w 11830043"/>
              <a:gd name="connsiteY3096" fmla="*/ 3628875 h 6533995"/>
              <a:gd name="connsiteX3097" fmla="*/ 7246575 w 11830043"/>
              <a:gd name="connsiteY3097" fmla="*/ 3638662 h 6533995"/>
              <a:gd name="connsiteX3098" fmla="*/ 7236855 w 11830043"/>
              <a:gd name="connsiteY3098" fmla="*/ 3628875 h 6533995"/>
              <a:gd name="connsiteX3099" fmla="*/ 7246575 w 11830043"/>
              <a:gd name="connsiteY3099" fmla="*/ 3619151 h 6533995"/>
              <a:gd name="connsiteX3100" fmla="*/ 7005346 w 11830043"/>
              <a:gd name="connsiteY3100" fmla="*/ 3619151 h 6533995"/>
              <a:gd name="connsiteX3101" fmla="*/ 7015130 w 11830043"/>
              <a:gd name="connsiteY3101" fmla="*/ 3628875 h 6533995"/>
              <a:gd name="connsiteX3102" fmla="*/ 7005346 w 11830043"/>
              <a:gd name="connsiteY3102" fmla="*/ 3638662 h 6533995"/>
              <a:gd name="connsiteX3103" fmla="*/ 6995626 w 11830043"/>
              <a:gd name="connsiteY3103" fmla="*/ 3628875 h 6533995"/>
              <a:gd name="connsiteX3104" fmla="*/ 7005346 w 11830043"/>
              <a:gd name="connsiteY3104" fmla="*/ 3619151 h 6533995"/>
              <a:gd name="connsiteX3105" fmla="*/ 6764118 w 11830043"/>
              <a:gd name="connsiteY3105" fmla="*/ 3619151 h 6533995"/>
              <a:gd name="connsiteX3106" fmla="*/ 6773902 w 11830043"/>
              <a:gd name="connsiteY3106" fmla="*/ 3628875 h 6533995"/>
              <a:gd name="connsiteX3107" fmla="*/ 6764118 w 11830043"/>
              <a:gd name="connsiteY3107" fmla="*/ 3638662 h 6533995"/>
              <a:gd name="connsiteX3108" fmla="*/ 6754335 w 11830043"/>
              <a:gd name="connsiteY3108" fmla="*/ 3628875 h 6533995"/>
              <a:gd name="connsiteX3109" fmla="*/ 6764118 w 11830043"/>
              <a:gd name="connsiteY3109" fmla="*/ 3619151 h 6533995"/>
              <a:gd name="connsiteX3110" fmla="*/ 6522889 w 11830043"/>
              <a:gd name="connsiteY3110" fmla="*/ 3619151 h 6533995"/>
              <a:gd name="connsiteX3111" fmla="*/ 6532610 w 11830043"/>
              <a:gd name="connsiteY3111" fmla="*/ 3628875 h 6533995"/>
              <a:gd name="connsiteX3112" fmla="*/ 6522889 w 11830043"/>
              <a:gd name="connsiteY3112" fmla="*/ 3638662 h 6533995"/>
              <a:gd name="connsiteX3113" fmla="*/ 6513105 w 11830043"/>
              <a:gd name="connsiteY3113" fmla="*/ 3628875 h 6533995"/>
              <a:gd name="connsiteX3114" fmla="*/ 6522889 w 11830043"/>
              <a:gd name="connsiteY3114" fmla="*/ 3619151 h 6533995"/>
              <a:gd name="connsiteX3115" fmla="*/ 6281661 w 11830043"/>
              <a:gd name="connsiteY3115" fmla="*/ 3619151 h 6533995"/>
              <a:gd name="connsiteX3116" fmla="*/ 6291381 w 11830043"/>
              <a:gd name="connsiteY3116" fmla="*/ 3628875 h 6533995"/>
              <a:gd name="connsiteX3117" fmla="*/ 6281661 w 11830043"/>
              <a:gd name="connsiteY3117" fmla="*/ 3638662 h 6533995"/>
              <a:gd name="connsiteX3118" fmla="*/ 6271877 w 11830043"/>
              <a:gd name="connsiteY3118" fmla="*/ 3628875 h 6533995"/>
              <a:gd name="connsiteX3119" fmla="*/ 6281661 w 11830043"/>
              <a:gd name="connsiteY3119" fmla="*/ 3619151 h 6533995"/>
              <a:gd name="connsiteX3120" fmla="*/ 6040432 w 11830043"/>
              <a:gd name="connsiteY3120" fmla="*/ 3619151 h 6533995"/>
              <a:gd name="connsiteX3121" fmla="*/ 6050216 w 11830043"/>
              <a:gd name="connsiteY3121" fmla="*/ 3628875 h 6533995"/>
              <a:gd name="connsiteX3122" fmla="*/ 6040432 w 11830043"/>
              <a:gd name="connsiteY3122" fmla="*/ 3638662 h 6533995"/>
              <a:gd name="connsiteX3123" fmla="*/ 6030712 w 11830043"/>
              <a:gd name="connsiteY3123" fmla="*/ 3628875 h 6533995"/>
              <a:gd name="connsiteX3124" fmla="*/ 6040432 w 11830043"/>
              <a:gd name="connsiteY3124" fmla="*/ 3619151 h 6533995"/>
              <a:gd name="connsiteX3125" fmla="*/ 5799205 w 11830043"/>
              <a:gd name="connsiteY3125" fmla="*/ 3619151 h 6533995"/>
              <a:gd name="connsiteX3126" fmla="*/ 5808989 w 11830043"/>
              <a:gd name="connsiteY3126" fmla="*/ 3628875 h 6533995"/>
              <a:gd name="connsiteX3127" fmla="*/ 5799205 w 11830043"/>
              <a:gd name="connsiteY3127" fmla="*/ 3638662 h 6533995"/>
              <a:gd name="connsiteX3128" fmla="*/ 5789486 w 11830043"/>
              <a:gd name="connsiteY3128" fmla="*/ 3628875 h 6533995"/>
              <a:gd name="connsiteX3129" fmla="*/ 5799205 w 11830043"/>
              <a:gd name="connsiteY3129" fmla="*/ 3619151 h 6533995"/>
              <a:gd name="connsiteX3130" fmla="*/ 5557991 w 11830043"/>
              <a:gd name="connsiteY3130" fmla="*/ 3619151 h 6533995"/>
              <a:gd name="connsiteX3131" fmla="*/ 5567774 w 11830043"/>
              <a:gd name="connsiteY3131" fmla="*/ 3628875 h 6533995"/>
              <a:gd name="connsiteX3132" fmla="*/ 5557991 w 11830043"/>
              <a:gd name="connsiteY3132" fmla="*/ 3638662 h 6533995"/>
              <a:gd name="connsiteX3133" fmla="*/ 5548208 w 11830043"/>
              <a:gd name="connsiteY3133" fmla="*/ 3628875 h 6533995"/>
              <a:gd name="connsiteX3134" fmla="*/ 5557991 w 11830043"/>
              <a:gd name="connsiteY3134" fmla="*/ 3619151 h 6533995"/>
              <a:gd name="connsiteX3135" fmla="*/ 5316710 w 11830043"/>
              <a:gd name="connsiteY3135" fmla="*/ 3619151 h 6533995"/>
              <a:gd name="connsiteX3136" fmla="*/ 5326429 w 11830043"/>
              <a:gd name="connsiteY3136" fmla="*/ 3628875 h 6533995"/>
              <a:gd name="connsiteX3137" fmla="*/ 5316710 w 11830043"/>
              <a:gd name="connsiteY3137" fmla="*/ 3638662 h 6533995"/>
              <a:gd name="connsiteX3138" fmla="*/ 5306924 w 11830043"/>
              <a:gd name="connsiteY3138" fmla="*/ 3628875 h 6533995"/>
              <a:gd name="connsiteX3139" fmla="*/ 5316710 w 11830043"/>
              <a:gd name="connsiteY3139" fmla="*/ 3619151 h 6533995"/>
              <a:gd name="connsiteX3140" fmla="*/ 5075486 w 11830043"/>
              <a:gd name="connsiteY3140" fmla="*/ 3619151 h 6533995"/>
              <a:gd name="connsiteX3141" fmla="*/ 5085202 w 11830043"/>
              <a:gd name="connsiteY3141" fmla="*/ 3628875 h 6533995"/>
              <a:gd name="connsiteX3142" fmla="*/ 5075486 w 11830043"/>
              <a:gd name="connsiteY3142" fmla="*/ 3638662 h 6533995"/>
              <a:gd name="connsiteX3143" fmla="*/ 5065705 w 11830043"/>
              <a:gd name="connsiteY3143" fmla="*/ 3628875 h 6533995"/>
              <a:gd name="connsiteX3144" fmla="*/ 5075486 w 11830043"/>
              <a:gd name="connsiteY3144" fmla="*/ 3619151 h 6533995"/>
              <a:gd name="connsiteX3145" fmla="*/ 4834252 w 11830043"/>
              <a:gd name="connsiteY3145" fmla="*/ 3619151 h 6533995"/>
              <a:gd name="connsiteX3146" fmla="*/ 4844040 w 11830043"/>
              <a:gd name="connsiteY3146" fmla="*/ 3628875 h 6533995"/>
              <a:gd name="connsiteX3147" fmla="*/ 4834252 w 11830043"/>
              <a:gd name="connsiteY3147" fmla="*/ 3638662 h 6533995"/>
              <a:gd name="connsiteX3148" fmla="*/ 4824534 w 11830043"/>
              <a:gd name="connsiteY3148" fmla="*/ 3628875 h 6533995"/>
              <a:gd name="connsiteX3149" fmla="*/ 4834252 w 11830043"/>
              <a:gd name="connsiteY3149" fmla="*/ 3619151 h 6533995"/>
              <a:gd name="connsiteX3150" fmla="*/ 4593019 w 11830043"/>
              <a:gd name="connsiteY3150" fmla="*/ 3619151 h 6533995"/>
              <a:gd name="connsiteX3151" fmla="*/ 4602795 w 11830043"/>
              <a:gd name="connsiteY3151" fmla="*/ 3628875 h 6533995"/>
              <a:gd name="connsiteX3152" fmla="*/ 4593019 w 11830043"/>
              <a:gd name="connsiteY3152" fmla="*/ 3638662 h 6533995"/>
              <a:gd name="connsiteX3153" fmla="*/ 4583304 w 11830043"/>
              <a:gd name="connsiteY3153" fmla="*/ 3628875 h 6533995"/>
              <a:gd name="connsiteX3154" fmla="*/ 4593019 w 11830043"/>
              <a:gd name="connsiteY3154" fmla="*/ 3619151 h 6533995"/>
              <a:gd name="connsiteX3155" fmla="*/ 4351806 w 11830043"/>
              <a:gd name="connsiteY3155" fmla="*/ 3619151 h 6533995"/>
              <a:gd name="connsiteX3156" fmla="*/ 4361580 w 11830043"/>
              <a:gd name="connsiteY3156" fmla="*/ 3628875 h 6533995"/>
              <a:gd name="connsiteX3157" fmla="*/ 4351806 w 11830043"/>
              <a:gd name="connsiteY3157" fmla="*/ 3638662 h 6533995"/>
              <a:gd name="connsiteX3158" fmla="*/ 4342006 w 11830043"/>
              <a:gd name="connsiteY3158" fmla="*/ 3628875 h 6533995"/>
              <a:gd name="connsiteX3159" fmla="*/ 4351806 w 11830043"/>
              <a:gd name="connsiteY3159" fmla="*/ 3619151 h 6533995"/>
              <a:gd name="connsiteX3160" fmla="*/ 4110581 w 11830043"/>
              <a:gd name="connsiteY3160" fmla="*/ 3619151 h 6533995"/>
              <a:gd name="connsiteX3161" fmla="*/ 4120362 w 11830043"/>
              <a:gd name="connsiteY3161" fmla="*/ 3628875 h 6533995"/>
              <a:gd name="connsiteX3162" fmla="*/ 4110581 w 11830043"/>
              <a:gd name="connsiteY3162" fmla="*/ 3638662 h 6533995"/>
              <a:gd name="connsiteX3163" fmla="*/ 4100799 w 11830043"/>
              <a:gd name="connsiteY3163" fmla="*/ 3628875 h 6533995"/>
              <a:gd name="connsiteX3164" fmla="*/ 4110581 w 11830043"/>
              <a:gd name="connsiteY3164" fmla="*/ 3619151 h 6533995"/>
              <a:gd name="connsiteX3165" fmla="*/ 3869431 w 11830043"/>
              <a:gd name="connsiteY3165" fmla="*/ 3619151 h 6533995"/>
              <a:gd name="connsiteX3166" fmla="*/ 3879149 w 11830043"/>
              <a:gd name="connsiteY3166" fmla="*/ 3628875 h 6533995"/>
              <a:gd name="connsiteX3167" fmla="*/ 3869431 w 11830043"/>
              <a:gd name="connsiteY3167" fmla="*/ 3638662 h 6533995"/>
              <a:gd name="connsiteX3168" fmla="*/ 3859648 w 11830043"/>
              <a:gd name="connsiteY3168" fmla="*/ 3628875 h 6533995"/>
              <a:gd name="connsiteX3169" fmla="*/ 3869431 w 11830043"/>
              <a:gd name="connsiteY3169" fmla="*/ 3619151 h 6533995"/>
              <a:gd name="connsiteX3170" fmla="*/ 3628212 w 11830043"/>
              <a:gd name="connsiteY3170" fmla="*/ 3619151 h 6533995"/>
              <a:gd name="connsiteX3171" fmla="*/ 3637936 w 11830043"/>
              <a:gd name="connsiteY3171" fmla="*/ 3628875 h 6533995"/>
              <a:gd name="connsiteX3172" fmla="*/ 3628212 w 11830043"/>
              <a:gd name="connsiteY3172" fmla="*/ 3638662 h 6533995"/>
              <a:gd name="connsiteX3173" fmla="*/ 3618430 w 11830043"/>
              <a:gd name="connsiteY3173" fmla="*/ 3628875 h 6533995"/>
              <a:gd name="connsiteX3174" fmla="*/ 3628212 w 11830043"/>
              <a:gd name="connsiteY3174" fmla="*/ 3619151 h 6533995"/>
              <a:gd name="connsiteX3175" fmla="*/ 3386958 w 11830043"/>
              <a:gd name="connsiteY3175" fmla="*/ 3619151 h 6533995"/>
              <a:gd name="connsiteX3176" fmla="*/ 3396744 w 11830043"/>
              <a:gd name="connsiteY3176" fmla="*/ 3628875 h 6533995"/>
              <a:gd name="connsiteX3177" fmla="*/ 3386958 w 11830043"/>
              <a:gd name="connsiteY3177" fmla="*/ 3638662 h 6533995"/>
              <a:gd name="connsiteX3178" fmla="*/ 3377236 w 11830043"/>
              <a:gd name="connsiteY3178" fmla="*/ 3628875 h 6533995"/>
              <a:gd name="connsiteX3179" fmla="*/ 3386958 w 11830043"/>
              <a:gd name="connsiteY3179" fmla="*/ 3619151 h 6533995"/>
              <a:gd name="connsiteX3180" fmla="*/ 3145751 w 11830043"/>
              <a:gd name="connsiteY3180" fmla="*/ 3619151 h 6533995"/>
              <a:gd name="connsiteX3181" fmla="*/ 3155533 w 11830043"/>
              <a:gd name="connsiteY3181" fmla="*/ 3628875 h 6533995"/>
              <a:gd name="connsiteX3182" fmla="*/ 3145751 w 11830043"/>
              <a:gd name="connsiteY3182" fmla="*/ 3638662 h 6533995"/>
              <a:gd name="connsiteX3183" fmla="*/ 3136032 w 11830043"/>
              <a:gd name="connsiteY3183" fmla="*/ 3628875 h 6533995"/>
              <a:gd name="connsiteX3184" fmla="*/ 3145751 w 11830043"/>
              <a:gd name="connsiteY3184" fmla="*/ 3619151 h 6533995"/>
              <a:gd name="connsiteX3185" fmla="*/ 2904573 w 11830043"/>
              <a:gd name="connsiteY3185" fmla="*/ 3619151 h 6533995"/>
              <a:gd name="connsiteX3186" fmla="*/ 2914355 w 11830043"/>
              <a:gd name="connsiteY3186" fmla="*/ 3628875 h 6533995"/>
              <a:gd name="connsiteX3187" fmla="*/ 2904573 w 11830043"/>
              <a:gd name="connsiteY3187" fmla="*/ 3638662 h 6533995"/>
              <a:gd name="connsiteX3188" fmla="*/ 2894791 w 11830043"/>
              <a:gd name="connsiteY3188" fmla="*/ 3628875 h 6533995"/>
              <a:gd name="connsiteX3189" fmla="*/ 2904573 w 11830043"/>
              <a:gd name="connsiteY3189" fmla="*/ 3619151 h 6533995"/>
              <a:gd name="connsiteX3190" fmla="*/ 2663275 w 11830043"/>
              <a:gd name="connsiteY3190" fmla="*/ 3619151 h 6533995"/>
              <a:gd name="connsiteX3191" fmla="*/ 2672998 w 11830043"/>
              <a:gd name="connsiteY3191" fmla="*/ 3628875 h 6533995"/>
              <a:gd name="connsiteX3192" fmla="*/ 2663275 w 11830043"/>
              <a:gd name="connsiteY3192" fmla="*/ 3638662 h 6533995"/>
              <a:gd name="connsiteX3193" fmla="*/ 2653492 w 11830043"/>
              <a:gd name="connsiteY3193" fmla="*/ 3628875 h 6533995"/>
              <a:gd name="connsiteX3194" fmla="*/ 2663275 w 11830043"/>
              <a:gd name="connsiteY3194" fmla="*/ 3619151 h 6533995"/>
              <a:gd name="connsiteX3195" fmla="*/ 2422037 w 11830043"/>
              <a:gd name="connsiteY3195" fmla="*/ 3619151 h 6533995"/>
              <a:gd name="connsiteX3196" fmla="*/ 2431754 w 11830043"/>
              <a:gd name="connsiteY3196" fmla="*/ 3628875 h 6533995"/>
              <a:gd name="connsiteX3197" fmla="*/ 2422037 w 11830043"/>
              <a:gd name="connsiteY3197" fmla="*/ 3638662 h 6533995"/>
              <a:gd name="connsiteX3198" fmla="*/ 2412257 w 11830043"/>
              <a:gd name="connsiteY3198" fmla="*/ 3628875 h 6533995"/>
              <a:gd name="connsiteX3199" fmla="*/ 2422037 w 11830043"/>
              <a:gd name="connsiteY3199" fmla="*/ 3619151 h 6533995"/>
              <a:gd name="connsiteX3200" fmla="*/ 2180788 w 11830043"/>
              <a:gd name="connsiteY3200" fmla="*/ 3619151 h 6533995"/>
              <a:gd name="connsiteX3201" fmla="*/ 2190580 w 11830043"/>
              <a:gd name="connsiteY3201" fmla="*/ 3628875 h 6533995"/>
              <a:gd name="connsiteX3202" fmla="*/ 2180788 w 11830043"/>
              <a:gd name="connsiteY3202" fmla="*/ 3638662 h 6533995"/>
              <a:gd name="connsiteX3203" fmla="*/ 2171085 w 11830043"/>
              <a:gd name="connsiteY3203" fmla="*/ 3628875 h 6533995"/>
              <a:gd name="connsiteX3204" fmla="*/ 2180788 w 11830043"/>
              <a:gd name="connsiteY3204" fmla="*/ 3619151 h 6533995"/>
              <a:gd name="connsiteX3205" fmla="*/ 1939582 w 11830043"/>
              <a:gd name="connsiteY3205" fmla="*/ 3619151 h 6533995"/>
              <a:gd name="connsiteX3206" fmla="*/ 1949365 w 11830043"/>
              <a:gd name="connsiteY3206" fmla="*/ 3628875 h 6533995"/>
              <a:gd name="connsiteX3207" fmla="*/ 1939582 w 11830043"/>
              <a:gd name="connsiteY3207" fmla="*/ 3638662 h 6533995"/>
              <a:gd name="connsiteX3208" fmla="*/ 1929861 w 11830043"/>
              <a:gd name="connsiteY3208" fmla="*/ 3628875 h 6533995"/>
              <a:gd name="connsiteX3209" fmla="*/ 1939582 w 11830043"/>
              <a:gd name="connsiteY3209" fmla="*/ 3619151 h 6533995"/>
              <a:gd name="connsiteX3210" fmla="*/ 1698332 w 11830043"/>
              <a:gd name="connsiteY3210" fmla="*/ 3619151 h 6533995"/>
              <a:gd name="connsiteX3211" fmla="*/ 1708118 w 11830043"/>
              <a:gd name="connsiteY3211" fmla="*/ 3628875 h 6533995"/>
              <a:gd name="connsiteX3212" fmla="*/ 1698332 w 11830043"/>
              <a:gd name="connsiteY3212" fmla="*/ 3638662 h 6533995"/>
              <a:gd name="connsiteX3213" fmla="*/ 1688547 w 11830043"/>
              <a:gd name="connsiteY3213" fmla="*/ 3628875 h 6533995"/>
              <a:gd name="connsiteX3214" fmla="*/ 1698332 w 11830043"/>
              <a:gd name="connsiteY3214" fmla="*/ 3619151 h 6533995"/>
              <a:gd name="connsiteX3215" fmla="*/ 1457108 w 11830043"/>
              <a:gd name="connsiteY3215" fmla="*/ 3619151 h 6533995"/>
              <a:gd name="connsiteX3216" fmla="*/ 1466827 w 11830043"/>
              <a:gd name="connsiteY3216" fmla="*/ 3628875 h 6533995"/>
              <a:gd name="connsiteX3217" fmla="*/ 1457108 w 11830043"/>
              <a:gd name="connsiteY3217" fmla="*/ 3638662 h 6533995"/>
              <a:gd name="connsiteX3218" fmla="*/ 1447323 w 11830043"/>
              <a:gd name="connsiteY3218" fmla="*/ 3628875 h 6533995"/>
              <a:gd name="connsiteX3219" fmla="*/ 1457108 w 11830043"/>
              <a:gd name="connsiteY3219" fmla="*/ 3619151 h 6533995"/>
              <a:gd name="connsiteX3220" fmla="*/ 1215886 w 11830043"/>
              <a:gd name="connsiteY3220" fmla="*/ 3619151 h 6533995"/>
              <a:gd name="connsiteX3221" fmla="*/ 1225670 w 11830043"/>
              <a:gd name="connsiteY3221" fmla="*/ 3628875 h 6533995"/>
              <a:gd name="connsiteX3222" fmla="*/ 1215886 w 11830043"/>
              <a:gd name="connsiteY3222" fmla="*/ 3638662 h 6533995"/>
              <a:gd name="connsiteX3223" fmla="*/ 1206166 w 11830043"/>
              <a:gd name="connsiteY3223" fmla="*/ 3628875 h 6533995"/>
              <a:gd name="connsiteX3224" fmla="*/ 1215886 w 11830043"/>
              <a:gd name="connsiteY3224" fmla="*/ 3619151 h 6533995"/>
              <a:gd name="connsiteX3225" fmla="*/ 974666 w 11830043"/>
              <a:gd name="connsiteY3225" fmla="*/ 3619151 h 6533995"/>
              <a:gd name="connsiteX3226" fmla="*/ 984450 w 11830043"/>
              <a:gd name="connsiteY3226" fmla="*/ 3628875 h 6533995"/>
              <a:gd name="connsiteX3227" fmla="*/ 974666 w 11830043"/>
              <a:gd name="connsiteY3227" fmla="*/ 3638662 h 6533995"/>
              <a:gd name="connsiteX3228" fmla="*/ 964946 w 11830043"/>
              <a:gd name="connsiteY3228" fmla="*/ 3628875 h 6533995"/>
              <a:gd name="connsiteX3229" fmla="*/ 974666 w 11830043"/>
              <a:gd name="connsiteY3229" fmla="*/ 3619151 h 6533995"/>
              <a:gd name="connsiteX3230" fmla="*/ 733446 w 11830043"/>
              <a:gd name="connsiteY3230" fmla="*/ 3619151 h 6533995"/>
              <a:gd name="connsiteX3231" fmla="*/ 743166 w 11830043"/>
              <a:gd name="connsiteY3231" fmla="*/ 3628875 h 6533995"/>
              <a:gd name="connsiteX3232" fmla="*/ 733446 w 11830043"/>
              <a:gd name="connsiteY3232" fmla="*/ 3638662 h 6533995"/>
              <a:gd name="connsiteX3233" fmla="*/ 723662 w 11830043"/>
              <a:gd name="connsiteY3233" fmla="*/ 3628875 h 6533995"/>
              <a:gd name="connsiteX3234" fmla="*/ 733446 w 11830043"/>
              <a:gd name="connsiteY3234" fmla="*/ 3619151 h 6533995"/>
              <a:gd name="connsiteX3235" fmla="*/ 492225 w 11830043"/>
              <a:gd name="connsiteY3235" fmla="*/ 3619151 h 6533995"/>
              <a:gd name="connsiteX3236" fmla="*/ 501945 w 11830043"/>
              <a:gd name="connsiteY3236" fmla="*/ 3628875 h 6533995"/>
              <a:gd name="connsiteX3237" fmla="*/ 492225 w 11830043"/>
              <a:gd name="connsiteY3237" fmla="*/ 3638662 h 6533995"/>
              <a:gd name="connsiteX3238" fmla="*/ 482441 w 11830043"/>
              <a:gd name="connsiteY3238" fmla="*/ 3628875 h 6533995"/>
              <a:gd name="connsiteX3239" fmla="*/ 492225 w 11830043"/>
              <a:gd name="connsiteY3239" fmla="*/ 3619151 h 6533995"/>
              <a:gd name="connsiteX3240" fmla="*/ 251005 w 11830043"/>
              <a:gd name="connsiteY3240" fmla="*/ 3619151 h 6533995"/>
              <a:gd name="connsiteX3241" fmla="*/ 260789 w 11830043"/>
              <a:gd name="connsiteY3241" fmla="*/ 3628875 h 6533995"/>
              <a:gd name="connsiteX3242" fmla="*/ 251005 w 11830043"/>
              <a:gd name="connsiteY3242" fmla="*/ 3638662 h 6533995"/>
              <a:gd name="connsiteX3243" fmla="*/ 241286 w 11830043"/>
              <a:gd name="connsiteY3243" fmla="*/ 3628875 h 6533995"/>
              <a:gd name="connsiteX3244" fmla="*/ 251005 w 11830043"/>
              <a:gd name="connsiteY3244" fmla="*/ 3619151 h 6533995"/>
              <a:gd name="connsiteX3245" fmla="*/ 9722 w 11830043"/>
              <a:gd name="connsiteY3245" fmla="*/ 3619151 h 6533995"/>
              <a:gd name="connsiteX3246" fmla="*/ 19506 w 11830043"/>
              <a:gd name="connsiteY3246" fmla="*/ 3628875 h 6533995"/>
              <a:gd name="connsiteX3247" fmla="*/ 9722 w 11830043"/>
              <a:gd name="connsiteY3247" fmla="*/ 3638662 h 6533995"/>
              <a:gd name="connsiteX3248" fmla="*/ 2 w 11830043"/>
              <a:gd name="connsiteY3248" fmla="*/ 3628875 h 6533995"/>
              <a:gd name="connsiteX3249" fmla="*/ 9722 w 11830043"/>
              <a:gd name="connsiteY3249" fmla="*/ 3619151 h 6533995"/>
              <a:gd name="connsiteX3250" fmla="*/ 11820259 w 11830043"/>
              <a:gd name="connsiteY3250" fmla="*/ 3377836 h 6533995"/>
              <a:gd name="connsiteX3251" fmla="*/ 11830043 w 11830043"/>
              <a:gd name="connsiteY3251" fmla="*/ 3387624 h 6533995"/>
              <a:gd name="connsiteX3252" fmla="*/ 11820259 w 11830043"/>
              <a:gd name="connsiteY3252" fmla="*/ 3397347 h 6533995"/>
              <a:gd name="connsiteX3253" fmla="*/ 11810539 w 11830043"/>
              <a:gd name="connsiteY3253" fmla="*/ 3387624 h 6533995"/>
              <a:gd name="connsiteX3254" fmla="*/ 11820259 w 11830043"/>
              <a:gd name="connsiteY3254" fmla="*/ 3377836 h 6533995"/>
              <a:gd name="connsiteX3255" fmla="*/ 11579030 w 11830043"/>
              <a:gd name="connsiteY3255" fmla="*/ 3377836 h 6533995"/>
              <a:gd name="connsiteX3256" fmla="*/ 11588815 w 11830043"/>
              <a:gd name="connsiteY3256" fmla="*/ 3387624 h 6533995"/>
              <a:gd name="connsiteX3257" fmla="*/ 11579030 w 11830043"/>
              <a:gd name="connsiteY3257" fmla="*/ 3397347 h 6533995"/>
              <a:gd name="connsiteX3258" fmla="*/ 11569310 w 11830043"/>
              <a:gd name="connsiteY3258" fmla="*/ 3387624 h 6533995"/>
              <a:gd name="connsiteX3259" fmla="*/ 11579030 w 11830043"/>
              <a:gd name="connsiteY3259" fmla="*/ 3377836 h 6533995"/>
              <a:gd name="connsiteX3260" fmla="*/ 11337802 w 11830043"/>
              <a:gd name="connsiteY3260" fmla="*/ 3377836 h 6533995"/>
              <a:gd name="connsiteX3261" fmla="*/ 11347587 w 11830043"/>
              <a:gd name="connsiteY3261" fmla="*/ 3387624 h 6533995"/>
              <a:gd name="connsiteX3262" fmla="*/ 11337802 w 11830043"/>
              <a:gd name="connsiteY3262" fmla="*/ 3397347 h 6533995"/>
              <a:gd name="connsiteX3263" fmla="*/ 11328082 w 11830043"/>
              <a:gd name="connsiteY3263" fmla="*/ 3387624 h 6533995"/>
              <a:gd name="connsiteX3264" fmla="*/ 11337802 w 11830043"/>
              <a:gd name="connsiteY3264" fmla="*/ 3377836 h 6533995"/>
              <a:gd name="connsiteX3265" fmla="*/ 11096574 w 11830043"/>
              <a:gd name="connsiteY3265" fmla="*/ 3377836 h 6533995"/>
              <a:gd name="connsiteX3266" fmla="*/ 11106294 w 11830043"/>
              <a:gd name="connsiteY3266" fmla="*/ 3387624 h 6533995"/>
              <a:gd name="connsiteX3267" fmla="*/ 11096574 w 11830043"/>
              <a:gd name="connsiteY3267" fmla="*/ 3397347 h 6533995"/>
              <a:gd name="connsiteX3268" fmla="*/ 11086790 w 11830043"/>
              <a:gd name="connsiteY3268" fmla="*/ 3387624 h 6533995"/>
              <a:gd name="connsiteX3269" fmla="*/ 11096574 w 11830043"/>
              <a:gd name="connsiteY3269" fmla="*/ 3377836 h 6533995"/>
              <a:gd name="connsiteX3270" fmla="*/ 10855345 w 11830043"/>
              <a:gd name="connsiteY3270" fmla="*/ 3377836 h 6533995"/>
              <a:gd name="connsiteX3271" fmla="*/ 10865065 w 11830043"/>
              <a:gd name="connsiteY3271" fmla="*/ 3387624 h 6533995"/>
              <a:gd name="connsiteX3272" fmla="*/ 10855345 w 11830043"/>
              <a:gd name="connsiteY3272" fmla="*/ 3397347 h 6533995"/>
              <a:gd name="connsiteX3273" fmla="*/ 10845625 w 11830043"/>
              <a:gd name="connsiteY3273" fmla="*/ 3387624 h 6533995"/>
              <a:gd name="connsiteX3274" fmla="*/ 10855345 w 11830043"/>
              <a:gd name="connsiteY3274" fmla="*/ 3377836 h 6533995"/>
              <a:gd name="connsiteX3275" fmla="*/ 10614116 w 11830043"/>
              <a:gd name="connsiteY3275" fmla="*/ 3377836 h 6533995"/>
              <a:gd name="connsiteX3276" fmla="*/ 10623901 w 11830043"/>
              <a:gd name="connsiteY3276" fmla="*/ 3387624 h 6533995"/>
              <a:gd name="connsiteX3277" fmla="*/ 10614116 w 11830043"/>
              <a:gd name="connsiteY3277" fmla="*/ 3397347 h 6533995"/>
              <a:gd name="connsiteX3278" fmla="*/ 10604396 w 11830043"/>
              <a:gd name="connsiteY3278" fmla="*/ 3387624 h 6533995"/>
              <a:gd name="connsiteX3279" fmla="*/ 10614116 w 11830043"/>
              <a:gd name="connsiteY3279" fmla="*/ 3377836 h 6533995"/>
              <a:gd name="connsiteX3280" fmla="*/ 10372888 w 11830043"/>
              <a:gd name="connsiteY3280" fmla="*/ 3377836 h 6533995"/>
              <a:gd name="connsiteX3281" fmla="*/ 10382673 w 11830043"/>
              <a:gd name="connsiteY3281" fmla="*/ 3387624 h 6533995"/>
              <a:gd name="connsiteX3282" fmla="*/ 10372888 w 11830043"/>
              <a:gd name="connsiteY3282" fmla="*/ 3397347 h 6533995"/>
              <a:gd name="connsiteX3283" fmla="*/ 10363168 w 11830043"/>
              <a:gd name="connsiteY3283" fmla="*/ 3387624 h 6533995"/>
              <a:gd name="connsiteX3284" fmla="*/ 10372888 w 11830043"/>
              <a:gd name="connsiteY3284" fmla="*/ 3377836 h 6533995"/>
              <a:gd name="connsiteX3285" fmla="*/ 10131660 w 11830043"/>
              <a:gd name="connsiteY3285" fmla="*/ 3377836 h 6533995"/>
              <a:gd name="connsiteX3286" fmla="*/ 10141444 w 11830043"/>
              <a:gd name="connsiteY3286" fmla="*/ 3387624 h 6533995"/>
              <a:gd name="connsiteX3287" fmla="*/ 10131660 w 11830043"/>
              <a:gd name="connsiteY3287" fmla="*/ 3397347 h 6533995"/>
              <a:gd name="connsiteX3288" fmla="*/ 10121940 w 11830043"/>
              <a:gd name="connsiteY3288" fmla="*/ 3387624 h 6533995"/>
              <a:gd name="connsiteX3289" fmla="*/ 10131660 w 11830043"/>
              <a:gd name="connsiteY3289" fmla="*/ 3377836 h 6533995"/>
              <a:gd name="connsiteX3290" fmla="*/ 9890432 w 11830043"/>
              <a:gd name="connsiteY3290" fmla="*/ 3377836 h 6533995"/>
              <a:gd name="connsiteX3291" fmla="*/ 9900152 w 11830043"/>
              <a:gd name="connsiteY3291" fmla="*/ 3387624 h 6533995"/>
              <a:gd name="connsiteX3292" fmla="*/ 9890432 w 11830043"/>
              <a:gd name="connsiteY3292" fmla="*/ 3397347 h 6533995"/>
              <a:gd name="connsiteX3293" fmla="*/ 9880648 w 11830043"/>
              <a:gd name="connsiteY3293" fmla="*/ 3387624 h 6533995"/>
              <a:gd name="connsiteX3294" fmla="*/ 9890432 w 11830043"/>
              <a:gd name="connsiteY3294" fmla="*/ 3377836 h 6533995"/>
              <a:gd name="connsiteX3295" fmla="*/ 9649203 w 11830043"/>
              <a:gd name="connsiteY3295" fmla="*/ 3377836 h 6533995"/>
              <a:gd name="connsiteX3296" fmla="*/ 9658923 w 11830043"/>
              <a:gd name="connsiteY3296" fmla="*/ 3387624 h 6533995"/>
              <a:gd name="connsiteX3297" fmla="*/ 9649203 w 11830043"/>
              <a:gd name="connsiteY3297" fmla="*/ 3397347 h 6533995"/>
              <a:gd name="connsiteX3298" fmla="*/ 9639483 w 11830043"/>
              <a:gd name="connsiteY3298" fmla="*/ 3387624 h 6533995"/>
              <a:gd name="connsiteX3299" fmla="*/ 9649203 w 11830043"/>
              <a:gd name="connsiteY3299" fmla="*/ 3377836 h 6533995"/>
              <a:gd name="connsiteX3300" fmla="*/ 9417695 w 11830043"/>
              <a:gd name="connsiteY3300" fmla="*/ 3377836 h 6533995"/>
              <a:gd name="connsiteX3301" fmla="*/ 9427416 w 11830043"/>
              <a:gd name="connsiteY3301" fmla="*/ 3387624 h 6533995"/>
              <a:gd name="connsiteX3302" fmla="*/ 9417695 w 11830043"/>
              <a:gd name="connsiteY3302" fmla="*/ 3397347 h 6533995"/>
              <a:gd name="connsiteX3303" fmla="*/ 9407911 w 11830043"/>
              <a:gd name="connsiteY3303" fmla="*/ 3387624 h 6533995"/>
              <a:gd name="connsiteX3304" fmla="*/ 9417695 w 11830043"/>
              <a:gd name="connsiteY3304" fmla="*/ 3377836 h 6533995"/>
              <a:gd name="connsiteX3305" fmla="*/ 9176467 w 11830043"/>
              <a:gd name="connsiteY3305" fmla="*/ 3377836 h 6533995"/>
              <a:gd name="connsiteX3306" fmla="*/ 9186187 w 11830043"/>
              <a:gd name="connsiteY3306" fmla="*/ 3387624 h 6533995"/>
              <a:gd name="connsiteX3307" fmla="*/ 9176467 w 11830043"/>
              <a:gd name="connsiteY3307" fmla="*/ 3397347 h 6533995"/>
              <a:gd name="connsiteX3308" fmla="*/ 9166683 w 11830043"/>
              <a:gd name="connsiteY3308" fmla="*/ 3387624 h 6533995"/>
              <a:gd name="connsiteX3309" fmla="*/ 9176467 w 11830043"/>
              <a:gd name="connsiteY3309" fmla="*/ 3377836 h 6533995"/>
              <a:gd name="connsiteX3310" fmla="*/ 8935237 w 11830043"/>
              <a:gd name="connsiteY3310" fmla="*/ 3377836 h 6533995"/>
              <a:gd name="connsiteX3311" fmla="*/ 8944958 w 11830043"/>
              <a:gd name="connsiteY3311" fmla="*/ 3387624 h 6533995"/>
              <a:gd name="connsiteX3312" fmla="*/ 8935237 w 11830043"/>
              <a:gd name="connsiteY3312" fmla="*/ 3397347 h 6533995"/>
              <a:gd name="connsiteX3313" fmla="*/ 8925454 w 11830043"/>
              <a:gd name="connsiteY3313" fmla="*/ 3387624 h 6533995"/>
              <a:gd name="connsiteX3314" fmla="*/ 8935237 w 11830043"/>
              <a:gd name="connsiteY3314" fmla="*/ 3377836 h 6533995"/>
              <a:gd name="connsiteX3315" fmla="*/ 8694009 w 11830043"/>
              <a:gd name="connsiteY3315" fmla="*/ 3377836 h 6533995"/>
              <a:gd name="connsiteX3316" fmla="*/ 8703730 w 11830043"/>
              <a:gd name="connsiteY3316" fmla="*/ 3387624 h 6533995"/>
              <a:gd name="connsiteX3317" fmla="*/ 8694009 w 11830043"/>
              <a:gd name="connsiteY3317" fmla="*/ 3397347 h 6533995"/>
              <a:gd name="connsiteX3318" fmla="*/ 8684289 w 11830043"/>
              <a:gd name="connsiteY3318" fmla="*/ 3387624 h 6533995"/>
              <a:gd name="connsiteX3319" fmla="*/ 8694009 w 11830043"/>
              <a:gd name="connsiteY3319" fmla="*/ 3377836 h 6533995"/>
              <a:gd name="connsiteX3320" fmla="*/ 8452781 w 11830043"/>
              <a:gd name="connsiteY3320" fmla="*/ 3377836 h 6533995"/>
              <a:gd name="connsiteX3321" fmla="*/ 8462566 w 11830043"/>
              <a:gd name="connsiteY3321" fmla="*/ 3387624 h 6533995"/>
              <a:gd name="connsiteX3322" fmla="*/ 8452781 w 11830043"/>
              <a:gd name="connsiteY3322" fmla="*/ 3397347 h 6533995"/>
              <a:gd name="connsiteX3323" fmla="*/ 8443061 w 11830043"/>
              <a:gd name="connsiteY3323" fmla="*/ 3387624 h 6533995"/>
              <a:gd name="connsiteX3324" fmla="*/ 8452781 w 11830043"/>
              <a:gd name="connsiteY3324" fmla="*/ 3377836 h 6533995"/>
              <a:gd name="connsiteX3325" fmla="*/ 8211553 w 11830043"/>
              <a:gd name="connsiteY3325" fmla="*/ 3377836 h 6533995"/>
              <a:gd name="connsiteX3326" fmla="*/ 8221273 w 11830043"/>
              <a:gd name="connsiteY3326" fmla="*/ 3387624 h 6533995"/>
              <a:gd name="connsiteX3327" fmla="*/ 8211553 w 11830043"/>
              <a:gd name="connsiteY3327" fmla="*/ 3397347 h 6533995"/>
              <a:gd name="connsiteX3328" fmla="*/ 8201769 w 11830043"/>
              <a:gd name="connsiteY3328" fmla="*/ 3387624 h 6533995"/>
              <a:gd name="connsiteX3329" fmla="*/ 8211553 w 11830043"/>
              <a:gd name="connsiteY3329" fmla="*/ 3377836 h 6533995"/>
              <a:gd name="connsiteX3330" fmla="*/ 7970260 w 11830043"/>
              <a:gd name="connsiteY3330" fmla="*/ 3377836 h 6533995"/>
              <a:gd name="connsiteX3331" fmla="*/ 7980044 w 11830043"/>
              <a:gd name="connsiteY3331" fmla="*/ 3387624 h 6533995"/>
              <a:gd name="connsiteX3332" fmla="*/ 7970260 w 11830043"/>
              <a:gd name="connsiteY3332" fmla="*/ 3397347 h 6533995"/>
              <a:gd name="connsiteX3333" fmla="*/ 7960477 w 11830043"/>
              <a:gd name="connsiteY3333" fmla="*/ 3387624 h 6533995"/>
              <a:gd name="connsiteX3334" fmla="*/ 7970260 w 11830043"/>
              <a:gd name="connsiteY3334" fmla="*/ 3377836 h 6533995"/>
              <a:gd name="connsiteX3335" fmla="*/ 7729032 w 11830043"/>
              <a:gd name="connsiteY3335" fmla="*/ 3377836 h 6533995"/>
              <a:gd name="connsiteX3336" fmla="*/ 7738753 w 11830043"/>
              <a:gd name="connsiteY3336" fmla="*/ 3387624 h 6533995"/>
              <a:gd name="connsiteX3337" fmla="*/ 7729032 w 11830043"/>
              <a:gd name="connsiteY3337" fmla="*/ 3397347 h 6533995"/>
              <a:gd name="connsiteX3338" fmla="*/ 7719249 w 11830043"/>
              <a:gd name="connsiteY3338" fmla="*/ 3387624 h 6533995"/>
              <a:gd name="connsiteX3339" fmla="*/ 7729032 w 11830043"/>
              <a:gd name="connsiteY3339" fmla="*/ 3377836 h 6533995"/>
              <a:gd name="connsiteX3340" fmla="*/ 7487803 w 11830043"/>
              <a:gd name="connsiteY3340" fmla="*/ 3377836 h 6533995"/>
              <a:gd name="connsiteX3341" fmla="*/ 7497524 w 11830043"/>
              <a:gd name="connsiteY3341" fmla="*/ 3387624 h 6533995"/>
              <a:gd name="connsiteX3342" fmla="*/ 7487803 w 11830043"/>
              <a:gd name="connsiteY3342" fmla="*/ 3397347 h 6533995"/>
              <a:gd name="connsiteX3343" fmla="*/ 7478019 w 11830043"/>
              <a:gd name="connsiteY3343" fmla="*/ 3387624 h 6533995"/>
              <a:gd name="connsiteX3344" fmla="*/ 7487803 w 11830043"/>
              <a:gd name="connsiteY3344" fmla="*/ 3377836 h 6533995"/>
              <a:gd name="connsiteX3345" fmla="*/ 7246575 w 11830043"/>
              <a:gd name="connsiteY3345" fmla="*/ 3377836 h 6533995"/>
              <a:gd name="connsiteX3346" fmla="*/ 7256359 w 11830043"/>
              <a:gd name="connsiteY3346" fmla="*/ 3387624 h 6533995"/>
              <a:gd name="connsiteX3347" fmla="*/ 7246575 w 11830043"/>
              <a:gd name="connsiteY3347" fmla="*/ 3397347 h 6533995"/>
              <a:gd name="connsiteX3348" fmla="*/ 7236855 w 11830043"/>
              <a:gd name="connsiteY3348" fmla="*/ 3387624 h 6533995"/>
              <a:gd name="connsiteX3349" fmla="*/ 7246575 w 11830043"/>
              <a:gd name="connsiteY3349" fmla="*/ 3377836 h 6533995"/>
              <a:gd name="connsiteX3350" fmla="*/ 7005346 w 11830043"/>
              <a:gd name="connsiteY3350" fmla="*/ 3377836 h 6533995"/>
              <a:gd name="connsiteX3351" fmla="*/ 7015130 w 11830043"/>
              <a:gd name="connsiteY3351" fmla="*/ 3387624 h 6533995"/>
              <a:gd name="connsiteX3352" fmla="*/ 7005346 w 11830043"/>
              <a:gd name="connsiteY3352" fmla="*/ 3397347 h 6533995"/>
              <a:gd name="connsiteX3353" fmla="*/ 6995626 w 11830043"/>
              <a:gd name="connsiteY3353" fmla="*/ 3387624 h 6533995"/>
              <a:gd name="connsiteX3354" fmla="*/ 7005346 w 11830043"/>
              <a:gd name="connsiteY3354" fmla="*/ 3377836 h 6533995"/>
              <a:gd name="connsiteX3355" fmla="*/ 6764118 w 11830043"/>
              <a:gd name="connsiteY3355" fmla="*/ 3377836 h 6533995"/>
              <a:gd name="connsiteX3356" fmla="*/ 6773902 w 11830043"/>
              <a:gd name="connsiteY3356" fmla="*/ 3387624 h 6533995"/>
              <a:gd name="connsiteX3357" fmla="*/ 6764118 w 11830043"/>
              <a:gd name="connsiteY3357" fmla="*/ 3397347 h 6533995"/>
              <a:gd name="connsiteX3358" fmla="*/ 6754335 w 11830043"/>
              <a:gd name="connsiteY3358" fmla="*/ 3387624 h 6533995"/>
              <a:gd name="connsiteX3359" fmla="*/ 6764118 w 11830043"/>
              <a:gd name="connsiteY3359" fmla="*/ 3377836 h 6533995"/>
              <a:gd name="connsiteX3360" fmla="*/ 6522889 w 11830043"/>
              <a:gd name="connsiteY3360" fmla="*/ 3377836 h 6533995"/>
              <a:gd name="connsiteX3361" fmla="*/ 6532610 w 11830043"/>
              <a:gd name="connsiteY3361" fmla="*/ 3387624 h 6533995"/>
              <a:gd name="connsiteX3362" fmla="*/ 6522889 w 11830043"/>
              <a:gd name="connsiteY3362" fmla="*/ 3397347 h 6533995"/>
              <a:gd name="connsiteX3363" fmla="*/ 6513105 w 11830043"/>
              <a:gd name="connsiteY3363" fmla="*/ 3387624 h 6533995"/>
              <a:gd name="connsiteX3364" fmla="*/ 6522889 w 11830043"/>
              <a:gd name="connsiteY3364" fmla="*/ 3377836 h 6533995"/>
              <a:gd name="connsiteX3365" fmla="*/ 6281661 w 11830043"/>
              <a:gd name="connsiteY3365" fmla="*/ 3377836 h 6533995"/>
              <a:gd name="connsiteX3366" fmla="*/ 6291381 w 11830043"/>
              <a:gd name="connsiteY3366" fmla="*/ 3387624 h 6533995"/>
              <a:gd name="connsiteX3367" fmla="*/ 6281661 w 11830043"/>
              <a:gd name="connsiteY3367" fmla="*/ 3397347 h 6533995"/>
              <a:gd name="connsiteX3368" fmla="*/ 6271877 w 11830043"/>
              <a:gd name="connsiteY3368" fmla="*/ 3387624 h 6533995"/>
              <a:gd name="connsiteX3369" fmla="*/ 6281661 w 11830043"/>
              <a:gd name="connsiteY3369" fmla="*/ 3377836 h 6533995"/>
              <a:gd name="connsiteX3370" fmla="*/ 6040432 w 11830043"/>
              <a:gd name="connsiteY3370" fmla="*/ 3377836 h 6533995"/>
              <a:gd name="connsiteX3371" fmla="*/ 6050216 w 11830043"/>
              <a:gd name="connsiteY3371" fmla="*/ 3387624 h 6533995"/>
              <a:gd name="connsiteX3372" fmla="*/ 6040432 w 11830043"/>
              <a:gd name="connsiteY3372" fmla="*/ 3397347 h 6533995"/>
              <a:gd name="connsiteX3373" fmla="*/ 6030712 w 11830043"/>
              <a:gd name="connsiteY3373" fmla="*/ 3387624 h 6533995"/>
              <a:gd name="connsiteX3374" fmla="*/ 6040432 w 11830043"/>
              <a:gd name="connsiteY3374" fmla="*/ 3377836 h 6533995"/>
              <a:gd name="connsiteX3375" fmla="*/ 5799205 w 11830043"/>
              <a:gd name="connsiteY3375" fmla="*/ 3377836 h 6533995"/>
              <a:gd name="connsiteX3376" fmla="*/ 5808989 w 11830043"/>
              <a:gd name="connsiteY3376" fmla="*/ 3387624 h 6533995"/>
              <a:gd name="connsiteX3377" fmla="*/ 5799205 w 11830043"/>
              <a:gd name="connsiteY3377" fmla="*/ 3397347 h 6533995"/>
              <a:gd name="connsiteX3378" fmla="*/ 5789486 w 11830043"/>
              <a:gd name="connsiteY3378" fmla="*/ 3387624 h 6533995"/>
              <a:gd name="connsiteX3379" fmla="*/ 5799205 w 11830043"/>
              <a:gd name="connsiteY3379" fmla="*/ 3377836 h 6533995"/>
              <a:gd name="connsiteX3380" fmla="*/ 5557991 w 11830043"/>
              <a:gd name="connsiteY3380" fmla="*/ 3377836 h 6533995"/>
              <a:gd name="connsiteX3381" fmla="*/ 5567774 w 11830043"/>
              <a:gd name="connsiteY3381" fmla="*/ 3387624 h 6533995"/>
              <a:gd name="connsiteX3382" fmla="*/ 5557991 w 11830043"/>
              <a:gd name="connsiteY3382" fmla="*/ 3397347 h 6533995"/>
              <a:gd name="connsiteX3383" fmla="*/ 5548208 w 11830043"/>
              <a:gd name="connsiteY3383" fmla="*/ 3387624 h 6533995"/>
              <a:gd name="connsiteX3384" fmla="*/ 5557991 w 11830043"/>
              <a:gd name="connsiteY3384" fmla="*/ 3377836 h 6533995"/>
              <a:gd name="connsiteX3385" fmla="*/ 5316710 w 11830043"/>
              <a:gd name="connsiteY3385" fmla="*/ 3377836 h 6533995"/>
              <a:gd name="connsiteX3386" fmla="*/ 5326429 w 11830043"/>
              <a:gd name="connsiteY3386" fmla="*/ 3387624 h 6533995"/>
              <a:gd name="connsiteX3387" fmla="*/ 5316710 w 11830043"/>
              <a:gd name="connsiteY3387" fmla="*/ 3397347 h 6533995"/>
              <a:gd name="connsiteX3388" fmla="*/ 5306924 w 11830043"/>
              <a:gd name="connsiteY3388" fmla="*/ 3387624 h 6533995"/>
              <a:gd name="connsiteX3389" fmla="*/ 5316710 w 11830043"/>
              <a:gd name="connsiteY3389" fmla="*/ 3377836 h 6533995"/>
              <a:gd name="connsiteX3390" fmla="*/ 5075486 w 11830043"/>
              <a:gd name="connsiteY3390" fmla="*/ 3377836 h 6533995"/>
              <a:gd name="connsiteX3391" fmla="*/ 5085202 w 11830043"/>
              <a:gd name="connsiteY3391" fmla="*/ 3387624 h 6533995"/>
              <a:gd name="connsiteX3392" fmla="*/ 5075486 w 11830043"/>
              <a:gd name="connsiteY3392" fmla="*/ 3397347 h 6533995"/>
              <a:gd name="connsiteX3393" fmla="*/ 5065705 w 11830043"/>
              <a:gd name="connsiteY3393" fmla="*/ 3387624 h 6533995"/>
              <a:gd name="connsiteX3394" fmla="*/ 5075486 w 11830043"/>
              <a:gd name="connsiteY3394" fmla="*/ 3377836 h 6533995"/>
              <a:gd name="connsiteX3395" fmla="*/ 4834252 w 11830043"/>
              <a:gd name="connsiteY3395" fmla="*/ 3377836 h 6533995"/>
              <a:gd name="connsiteX3396" fmla="*/ 4844040 w 11830043"/>
              <a:gd name="connsiteY3396" fmla="*/ 3387624 h 6533995"/>
              <a:gd name="connsiteX3397" fmla="*/ 4834252 w 11830043"/>
              <a:gd name="connsiteY3397" fmla="*/ 3397347 h 6533995"/>
              <a:gd name="connsiteX3398" fmla="*/ 4824534 w 11830043"/>
              <a:gd name="connsiteY3398" fmla="*/ 3387624 h 6533995"/>
              <a:gd name="connsiteX3399" fmla="*/ 4834252 w 11830043"/>
              <a:gd name="connsiteY3399" fmla="*/ 3377836 h 6533995"/>
              <a:gd name="connsiteX3400" fmla="*/ 4593019 w 11830043"/>
              <a:gd name="connsiteY3400" fmla="*/ 3377836 h 6533995"/>
              <a:gd name="connsiteX3401" fmla="*/ 4602795 w 11830043"/>
              <a:gd name="connsiteY3401" fmla="*/ 3387624 h 6533995"/>
              <a:gd name="connsiteX3402" fmla="*/ 4593019 w 11830043"/>
              <a:gd name="connsiteY3402" fmla="*/ 3397347 h 6533995"/>
              <a:gd name="connsiteX3403" fmla="*/ 4583304 w 11830043"/>
              <a:gd name="connsiteY3403" fmla="*/ 3387624 h 6533995"/>
              <a:gd name="connsiteX3404" fmla="*/ 4593019 w 11830043"/>
              <a:gd name="connsiteY3404" fmla="*/ 3377836 h 6533995"/>
              <a:gd name="connsiteX3405" fmla="*/ 4351806 w 11830043"/>
              <a:gd name="connsiteY3405" fmla="*/ 3377836 h 6533995"/>
              <a:gd name="connsiteX3406" fmla="*/ 4361580 w 11830043"/>
              <a:gd name="connsiteY3406" fmla="*/ 3387624 h 6533995"/>
              <a:gd name="connsiteX3407" fmla="*/ 4351806 w 11830043"/>
              <a:gd name="connsiteY3407" fmla="*/ 3397347 h 6533995"/>
              <a:gd name="connsiteX3408" fmla="*/ 4342006 w 11830043"/>
              <a:gd name="connsiteY3408" fmla="*/ 3387624 h 6533995"/>
              <a:gd name="connsiteX3409" fmla="*/ 4351806 w 11830043"/>
              <a:gd name="connsiteY3409" fmla="*/ 3377836 h 6533995"/>
              <a:gd name="connsiteX3410" fmla="*/ 4110581 w 11830043"/>
              <a:gd name="connsiteY3410" fmla="*/ 3377836 h 6533995"/>
              <a:gd name="connsiteX3411" fmla="*/ 4120362 w 11830043"/>
              <a:gd name="connsiteY3411" fmla="*/ 3387624 h 6533995"/>
              <a:gd name="connsiteX3412" fmla="*/ 4110581 w 11830043"/>
              <a:gd name="connsiteY3412" fmla="*/ 3397347 h 6533995"/>
              <a:gd name="connsiteX3413" fmla="*/ 4100799 w 11830043"/>
              <a:gd name="connsiteY3413" fmla="*/ 3387624 h 6533995"/>
              <a:gd name="connsiteX3414" fmla="*/ 4110581 w 11830043"/>
              <a:gd name="connsiteY3414" fmla="*/ 3377836 h 6533995"/>
              <a:gd name="connsiteX3415" fmla="*/ 3869431 w 11830043"/>
              <a:gd name="connsiteY3415" fmla="*/ 3377836 h 6533995"/>
              <a:gd name="connsiteX3416" fmla="*/ 3879149 w 11830043"/>
              <a:gd name="connsiteY3416" fmla="*/ 3387624 h 6533995"/>
              <a:gd name="connsiteX3417" fmla="*/ 3869431 w 11830043"/>
              <a:gd name="connsiteY3417" fmla="*/ 3397347 h 6533995"/>
              <a:gd name="connsiteX3418" fmla="*/ 3859648 w 11830043"/>
              <a:gd name="connsiteY3418" fmla="*/ 3387624 h 6533995"/>
              <a:gd name="connsiteX3419" fmla="*/ 3869431 w 11830043"/>
              <a:gd name="connsiteY3419" fmla="*/ 3377836 h 6533995"/>
              <a:gd name="connsiteX3420" fmla="*/ 3628212 w 11830043"/>
              <a:gd name="connsiteY3420" fmla="*/ 3377836 h 6533995"/>
              <a:gd name="connsiteX3421" fmla="*/ 3637936 w 11830043"/>
              <a:gd name="connsiteY3421" fmla="*/ 3387624 h 6533995"/>
              <a:gd name="connsiteX3422" fmla="*/ 3628212 w 11830043"/>
              <a:gd name="connsiteY3422" fmla="*/ 3397347 h 6533995"/>
              <a:gd name="connsiteX3423" fmla="*/ 3618430 w 11830043"/>
              <a:gd name="connsiteY3423" fmla="*/ 3387624 h 6533995"/>
              <a:gd name="connsiteX3424" fmla="*/ 3628212 w 11830043"/>
              <a:gd name="connsiteY3424" fmla="*/ 3377836 h 6533995"/>
              <a:gd name="connsiteX3425" fmla="*/ 3386958 w 11830043"/>
              <a:gd name="connsiteY3425" fmla="*/ 3377836 h 6533995"/>
              <a:gd name="connsiteX3426" fmla="*/ 3396744 w 11830043"/>
              <a:gd name="connsiteY3426" fmla="*/ 3387624 h 6533995"/>
              <a:gd name="connsiteX3427" fmla="*/ 3386958 w 11830043"/>
              <a:gd name="connsiteY3427" fmla="*/ 3397347 h 6533995"/>
              <a:gd name="connsiteX3428" fmla="*/ 3377236 w 11830043"/>
              <a:gd name="connsiteY3428" fmla="*/ 3387624 h 6533995"/>
              <a:gd name="connsiteX3429" fmla="*/ 3386958 w 11830043"/>
              <a:gd name="connsiteY3429" fmla="*/ 3377836 h 6533995"/>
              <a:gd name="connsiteX3430" fmla="*/ 3145751 w 11830043"/>
              <a:gd name="connsiteY3430" fmla="*/ 3377836 h 6533995"/>
              <a:gd name="connsiteX3431" fmla="*/ 3155533 w 11830043"/>
              <a:gd name="connsiteY3431" fmla="*/ 3387624 h 6533995"/>
              <a:gd name="connsiteX3432" fmla="*/ 3145751 w 11830043"/>
              <a:gd name="connsiteY3432" fmla="*/ 3397347 h 6533995"/>
              <a:gd name="connsiteX3433" fmla="*/ 3136032 w 11830043"/>
              <a:gd name="connsiteY3433" fmla="*/ 3387624 h 6533995"/>
              <a:gd name="connsiteX3434" fmla="*/ 3145751 w 11830043"/>
              <a:gd name="connsiteY3434" fmla="*/ 3377836 h 6533995"/>
              <a:gd name="connsiteX3435" fmla="*/ 2904573 w 11830043"/>
              <a:gd name="connsiteY3435" fmla="*/ 3377836 h 6533995"/>
              <a:gd name="connsiteX3436" fmla="*/ 2914355 w 11830043"/>
              <a:gd name="connsiteY3436" fmla="*/ 3387624 h 6533995"/>
              <a:gd name="connsiteX3437" fmla="*/ 2904573 w 11830043"/>
              <a:gd name="connsiteY3437" fmla="*/ 3397347 h 6533995"/>
              <a:gd name="connsiteX3438" fmla="*/ 2894791 w 11830043"/>
              <a:gd name="connsiteY3438" fmla="*/ 3387624 h 6533995"/>
              <a:gd name="connsiteX3439" fmla="*/ 2904573 w 11830043"/>
              <a:gd name="connsiteY3439" fmla="*/ 3377836 h 6533995"/>
              <a:gd name="connsiteX3440" fmla="*/ 2663275 w 11830043"/>
              <a:gd name="connsiteY3440" fmla="*/ 3377836 h 6533995"/>
              <a:gd name="connsiteX3441" fmla="*/ 2672998 w 11830043"/>
              <a:gd name="connsiteY3441" fmla="*/ 3387624 h 6533995"/>
              <a:gd name="connsiteX3442" fmla="*/ 2663275 w 11830043"/>
              <a:gd name="connsiteY3442" fmla="*/ 3397347 h 6533995"/>
              <a:gd name="connsiteX3443" fmla="*/ 2653492 w 11830043"/>
              <a:gd name="connsiteY3443" fmla="*/ 3387624 h 6533995"/>
              <a:gd name="connsiteX3444" fmla="*/ 2663275 w 11830043"/>
              <a:gd name="connsiteY3444" fmla="*/ 3377836 h 6533995"/>
              <a:gd name="connsiteX3445" fmla="*/ 2422037 w 11830043"/>
              <a:gd name="connsiteY3445" fmla="*/ 3377836 h 6533995"/>
              <a:gd name="connsiteX3446" fmla="*/ 2431754 w 11830043"/>
              <a:gd name="connsiteY3446" fmla="*/ 3387624 h 6533995"/>
              <a:gd name="connsiteX3447" fmla="*/ 2422037 w 11830043"/>
              <a:gd name="connsiteY3447" fmla="*/ 3397347 h 6533995"/>
              <a:gd name="connsiteX3448" fmla="*/ 2412257 w 11830043"/>
              <a:gd name="connsiteY3448" fmla="*/ 3387624 h 6533995"/>
              <a:gd name="connsiteX3449" fmla="*/ 2422037 w 11830043"/>
              <a:gd name="connsiteY3449" fmla="*/ 3377836 h 6533995"/>
              <a:gd name="connsiteX3450" fmla="*/ 2180788 w 11830043"/>
              <a:gd name="connsiteY3450" fmla="*/ 3377836 h 6533995"/>
              <a:gd name="connsiteX3451" fmla="*/ 2190580 w 11830043"/>
              <a:gd name="connsiteY3451" fmla="*/ 3387624 h 6533995"/>
              <a:gd name="connsiteX3452" fmla="*/ 2180788 w 11830043"/>
              <a:gd name="connsiteY3452" fmla="*/ 3397347 h 6533995"/>
              <a:gd name="connsiteX3453" fmla="*/ 2171085 w 11830043"/>
              <a:gd name="connsiteY3453" fmla="*/ 3387624 h 6533995"/>
              <a:gd name="connsiteX3454" fmla="*/ 2180788 w 11830043"/>
              <a:gd name="connsiteY3454" fmla="*/ 3377836 h 6533995"/>
              <a:gd name="connsiteX3455" fmla="*/ 1939582 w 11830043"/>
              <a:gd name="connsiteY3455" fmla="*/ 3377836 h 6533995"/>
              <a:gd name="connsiteX3456" fmla="*/ 1949365 w 11830043"/>
              <a:gd name="connsiteY3456" fmla="*/ 3387624 h 6533995"/>
              <a:gd name="connsiteX3457" fmla="*/ 1939582 w 11830043"/>
              <a:gd name="connsiteY3457" fmla="*/ 3397347 h 6533995"/>
              <a:gd name="connsiteX3458" fmla="*/ 1929861 w 11830043"/>
              <a:gd name="connsiteY3458" fmla="*/ 3387624 h 6533995"/>
              <a:gd name="connsiteX3459" fmla="*/ 1939582 w 11830043"/>
              <a:gd name="connsiteY3459" fmla="*/ 3377836 h 6533995"/>
              <a:gd name="connsiteX3460" fmla="*/ 1698332 w 11830043"/>
              <a:gd name="connsiteY3460" fmla="*/ 3377836 h 6533995"/>
              <a:gd name="connsiteX3461" fmla="*/ 1708118 w 11830043"/>
              <a:gd name="connsiteY3461" fmla="*/ 3387624 h 6533995"/>
              <a:gd name="connsiteX3462" fmla="*/ 1698332 w 11830043"/>
              <a:gd name="connsiteY3462" fmla="*/ 3397347 h 6533995"/>
              <a:gd name="connsiteX3463" fmla="*/ 1688547 w 11830043"/>
              <a:gd name="connsiteY3463" fmla="*/ 3387624 h 6533995"/>
              <a:gd name="connsiteX3464" fmla="*/ 1698332 w 11830043"/>
              <a:gd name="connsiteY3464" fmla="*/ 3377836 h 6533995"/>
              <a:gd name="connsiteX3465" fmla="*/ 1457107 w 11830043"/>
              <a:gd name="connsiteY3465" fmla="*/ 3377836 h 6533995"/>
              <a:gd name="connsiteX3466" fmla="*/ 1466827 w 11830043"/>
              <a:gd name="connsiteY3466" fmla="*/ 3387624 h 6533995"/>
              <a:gd name="connsiteX3467" fmla="*/ 1457107 w 11830043"/>
              <a:gd name="connsiteY3467" fmla="*/ 3397347 h 6533995"/>
              <a:gd name="connsiteX3468" fmla="*/ 1447323 w 11830043"/>
              <a:gd name="connsiteY3468" fmla="*/ 3387624 h 6533995"/>
              <a:gd name="connsiteX3469" fmla="*/ 1457107 w 11830043"/>
              <a:gd name="connsiteY3469" fmla="*/ 3377836 h 6533995"/>
              <a:gd name="connsiteX3470" fmla="*/ 1215886 w 11830043"/>
              <a:gd name="connsiteY3470" fmla="*/ 3377836 h 6533995"/>
              <a:gd name="connsiteX3471" fmla="*/ 1225670 w 11830043"/>
              <a:gd name="connsiteY3471" fmla="*/ 3387624 h 6533995"/>
              <a:gd name="connsiteX3472" fmla="*/ 1215886 w 11830043"/>
              <a:gd name="connsiteY3472" fmla="*/ 3397347 h 6533995"/>
              <a:gd name="connsiteX3473" fmla="*/ 1206166 w 11830043"/>
              <a:gd name="connsiteY3473" fmla="*/ 3387624 h 6533995"/>
              <a:gd name="connsiteX3474" fmla="*/ 1215886 w 11830043"/>
              <a:gd name="connsiteY3474" fmla="*/ 3377836 h 6533995"/>
              <a:gd name="connsiteX3475" fmla="*/ 974666 w 11830043"/>
              <a:gd name="connsiteY3475" fmla="*/ 3377836 h 6533995"/>
              <a:gd name="connsiteX3476" fmla="*/ 984449 w 11830043"/>
              <a:gd name="connsiteY3476" fmla="*/ 3387624 h 6533995"/>
              <a:gd name="connsiteX3477" fmla="*/ 974666 w 11830043"/>
              <a:gd name="connsiteY3477" fmla="*/ 3397347 h 6533995"/>
              <a:gd name="connsiteX3478" fmla="*/ 964946 w 11830043"/>
              <a:gd name="connsiteY3478" fmla="*/ 3387624 h 6533995"/>
              <a:gd name="connsiteX3479" fmla="*/ 974666 w 11830043"/>
              <a:gd name="connsiteY3479" fmla="*/ 3377836 h 6533995"/>
              <a:gd name="connsiteX3480" fmla="*/ 733446 w 11830043"/>
              <a:gd name="connsiteY3480" fmla="*/ 3377836 h 6533995"/>
              <a:gd name="connsiteX3481" fmla="*/ 743165 w 11830043"/>
              <a:gd name="connsiteY3481" fmla="*/ 3387624 h 6533995"/>
              <a:gd name="connsiteX3482" fmla="*/ 733446 w 11830043"/>
              <a:gd name="connsiteY3482" fmla="*/ 3397347 h 6533995"/>
              <a:gd name="connsiteX3483" fmla="*/ 723662 w 11830043"/>
              <a:gd name="connsiteY3483" fmla="*/ 3387624 h 6533995"/>
              <a:gd name="connsiteX3484" fmla="*/ 733446 w 11830043"/>
              <a:gd name="connsiteY3484" fmla="*/ 3377836 h 6533995"/>
              <a:gd name="connsiteX3485" fmla="*/ 492225 w 11830043"/>
              <a:gd name="connsiteY3485" fmla="*/ 3377836 h 6533995"/>
              <a:gd name="connsiteX3486" fmla="*/ 501945 w 11830043"/>
              <a:gd name="connsiteY3486" fmla="*/ 3387624 h 6533995"/>
              <a:gd name="connsiteX3487" fmla="*/ 492225 w 11830043"/>
              <a:gd name="connsiteY3487" fmla="*/ 3397347 h 6533995"/>
              <a:gd name="connsiteX3488" fmla="*/ 482441 w 11830043"/>
              <a:gd name="connsiteY3488" fmla="*/ 3387624 h 6533995"/>
              <a:gd name="connsiteX3489" fmla="*/ 492225 w 11830043"/>
              <a:gd name="connsiteY3489" fmla="*/ 3377836 h 6533995"/>
              <a:gd name="connsiteX3490" fmla="*/ 251005 w 11830043"/>
              <a:gd name="connsiteY3490" fmla="*/ 3377836 h 6533995"/>
              <a:gd name="connsiteX3491" fmla="*/ 260789 w 11830043"/>
              <a:gd name="connsiteY3491" fmla="*/ 3387624 h 6533995"/>
              <a:gd name="connsiteX3492" fmla="*/ 251005 w 11830043"/>
              <a:gd name="connsiteY3492" fmla="*/ 3397347 h 6533995"/>
              <a:gd name="connsiteX3493" fmla="*/ 241285 w 11830043"/>
              <a:gd name="connsiteY3493" fmla="*/ 3387624 h 6533995"/>
              <a:gd name="connsiteX3494" fmla="*/ 251005 w 11830043"/>
              <a:gd name="connsiteY3494" fmla="*/ 3377836 h 6533995"/>
              <a:gd name="connsiteX3495" fmla="*/ 9722 w 11830043"/>
              <a:gd name="connsiteY3495" fmla="*/ 3377836 h 6533995"/>
              <a:gd name="connsiteX3496" fmla="*/ 19506 w 11830043"/>
              <a:gd name="connsiteY3496" fmla="*/ 3387624 h 6533995"/>
              <a:gd name="connsiteX3497" fmla="*/ 9722 w 11830043"/>
              <a:gd name="connsiteY3497" fmla="*/ 3397347 h 6533995"/>
              <a:gd name="connsiteX3498" fmla="*/ 2 w 11830043"/>
              <a:gd name="connsiteY3498" fmla="*/ 3387624 h 6533995"/>
              <a:gd name="connsiteX3499" fmla="*/ 9722 w 11830043"/>
              <a:gd name="connsiteY3499" fmla="*/ 3377836 h 6533995"/>
              <a:gd name="connsiteX3500" fmla="*/ 9649203 w 11830043"/>
              <a:gd name="connsiteY3500" fmla="*/ 3136585 h 6533995"/>
              <a:gd name="connsiteX3501" fmla="*/ 9658923 w 11830043"/>
              <a:gd name="connsiteY3501" fmla="*/ 3146371 h 6533995"/>
              <a:gd name="connsiteX3502" fmla="*/ 9649203 w 11830043"/>
              <a:gd name="connsiteY3502" fmla="*/ 3156095 h 6533995"/>
              <a:gd name="connsiteX3503" fmla="*/ 9639483 w 11830043"/>
              <a:gd name="connsiteY3503" fmla="*/ 3146371 h 6533995"/>
              <a:gd name="connsiteX3504" fmla="*/ 9649203 w 11830043"/>
              <a:gd name="connsiteY3504" fmla="*/ 3136585 h 6533995"/>
              <a:gd name="connsiteX3505" fmla="*/ 11820259 w 11830043"/>
              <a:gd name="connsiteY3505" fmla="*/ 3136584 h 6533995"/>
              <a:gd name="connsiteX3506" fmla="*/ 11830043 w 11830043"/>
              <a:gd name="connsiteY3506" fmla="*/ 3146371 h 6533995"/>
              <a:gd name="connsiteX3507" fmla="*/ 11820259 w 11830043"/>
              <a:gd name="connsiteY3507" fmla="*/ 3156095 h 6533995"/>
              <a:gd name="connsiteX3508" fmla="*/ 11810539 w 11830043"/>
              <a:gd name="connsiteY3508" fmla="*/ 3146371 h 6533995"/>
              <a:gd name="connsiteX3509" fmla="*/ 11820259 w 11830043"/>
              <a:gd name="connsiteY3509" fmla="*/ 3136584 h 6533995"/>
              <a:gd name="connsiteX3510" fmla="*/ 11579030 w 11830043"/>
              <a:gd name="connsiteY3510" fmla="*/ 3136584 h 6533995"/>
              <a:gd name="connsiteX3511" fmla="*/ 11588815 w 11830043"/>
              <a:gd name="connsiteY3511" fmla="*/ 3146371 h 6533995"/>
              <a:gd name="connsiteX3512" fmla="*/ 11579030 w 11830043"/>
              <a:gd name="connsiteY3512" fmla="*/ 3156095 h 6533995"/>
              <a:gd name="connsiteX3513" fmla="*/ 11569310 w 11830043"/>
              <a:gd name="connsiteY3513" fmla="*/ 3146371 h 6533995"/>
              <a:gd name="connsiteX3514" fmla="*/ 11579030 w 11830043"/>
              <a:gd name="connsiteY3514" fmla="*/ 3136584 h 6533995"/>
              <a:gd name="connsiteX3515" fmla="*/ 11337802 w 11830043"/>
              <a:gd name="connsiteY3515" fmla="*/ 3136584 h 6533995"/>
              <a:gd name="connsiteX3516" fmla="*/ 11347587 w 11830043"/>
              <a:gd name="connsiteY3516" fmla="*/ 3146371 h 6533995"/>
              <a:gd name="connsiteX3517" fmla="*/ 11337802 w 11830043"/>
              <a:gd name="connsiteY3517" fmla="*/ 3156095 h 6533995"/>
              <a:gd name="connsiteX3518" fmla="*/ 11328082 w 11830043"/>
              <a:gd name="connsiteY3518" fmla="*/ 3146371 h 6533995"/>
              <a:gd name="connsiteX3519" fmla="*/ 11337802 w 11830043"/>
              <a:gd name="connsiteY3519" fmla="*/ 3136584 h 6533995"/>
              <a:gd name="connsiteX3520" fmla="*/ 11096574 w 11830043"/>
              <a:gd name="connsiteY3520" fmla="*/ 3136584 h 6533995"/>
              <a:gd name="connsiteX3521" fmla="*/ 11106294 w 11830043"/>
              <a:gd name="connsiteY3521" fmla="*/ 3146371 h 6533995"/>
              <a:gd name="connsiteX3522" fmla="*/ 11096574 w 11830043"/>
              <a:gd name="connsiteY3522" fmla="*/ 3156095 h 6533995"/>
              <a:gd name="connsiteX3523" fmla="*/ 11086790 w 11830043"/>
              <a:gd name="connsiteY3523" fmla="*/ 3146371 h 6533995"/>
              <a:gd name="connsiteX3524" fmla="*/ 11096574 w 11830043"/>
              <a:gd name="connsiteY3524" fmla="*/ 3136584 h 6533995"/>
              <a:gd name="connsiteX3525" fmla="*/ 10855345 w 11830043"/>
              <a:gd name="connsiteY3525" fmla="*/ 3136584 h 6533995"/>
              <a:gd name="connsiteX3526" fmla="*/ 10865065 w 11830043"/>
              <a:gd name="connsiteY3526" fmla="*/ 3146371 h 6533995"/>
              <a:gd name="connsiteX3527" fmla="*/ 10855345 w 11830043"/>
              <a:gd name="connsiteY3527" fmla="*/ 3156095 h 6533995"/>
              <a:gd name="connsiteX3528" fmla="*/ 10845625 w 11830043"/>
              <a:gd name="connsiteY3528" fmla="*/ 3146371 h 6533995"/>
              <a:gd name="connsiteX3529" fmla="*/ 10855345 w 11830043"/>
              <a:gd name="connsiteY3529" fmla="*/ 3136584 h 6533995"/>
              <a:gd name="connsiteX3530" fmla="*/ 10614116 w 11830043"/>
              <a:gd name="connsiteY3530" fmla="*/ 3136584 h 6533995"/>
              <a:gd name="connsiteX3531" fmla="*/ 10623901 w 11830043"/>
              <a:gd name="connsiteY3531" fmla="*/ 3146371 h 6533995"/>
              <a:gd name="connsiteX3532" fmla="*/ 10614116 w 11830043"/>
              <a:gd name="connsiteY3532" fmla="*/ 3156095 h 6533995"/>
              <a:gd name="connsiteX3533" fmla="*/ 10604396 w 11830043"/>
              <a:gd name="connsiteY3533" fmla="*/ 3146371 h 6533995"/>
              <a:gd name="connsiteX3534" fmla="*/ 10614116 w 11830043"/>
              <a:gd name="connsiteY3534" fmla="*/ 3136584 h 6533995"/>
              <a:gd name="connsiteX3535" fmla="*/ 10372888 w 11830043"/>
              <a:gd name="connsiteY3535" fmla="*/ 3136584 h 6533995"/>
              <a:gd name="connsiteX3536" fmla="*/ 10382673 w 11830043"/>
              <a:gd name="connsiteY3536" fmla="*/ 3146371 h 6533995"/>
              <a:gd name="connsiteX3537" fmla="*/ 10372888 w 11830043"/>
              <a:gd name="connsiteY3537" fmla="*/ 3156095 h 6533995"/>
              <a:gd name="connsiteX3538" fmla="*/ 10363168 w 11830043"/>
              <a:gd name="connsiteY3538" fmla="*/ 3146371 h 6533995"/>
              <a:gd name="connsiteX3539" fmla="*/ 10372888 w 11830043"/>
              <a:gd name="connsiteY3539" fmla="*/ 3136584 h 6533995"/>
              <a:gd name="connsiteX3540" fmla="*/ 10131660 w 11830043"/>
              <a:gd name="connsiteY3540" fmla="*/ 3136584 h 6533995"/>
              <a:gd name="connsiteX3541" fmla="*/ 10141444 w 11830043"/>
              <a:gd name="connsiteY3541" fmla="*/ 3146371 h 6533995"/>
              <a:gd name="connsiteX3542" fmla="*/ 10131660 w 11830043"/>
              <a:gd name="connsiteY3542" fmla="*/ 3156095 h 6533995"/>
              <a:gd name="connsiteX3543" fmla="*/ 10121940 w 11830043"/>
              <a:gd name="connsiteY3543" fmla="*/ 3146371 h 6533995"/>
              <a:gd name="connsiteX3544" fmla="*/ 10131660 w 11830043"/>
              <a:gd name="connsiteY3544" fmla="*/ 3136584 h 6533995"/>
              <a:gd name="connsiteX3545" fmla="*/ 9890432 w 11830043"/>
              <a:gd name="connsiteY3545" fmla="*/ 3136584 h 6533995"/>
              <a:gd name="connsiteX3546" fmla="*/ 9900152 w 11830043"/>
              <a:gd name="connsiteY3546" fmla="*/ 3146371 h 6533995"/>
              <a:gd name="connsiteX3547" fmla="*/ 9890432 w 11830043"/>
              <a:gd name="connsiteY3547" fmla="*/ 3156095 h 6533995"/>
              <a:gd name="connsiteX3548" fmla="*/ 9880648 w 11830043"/>
              <a:gd name="connsiteY3548" fmla="*/ 3146371 h 6533995"/>
              <a:gd name="connsiteX3549" fmla="*/ 9890432 w 11830043"/>
              <a:gd name="connsiteY3549" fmla="*/ 3136584 h 6533995"/>
              <a:gd name="connsiteX3550" fmla="*/ 9417695 w 11830043"/>
              <a:gd name="connsiteY3550" fmla="*/ 3136584 h 6533995"/>
              <a:gd name="connsiteX3551" fmla="*/ 9427416 w 11830043"/>
              <a:gd name="connsiteY3551" fmla="*/ 3146371 h 6533995"/>
              <a:gd name="connsiteX3552" fmla="*/ 9417695 w 11830043"/>
              <a:gd name="connsiteY3552" fmla="*/ 3156095 h 6533995"/>
              <a:gd name="connsiteX3553" fmla="*/ 9407911 w 11830043"/>
              <a:gd name="connsiteY3553" fmla="*/ 3146371 h 6533995"/>
              <a:gd name="connsiteX3554" fmla="*/ 9417695 w 11830043"/>
              <a:gd name="connsiteY3554" fmla="*/ 3136584 h 6533995"/>
              <a:gd name="connsiteX3555" fmla="*/ 9176467 w 11830043"/>
              <a:gd name="connsiteY3555" fmla="*/ 3136584 h 6533995"/>
              <a:gd name="connsiteX3556" fmla="*/ 9186187 w 11830043"/>
              <a:gd name="connsiteY3556" fmla="*/ 3146371 h 6533995"/>
              <a:gd name="connsiteX3557" fmla="*/ 9176467 w 11830043"/>
              <a:gd name="connsiteY3557" fmla="*/ 3156095 h 6533995"/>
              <a:gd name="connsiteX3558" fmla="*/ 9166683 w 11830043"/>
              <a:gd name="connsiteY3558" fmla="*/ 3146371 h 6533995"/>
              <a:gd name="connsiteX3559" fmla="*/ 9176467 w 11830043"/>
              <a:gd name="connsiteY3559" fmla="*/ 3136584 h 6533995"/>
              <a:gd name="connsiteX3560" fmla="*/ 8935237 w 11830043"/>
              <a:gd name="connsiteY3560" fmla="*/ 3136584 h 6533995"/>
              <a:gd name="connsiteX3561" fmla="*/ 8944958 w 11830043"/>
              <a:gd name="connsiteY3561" fmla="*/ 3146371 h 6533995"/>
              <a:gd name="connsiteX3562" fmla="*/ 8935237 w 11830043"/>
              <a:gd name="connsiteY3562" fmla="*/ 3156095 h 6533995"/>
              <a:gd name="connsiteX3563" fmla="*/ 8925454 w 11830043"/>
              <a:gd name="connsiteY3563" fmla="*/ 3146371 h 6533995"/>
              <a:gd name="connsiteX3564" fmla="*/ 8935237 w 11830043"/>
              <a:gd name="connsiteY3564" fmla="*/ 3136584 h 6533995"/>
              <a:gd name="connsiteX3565" fmla="*/ 8694009 w 11830043"/>
              <a:gd name="connsiteY3565" fmla="*/ 3136584 h 6533995"/>
              <a:gd name="connsiteX3566" fmla="*/ 8703730 w 11830043"/>
              <a:gd name="connsiteY3566" fmla="*/ 3146371 h 6533995"/>
              <a:gd name="connsiteX3567" fmla="*/ 8694009 w 11830043"/>
              <a:gd name="connsiteY3567" fmla="*/ 3156095 h 6533995"/>
              <a:gd name="connsiteX3568" fmla="*/ 8684289 w 11830043"/>
              <a:gd name="connsiteY3568" fmla="*/ 3146371 h 6533995"/>
              <a:gd name="connsiteX3569" fmla="*/ 8694009 w 11830043"/>
              <a:gd name="connsiteY3569" fmla="*/ 3136584 h 6533995"/>
              <a:gd name="connsiteX3570" fmla="*/ 8452781 w 11830043"/>
              <a:gd name="connsiteY3570" fmla="*/ 3136584 h 6533995"/>
              <a:gd name="connsiteX3571" fmla="*/ 8462566 w 11830043"/>
              <a:gd name="connsiteY3571" fmla="*/ 3146371 h 6533995"/>
              <a:gd name="connsiteX3572" fmla="*/ 8452781 w 11830043"/>
              <a:gd name="connsiteY3572" fmla="*/ 3156095 h 6533995"/>
              <a:gd name="connsiteX3573" fmla="*/ 8443061 w 11830043"/>
              <a:gd name="connsiteY3573" fmla="*/ 3146371 h 6533995"/>
              <a:gd name="connsiteX3574" fmla="*/ 8452781 w 11830043"/>
              <a:gd name="connsiteY3574" fmla="*/ 3136584 h 6533995"/>
              <a:gd name="connsiteX3575" fmla="*/ 8211553 w 11830043"/>
              <a:gd name="connsiteY3575" fmla="*/ 3136584 h 6533995"/>
              <a:gd name="connsiteX3576" fmla="*/ 8221273 w 11830043"/>
              <a:gd name="connsiteY3576" fmla="*/ 3146371 h 6533995"/>
              <a:gd name="connsiteX3577" fmla="*/ 8211553 w 11830043"/>
              <a:gd name="connsiteY3577" fmla="*/ 3156095 h 6533995"/>
              <a:gd name="connsiteX3578" fmla="*/ 8201769 w 11830043"/>
              <a:gd name="connsiteY3578" fmla="*/ 3146371 h 6533995"/>
              <a:gd name="connsiteX3579" fmla="*/ 8211553 w 11830043"/>
              <a:gd name="connsiteY3579" fmla="*/ 3136584 h 6533995"/>
              <a:gd name="connsiteX3580" fmla="*/ 7970260 w 11830043"/>
              <a:gd name="connsiteY3580" fmla="*/ 3136584 h 6533995"/>
              <a:gd name="connsiteX3581" fmla="*/ 7980044 w 11830043"/>
              <a:gd name="connsiteY3581" fmla="*/ 3146371 h 6533995"/>
              <a:gd name="connsiteX3582" fmla="*/ 7970260 w 11830043"/>
              <a:gd name="connsiteY3582" fmla="*/ 3156095 h 6533995"/>
              <a:gd name="connsiteX3583" fmla="*/ 7960477 w 11830043"/>
              <a:gd name="connsiteY3583" fmla="*/ 3146371 h 6533995"/>
              <a:gd name="connsiteX3584" fmla="*/ 7970260 w 11830043"/>
              <a:gd name="connsiteY3584" fmla="*/ 3136584 h 6533995"/>
              <a:gd name="connsiteX3585" fmla="*/ 7729032 w 11830043"/>
              <a:gd name="connsiteY3585" fmla="*/ 3136584 h 6533995"/>
              <a:gd name="connsiteX3586" fmla="*/ 7738753 w 11830043"/>
              <a:gd name="connsiteY3586" fmla="*/ 3146371 h 6533995"/>
              <a:gd name="connsiteX3587" fmla="*/ 7729032 w 11830043"/>
              <a:gd name="connsiteY3587" fmla="*/ 3156095 h 6533995"/>
              <a:gd name="connsiteX3588" fmla="*/ 7719249 w 11830043"/>
              <a:gd name="connsiteY3588" fmla="*/ 3146371 h 6533995"/>
              <a:gd name="connsiteX3589" fmla="*/ 7729032 w 11830043"/>
              <a:gd name="connsiteY3589" fmla="*/ 3136584 h 6533995"/>
              <a:gd name="connsiteX3590" fmla="*/ 7487803 w 11830043"/>
              <a:gd name="connsiteY3590" fmla="*/ 3136584 h 6533995"/>
              <a:gd name="connsiteX3591" fmla="*/ 7497524 w 11830043"/>
              <a:gd name="connsiteY3591" fmla="*/ 3146371 h 6533995"/>
              <a:gd name="connsiteX3592" fmla="*/ 7487803 w 11830043"/>
              <a:gd name="connsiteY3592" fmla="*/ 3156095 h 6533995"/>
              <a:gd name="connsiteX3593" fmla="*/ 7478019 w 11830043"/>
              <a:gd name="connsiteY3593" fmla="*/ 3146371 h 6533995"/>
              <a:gd name="connsiteX3594" fmla="*/ 7487803 w 11830043"/>
              <a:gd name="connsiteY3594" fmla="*/ 3136584 h 6533995"/>
              <a:gd name="connsiteX3595" fmla="*/ 7246575 w 11830043"/>
              <a:gd name="connsiteY3595" fmla="*/ 3136584 h 6533995"/>
              <a:gd name="connsiteX3596" fmla="*/ 7256359 w 11830043"/>
              <a:gd name="connsiteY3596" fmla="*/ 3146371 h 6533995"/>
              <a:gd name="connsiteX3597" fmla="*/ 7246575 w 11830043"/>
              <a:gd name="connsiteY3597" fmla="*/ 3156095 h 6533995"/>
              <a:gd name="connsiteX3598" fmla="*/ 7236855 w 11830043"/>
              <a:gd name="connsiteY3598" fmla="*/ 3146371 h 6533995"/>
              <a:gd name="connsiteX3599" fmla="*/ 7246575 w 11830043"/>
              <a:gd name="connsiteY3599" fmla="*/ 3136584 h 6533995"/>
              <a:gd name="connsiteX3600" fmla="*/ 7005346 w 11830043"/>
              <a:gd name="connsiteY3600" fmla="*/ 3136584 h 6533995"/>
              <a:gd name="connsiteX3601" fmla="*/ 7015130 w 11830043"/>
              <a:gd name="connsiteY3601" fmla="*/ 3146371 h 6533995"/>
              <a:gd name="connsiteX3602" fmla="*/ 7005346 w 11830043"/>
              <a:gd name="connsiteY3602" fmla="*/ 3156095 h 6533995"/>
              <a:gd name="connsiteX3603" fmla="*/ 6995626 w 11830043"/>
              <a:gd name="connsiteY3603" fmla="*/ 3146371 h 6533995"/>
              <a:gd name="connsiteX3604" fmla="*/ 7005346 w 11830043"/>
              <a:gd name="connsiteY3604" fmla="*/ 3136584 h 6533995"/>
              <a:gd name="connsiteX3605" fmla="*/ 6764118 w 11830043"/>
              <a:gd name="connsiteY3605" fmla="*/ 3136584 h 6533995"/>
              <a:gd name="connsiteX3606" fmla="*/ 6773902 w 11830043"/>
              <a:gd name="connsiteY3606" fmla="*/ 3146371 h 6533995"/>
              <a:gd name="connsiteX3607" fmla="*/ 6764118 w 11830043"/>
              <a:gd name="connsiteY3607" fmla="*/ 3156095 h 6533995"/>
              <a:gd name="connsiteX3608" fmla="*/ 6754335 w 11830043"/>
              <a:gd name="connsiteY3608" fmla="*/ 3146371 h 6533995"/>
              <a:gd name="connsiteX3609" fmla="*/ 6764118 w 11830043"/>
              <a:gd name="connsiteY3609" fmla="*/ 3136584 h 6533995"/>
              <a:gd name="connsiteX3610" fmla="*/ 6522889 w 11830043"/>
              <a:gd name="connsiteY3610" fmla="*/ 3136584 h 6533995"/>
              <a:gd name="connsiteX3611" fmla="*/ 6532610 w 11830043"/>
              <a:gd name="connsiteY3611" fmla="*/ 3146371 h 6533995"/>
              <a:gd name="connsiteX3612" fmla="*/ 6522889 w 11830043"/>
              <a:gd name="connsiteY3612" fmla="*/ 3156095 h 6533995"/>
              <a:gd name="connsiteX3613" fmla="*/ 6513105 w 11830043"/>
              <a:gd name="connsiteY3613" fmla="*/ 3146371 h 6533995"/>
              <a:gd name="connsiteX3614" fmla="*/ 6522889 w 11830043"/>
              <a:gd name="connsiteY3614" fmla="*/ 3136584 h 6533995"/>
              <a:gd name="connsiteX3615" fmla="*/ 6281661 w 11830043"/>
              <a:gd name="connsiteY3615" fmla="*/ 3136584 h 6533995"/>
              <a:gd name="connsiteX3616" fmla="*/ 6291381 w 11830043"/>
              <a:gd name="connsiteY3616" fmla="*/ 3146371 h 6533995"/>
              <a:gd name="connsiteX3617" fmla="*/ 6281661 w 11830043"/>
              <a:gd name="connsiteY3617" fmla="*/ 3156095 h 6533995"/>
              <a:gd name="connsiteX3618" fmla="*/ 6271877 w 11830043"/>
              <a:gd name="connsiteY3618" fmla="*/ 3146371 h 6533995"/>
              <a:gd name="connsiteX3619" fmla="*/ 6281661 w 11830043"/>
              <a:gd name="connsiteY3619" fmla="*/ 3136584 h 6533995"/>
              <a:gd name="connsiteX3620" fmla="*/ 6040432 w 11830043"/>
              <a:gd name="connsiteY3620" fmla="*/ 3136584 h 6533995"/>
              <a:gd name="connsiteX3621" fmla="*/ 6050216 w 11830043"/>
              <a:gd name="connsiteY3621" fmla="*/ 3146371 h 6533995"/>
              <a:gd name="connsiteX3622" fmla="*/ 6040432 w 11830043"/>
              <a:gd name="connsiteY3622" fmla="*/ 3156095 h 6533995"/>
              <a:gd name="connsiteX3623" fmla="*/ 6030712 w 11830043"/>
              <a:gd name="connsiteY3623" fmla="*/ 3146371 h 6533995"/>
              <a:gd name="connsiteX3624" fmla="*/ 6040432 w 11830043"/>
              <a:gd name="connsiteY3624" fmla="*/ 3136584 h 6533995"/>
              <a:gd name="connsiteX3625" fmla="*/ 5799205 w 11830043"/>
              <a:gd name="connsiteY3625" fmla="*/ 3136584 h 6533995"/>
              <a:gd name="connsiteX3626" fmla="*/ 5808989 w 11830043"/>
              <a:gd name="connsiteY3626" fmla="*/ 3146371 h 6533995"/>
              <a:gd name="connsiteX3627" fmla="*/ 5799205 w 11830043"/>
              <a:gd name="connsiteY3627" fmla="*/ 3156095 h 6533995"/>
              <a:gd name="connsiteX3628" fmla="*/ 5789486 w 11830043"/>
              <a:gd name="connsiteY3628" fmla="*/ 3146371 h 6533995"/>
              <a:gd name="connsiteX3629" fmla="*/ 5799205 w 11830043"/>
              <a:gd name="connsiteY3629" fmla="*/ 3136584 h 6533995"/>
              <a:gd name="connsiteX3630" fmla="*/ 5557991 w 11830043"/>
              <a:gd name="connsiteY3630" fmla="*/ 3136584 h 6533995"/>
              <a:gd name="connsiteX3631" fmla="*/ 5567774 w 11830043"/>
              <a:gd name="connsiteY3631" fmla="*/ 3146371 h 6533995"/>
              <a:gd name="connsiteX3632" fmla="*/ 5557991 w 11830043"/>
              <a:gd name="connsiteY3632" fmla="*/ 3156095 h 6533995"/>
              <a:gd name="connsiteX3633" fmla="*/ 5548208 w 11830043"/>
              <a:gd name="connsiteY3633" fmla="*/ 3146371 h 6533995"/>
              <a:gd name="connsiteX3634" fmla="*/ 5557991 w 11830043"/>
              <a:gd name="connsiteY3634" fmla="*/ 3136584 h 6533995"/>
              <a:gd name="connsiteX3635" fmla="*/ 5316710 w 11830043"/>
              <a:gd name="connsiteY3635" fmla="*/ 3136584 h 6533995"/>
              <a:gd name="connsiteX3636" fmla="*/ 5326429 w 11830043"/>
              <a:gd name="connsiteY3636" fmla="*/ 3146371 h 6533995"/>
              <a:gd name="connsiteX3637" fmla="*/ 5316710 w 11830043"/>
              <a:gd name="connsiteY3637" fmla="*/ 3156095 h 6533995"/>
              <a:gd name="connsiteX3638" fmla="*/ 5306924 w 11830043"/>
              <a:gd name="connsiteY3638" fmla="*/ 3146371 h 6533995"/>
              <a:gd name="connsiteX3639" fmla="*/ 5316710 w 11830043"/>
              <a:gd name="connsiteY3639" fmla="*/ 3136584 h 6533995"/>
              <a:gd name="connsiteX3640" fmla="*/ 5075485 w 11830043"/>
              <a:gd name="connsiteY3640" fmla="*/ 3136584 h 6533995"/>
              <a:gd name="connsiteX3641" fmla="*/ 5085202 w 11830043"/>
              <a:gd name="connsiteY3641" fmla="*/ 3146371 h 6533995"/>
              <a:gd name="connsiteX3642" fmla="*/ 5075485 w 11830043"/>
              <a:gd name="connsiteY3642" fmla="*/ 3156095 h 6533995"/>
              <a:gd name="connsiteX3643" fmla="*/ 5065705 w 11830043"/>
              <a:gd name="connsiteY3643" fmla="*/ 3146371 h 6533995"/>
              <a:gd name="connsiteX3644" fmla="*/ 5075485 w 11830043"/>
              <a:gd name="connsiteY3644" fmla="*/ 3136584 h 6533995"/>
              <a:gd name="connsiteX3645" fmla="*/ 4834252 w 11830043"/>
              <a:gd name="connsiteY3645" fmla="*/ 3136584 h 6533995"/>
              <a:gd name="connsiteX3646" fmla="*/ 4844040 w 11830043"/>
              <a:gd name="connsiteY3646" fmla="*/ 3146371 h 6533995"/>
              <a:gd name="connsiteX3647" fmla="*/ 4834252 w 11830043"/>
              <a:gd name="connsiteY3647" fmla="*/ 3156095 h 6533995"/>
              <a:gd name="connsiteX3648" fmla="*/ 4824534 w 11830043"/>
              <a:gd name="connsiteY3648" fmla="*/ 3146371 h 6533995"/>
              <a:gd name="connsiteX3649" fmla="*/ 4834252 w 11830043"/>
              <a:gd name="connsiteY3649" fmla="*/ 3136584 h 6533995"/>
              <a:gd name="connsiteX3650" fmla="*/ 4593019 w 11830043"/>
              <a:gd name="connsiteY3650" fmla="*/ 3136584 h 6533995"/>
              <a:gd name="connsiteX3651" fmla="*/ 4602795 w 11830043"/>
              <a:gd name="connsiteY3651" fmla="*/ 3146371 h 6533995"/>
              <a:gd name="connsiteX3652" fmla="*/ 4593019 w 11830043"/>
              <a:gd name="connsiteY3652" fmla="*/ 3156095 h 6533995"/>
              <a:gd name="connsiteX3653" fmla="*/ 4583304 w 11830043"/>
              <a:gd name="connsiteY3653" fmla="*/ 3146371 h 6533995"/>
              <a:gd name="connsiteX3654" fmla="*/ 4593019 w 11830043"/>
              <a:gd name="connsiteY3654" fmla="*/ 3136584 h 6533995"/>
              <a:gd name="connsiteX3655" fmla="*/ 4351806 w 11830043"/>
              <a:gd name="connsiteY3655" fmla="*/ 3136584 h 6533995"/>
              <a:gd name="connsiteX3656" fmla="*/ 4361580 w 11830043"/>
              <a:gd name="connsiteY3656" fmla="*/ 3146371 h 6533995"/>
              <a:gd name="connsiteX3657" fmla="*/ 4351806 w 11830043"/>
              <a:gd name="connsiteY3657" fmla="*/ 3156095 h 6533995"/>
              <a:gd name="connsiteX3658" fmla="*/ 4342006 w 11830043"/>
              <a:gd name="connsiteY3658" fmla="*/ 3146371 h 6533995"/>
              <a:gd name="connsiteX3659" fmla="*/ 4351806 w 11830043"/>
              <a:gd name="connsiteY3659" fmla="*/ 3136584 h 6533995"/>
              <a:gd name="connsiteX3660" fmla="*/ 4110581 w 11830043"/>
              <a:gd name="connsiteY3660" fmla="*/ 3136584 h 6533995"/>
              <a:gd name="connsiteX3661" fmla="*/ 4120362 w 11830043"/>
              <a:gd name="connsiteY3661" fmla="*/ 3146371 h 6533995"/>
              <a:gd name="connsiteX3662" fmla="*/ 4110581 w 11830043"/>
              <a:gd name="connsiteY3662" fmla="*/ 3156095 h 6533995"/>
              <a:gd name="connsiteX3663" fmla="*/ 4100799 w 11830043"/>
              <a:gd name="connsiteY3663" fmla="*/ 3146371 h 6533995"/>
              <a:gd name="connsiteX3664" fmla="*/ 4110581 w 11830043"/>
              <a:gd name="connsiteY3664" fmla="*/ 3136584 h 6533995"/>
              <a:gd name="connsiteX3665" fmla="*/ 3869430 w 11830043"/>
              <a:gd name="connsiteY3665" fmla="*/ 3136584 h 6533995"/>
              <a:gd name="connsiteX3666" fmla="*/ 3879149 w 11830043"/>
              <a:gd name="connsiteY3666" fmla="*/ 3146371 h 6533995"/>
              <a:gd name="connsiteX3667" fmla="*/ 3869430 w 11830043"/>
              <a:gd name="connsiteY3667" fmla="*/ 3156095 h 6533995"/>
              <a:gd name="connsiteX3668" fmla="*/ 3859647 w 11830043"/>
              <a:gd name="connsiteY3668" fmla="*/ 3146371 h 6533995"/>
              <a:gd name="connsiteX3669" fmla="*/ 3869430 w 11830043"/>
              <a:gd name="connsiteY3669" fmla="*/ 3136584 h 6533995"/>
              <a:gd name="connsiteX3670" fmla="*/ 3628212 w 11830043"/>
              <a:gd name="connsiteY3670" fmla="*/ 3136584 h 6533995"/>
              <a:gd name="connsiteX3671" fmla="*/ 3637936 w 11830043"/>
              <a:gd name="connsiteY3671" fmla="*/ 3146371 h 6533995"/>
              <a:gd name="connsiteX3672" fmla="*/ 3628212 w 11830043"/>
              <a:gd name="connsiteY3672" fmla="*/ 3156095 h 6533995"/>
              <a:gd name="connsiteX3673" fmla="*/ 3618430 w 11830043"/>
              <a:gd name="connsiteY3673" fmla="*/ 3146371 h 6533995"/>
              <a:gd name="connsiteX3674" fmla="*/ 3628212 w 11830043"/>
              <a:gd name="connsiteY3674" fmla="*/ 3136584 h 6533995"/>
              <a:gd name="connsiteX3675" fmla="*/ 3386958 w 11830043"/>
              <a:gd name="connsiteY3675" fmla="*/ 3136584 h 6533995"/>
              <a:gd name="connsiteX3676" fmla="*/ 3396743 w 11830043"/>
              <a:gd name="connsiteY3676" fmla="*/ 3146371 h 6533995"/>
              <a:gd name="connsiteX3677" fmla="*/ 3386958 w 11830043"/>
              <a:gd name="connsiteY3677" fmla="*/ 3156095 h 6533995"/>
              <a:gd name="connsiteX3678" fmla="*/ 3377235 w 11830043"/>
              <a:gd name="connsiteY3678" fmla="*/ 3146371 h 6533995"/>
              <a:gd name="connsiteX3679" fmla="*/ 3386958 w 11830043"/>
              <a:gd name="connsiteY3679" fmla="*/ 3136584 h 6533995"/>
              <a:gd name="connsiteX3680" fmla="*/ 3145751 w 11830043"/>
              <a:gd name="connsiteY3680" fmla="*/ 3136584 h 6533995"/>
              <a:gd name="connsiteX3681" fmla="*/ 3155533 w 11830043"/>
              <a:gd name="connsiteY3681" fmla="*/ 3146371 h 6533995"/>
              <a:gd name="connsiteX3682" fmla="*/ 3145751 w 11830043"/>
              <a:gd name="connsiteY3682" fmla="*/ 3156095 h 6533995"/>
              <a:gd name="connsiteX3683" fmla="*/ 3136032 w 11830043"/>
              <a:gd name="connsiteY3683" fmla="*/ 3146371 h 6533995"/>
              <a:gd name="connsiteX3684" fmla="*/ 3145751 w 11830043"/>
              <a:gd name="connsiteY3684" fmla="*/ 3136584 h 6533995"/>
              <a:gd name="connsiteX3685" fmla="*/ 2904572 w 11830043"/>
              <a:gd name="connsiteY3685" fmla="*/ 3136584 h 6533995"/>
              <a:gd name="connsiteX3686" fmla="*/ 2914355 w 11830043"/>
              <a:gd name="connsiteY3686" fmla="*/ 3146371 h 6533995"/>
              <a:gd name="connsiteX3687" fmla="*/ 2904572 w 11830043"/>
              <a:gd name="connsiteY3687" fmla="*/ 3156095 h 6533995"/>
              <a:gd name="connsiteX3688" fmla="*/ 2894791 w 11830043"/>
              <a:gd name="connsiteY3688" fmla="*/ 3146371 h 6533995"/>
              <a:gd name="connsiteX3689" fmla="*/ 2904572 w 11830043"/>
              <a:gd name="connsiteY3689" fmla="*/ 3136584 h 6533995"/>
              <a:gd name="connsiteX3690" fmla="*/ 2663275 w 11830043"/>
              <a:gd name="connsiteY3690" fmla="*/ 3136584 h 6533995"/>
              <a:gd name="connsiteX3691" fmla="*/ 2672998 w 11830043"/>
              <a:gd name="connsiteY3691" fmla="*/ 3146371 h 6533995"/>
              <a:gd name="connsiteX3692" fmla="*/ 2663275 w 11830043"/>
              <a:gd name="connsiteY3692" fmla="*/ 3156095 h 6533995"/>
              <a:gd name="connsiteX3693" fmla="*/ 2653492 w 11830043"/>
              <a:gd name="connsiteY3693" fmla="*/ 3146371 h 6533995"/>
              <a:gd name="connsiteX3694" fmla="*/ 2663275 w 11830043"/>
              <a:gd name="connsiteY3694" fmla="*/ 3136584 h 6533995"/>
              <a:gd name="connsiteX3695" fmla="*/ 2422037 w 11830043"/>
              <a:gd name="connsiteY3695" fmla="*/ 3136584 h 6533995"/>
              <a:gd name="connsiteX3696" fmla="*/ 2431753 w 11830043"/>
              <a:gd name="connsiteY3696" fmla="*/ 3146371 h 6533995"/>
              <a:gd name="connsiteX3697" fmla="*/ 2422037 w 11830043"/>
              <a:gd name="connsiteY3697" fmla="*/ 3156095 h 6533995"/>
              <a:gd name="connsiteX3698" fmla="*/ 2412257 w 11830043"/>
              <a:gd name="connsiteY3698" fmla="*/ 3146371 h 6533995"/>
              <a:gd name="connsiteX3699" fmla="*/ 2422037 w 11830043"/>
              <a:gd name="connsiteY3699" fmla="*/ 3136584 h 6533995"/>
              <a:gd name="connsiteX3700" fmla="*/ 2180788 w 11830043"/>
              <a:gd name="connsiteY3700" fmla="*/ 3136584 h 6533995"/>
              <a:gd name="connsiteX3701" fmla="*/ 2190580 w 11830043"/>
              <a:gd name="connsiteY3701" fmla="*/ 3146371 h 6533995"/>
              <a:gd name="connsiteX3702" fmla="*/ 2180788 w 11830043"/>
              <a:gd name="connsiteY3702" fmla="*/ 3156095 h 6533995"/>
              <a:gd name="connsiteX3703" fmla="*/ 2171083 w 11830043"/>
              <a:gd name="connsiteY3703" fmla="*/ 3146371 h 6533995"/>
              <a:gd name="connsiteX3704" fmla="*/ 2180788 w 11830043"/>
              <a:gd name="connsiteY3704" fmla="*/ 3136584 h 6533995"/>
              <a:gd name="connsiteX3705" fmla="*/ 1939582 w 11830043"/>
              <a:gd name="connsiteY3705" fmla="*/ 3136584 h 6533995"/>
              <a:gd name="connsiteX3706" fmla="*/ 1949365 w 11830043"/>
              <a:gd name="connsiteY3706" fmla="*/ 3146371 h 6533995"/>
              <a:gd name="connsiteX3707" fmla="*/ 1939582 w 11830043"/>
              <a:gd name="connsiteY3707" fmla="*/ 3156095 h 6533995"/>
              <a:gd name="connsiteX3708" fmla="*/ 1929860 w 11830043"/>
              <a:gd name="connsiteY3708" fmla="*/ 3146371 h 6533995"/>
              <a:gd name="connsiteX3709" fmla="*/ 1939582 w 11830043"/>
              <a:gd name="connsiteY3709" fmla="*/ 3136584 h 6533995"/>
              <a:gd name="connsiteX3710" fmla="*/ 1698332 w 11830043"/>
              <a:gd name="connsiteY3710" fmla="*/ 3136584 h 6533995"/>
              <a:gd name="connsiteX3711" fmla="*/ 1708118 w 11830043"/>
              <a:gd name="connsiteY3711" fmla="*/ 3146371 h 6533995"/>
              <a:gd name="connsiteX3712" fmla="*/ 1698332 w 11830043"/>
              <a:gd name="connsiteY3712" fmla="*/ 3156095 h 6533995"/>
              <a:gd name="connsiteX3713" fmla="*/ 1688547 w 11830043"/>
              <a:gd name="connsiteY3713" fmla="*/ 3146371 h 6533995"/>
              <a:gd name="connsiteX3714" fmla="*/ 1698332 w 11830043"/>
              <a:gd name="connsiteY3714" fmla="*/ 3136584 h 6533995"/>
              <a:gd name="connsiteX3715" fmla="*/ 1457107 w 11830043"/>
              <a:gd name="connsiteY3715" fmla="*/ 3136584 h 6533995"/>
              <a:gd name="connsiteX3716" fmla="*/ 1466827 w 11830043"/>
              <a:gd name="connsiteY3716" fmla="*/ 3146371 h 6533995"/>
              <a:gd name="connsiteX3717" fmla="*/ 1457107 w 11830043"/>
              <a:gd name="connsiteY3717" fmla="*/ 3156095 h 6533995"/>
              <a:gd name="connsiteX3718" fmla="*/ 1447323 w 11830043"/>
              <a:gd name="connsiteY3718" fmla="*/ 3146371 h 6533995"/>
              <a:gd name="connsiteX3719" fmla="*/ 1457107 w 11830043"/>
              <a:gd name="connsiteY3719" fmla="*/ 3136584 h 6533995"/>
              <a:gd name="connsiteX3720" fmla="*/ 1215886 w 11830043"/>
              <a:gd name="connsiteY3720" fmla="*/ 3136584 h 6533995"/>
              <a:gd name="connsiteX3721" fmla="*/ 1225669 w 11830043"/>
              <a:gd name="connsiteY3721" fmla="*/ 3146371 h 6533995"/>
              <a:gd name="connsiteX3722" fmla="*/ 1215886 w 11830043"/>
              <a:gd name="connsiteY3722" fmla="*/ 3156095 h 6533995"/>
              <a:gd name="connsiteX3723" fmla="*/ 1206166 w 11830043"/>
              <a:gd name="connsiteY3723" fmla="*/ 3146371 h 6533995"/>
              <a:gd name="connsiteX3724" fmla="*/ 1215886 w 11830043"/>
              <a:gd name="connsiteY3724" fmla="*/ 3136584 h 6533995"/>
              <a:gd name="connsiteX3725" fmla="*/ 974665 w 11830043"/>
              <a:gd name="connsiteY3725" fmla="*/ 3136584 h 6533995"/>
              <a:gd name="connsiteX3726" fmla="*/ 984449 w 11830043"/>
              <a:gd name="connsiteY3726" fmla="*/ 3146371 h 6533995"/>
              <a:gd name="connsiteX3727" fmla="*/ 974665 w 11830043"/>
              <a:gd name="connsiteY3727" fmla="*/ 3156095 h 6533995"/>
              <a:gd name="connsiteX3728" fmla="*/ 964946 w 11830043"/>
              <a:gd name="connsiteY3728" fmla="*/ 3146371 h 6533995"/>
              <a:gd name="connsiteX3729" fmla="*/ 974665 w 11830043"/>
              <a:gd name="connsiteY3729" fmla="*/ 3136584 h 6533995"/>
              <a:gd name="connsiteX3730" fmla="*/ 733446 w 11830043"/>
              <a:gd name="connsiteY3730" fmla="*/ 3136584 h 6533995"/>
              <a:gd name="connsiteX3731" fmla="*/ 743165 w 11830043"/>
              <a:gd name="connsiteY3731" fmla="*/ 3146371 h 6533995"/>
              <a:gd name="connsiteX3732" fmla="*/ 733446 w 11830043"/>
              <a:gd name="connsiteY3732" fmla="*/ 3156095 h 6533995"/>
              <a:gd name="connsiteX3733" fmla="*/ 723662 w 11830043"/>
              <a:gd name="connsiteY3733" fmla="*/ 3146371 h 6533995"/>
              <a:gd name="connsiteX3734" fmla="*/ 733446 w 11830043"/>
              <a:gd name="connsiteY3734" fmla="*/ 3136584 h 6533995"/>
              <a:gd name="connsiteX3735" fmla="*/ 492225 w 11830043"/>
              <a:gd name="connsiteY3735" fmla="*/ 3136584 h 6533995"/>
              <a:gd name="connsiteX3736" fmla="*/ 501945 w 11830043"/>
              <a:gd name="connsiteY3736" fmla="*/ 3146371 h 6533995"/>
              <a:gd name="connsiteX3737" fmla="*/ 492225 w 11830043"/>
              <a:gd name="connsiteY3737" fmla="*/ 3156095 h 6533995"/>
              <a:gd name="connsiteX3738" fmla="*/ 482441 w 11830043"/>
              <a:gd name="connsiteY3738" fmla="*/ 3146371 h 6533995"/>
              <a:gd name="connsiteX3739" fmla="*/ 492225 w 11830043"/>
              <a:gd name="connsiteY3739" fmla="*/ 3136584 h 6533995"/>
              <a:gd name="connsiteX3740" fmla="*/ 251005 w 11830043"/>
              <a:gd name="connsiteY3740" fmla="*/ 3136584 h 6533995"/>
              <a:gd name="connsiteX3741" fmla="*/ 260789 w 11830043"/>
              <a:gd name="connsiteY3741" fmla="*/ 3146371 h 6533995"/>
              <a:gd name="connsiteX3742" fmla="*/ 251005 w 11830043"/>
              <a:gd name="connsiteY3742" fmla="*/ 3156095 h 6533995"/>
              <a:gd name="connsiteX3743" fmla="*/ 241285 w 11830043"/>
              <a:gd name="connsiteY3743" fmla="*/ 3146371 h 6533995"/>
              <a:gd name="connsiteX3744" fmla="*/ 251005 w 11830043"/>
              <a:gd name="connsiteY3744" fmla="*/ 3136584 h 6533995"/>
              <a:gd name="connsiteX3745" fmla="*/ 9722 w 11830043"/>
              <a:gd name="connsiteY3745" fmla="*/ 3136584 h 6533995"/>
              <a:gd name="connsiteX3746" fmla="*/ 19506 w 11830043"/>
              <a:gd name="connsiteY3746" fmla="*/ 3146371 h 6533995"/>
              <a:gd name="connsiteX3747" fmla="*/ 9722 w 11830043"/>
              <a:gd name="connsiteY3747" fmla="*/ 3156095 h 6533995"/>
              <a:gd name="connsiteX3748" fmla="*/ 2 w 11830043"/>
              <a:gd name="connsiteY3748" fmla="*/ 3146371 h 6533995"/>
              <a:gd name="connsiteX3749" fmla="*/ 9722 w 11830043"/>
              <a:gd name="connsiteY3749" fmla="*/ 3136584 h 6533995"/>
              <a:gd name="connsiteX3750" fmla="*/ 13517 w 11830043"/>
              <a:gd name="connsiteY3750" fmla="*/ 3029714 h 6533995"/>
              <a:gd name="connsiteX3751" fmla="*/ 18916 w 11830043"/>
              <a:gd name="connsiteY3751" fmla="*/ 3035116 h 6533995"/>
              <a:gd name="connsiteX3752" fmla="*/ 13517 w 11830043"/>
              <a:gd name="connsiteY3752" fmla="*/ 3040518 h 6533995"/>
              <a:gd name="connsiteX3753" fmla="*/ 8116 w 11830043"/>
              <a:gd name="connsiteY3753" fmla="*/ 3035116 h 6533995"/>
              <a:gd name="connsiteX3754" fmla="*/ 13517 w 11830043"/>
              <a:gd name="connsiteY3754" fmla="*/ 3029714 h 6533995"/>
              <a:gd name="connsiteX3755" fmla="*/ 9649203 w 11830043"/>
              <a:gd name="connsiteY3755" fmla="*/ 2895514 h 6533995"/>
              <a:gd name="connsiteX3756" fmla="*/ 9658923 w 11830043"/>
              <a:gd name="connsiteY3756" fmla="*/ 2905238 h 6533995"/>
              <a:gd name="connsiteX3757" fmla="*/ 9649203 w 11830043"/>
              <a:gd name="connsiteY3757" fmla="*/ 2915025 h 6533995"/>
              <a:gd name="connsiteX3758" fmla="*/ 9639483 w 11830043"/>
              <a:gd name="connsiteY3758" fmla="*/ 2905238 h 6533995"/>
              <a:gd name="connsiteX3759" fmla="*/ 9649203 w 11830043"/>
              <a:gd name="connsiteY3759" fmla="*/ 2895514 h 6533995"/>
              <a:gd name="connsiteX3760" fmla="*/ 9890432 w 11830043"/>
              <a:gd name="connsiteY3760" fmla="*/ 2895512 h 6533995"/>
              <a:gd name="connsiteX3761" fmla="*/ 9900152 w 11830043"/>
              <a:gd name="connsiteY3761" fmla="*/ 2905236 h 6533995"/>
              <a:gd name="connsiteX3762" fmla="*/ 9890432 w 11830043"/>
              <a:gd name="connsiteY3762" fmla="*/ 2915023 h 6533995"/>
              <a:gd name="connsiteX3763" fmla="*/ 9880648 w 11830043"/>
              <a:gd name="connsiteY3763" fmla="*/ 2905236 h 6533995"/>
              <a:gd name="connsiteX3764" fmla="*/ 9890432 w 11830043"/>
              <a:gd name="connsiteY3764" fmla="*/ 2895512 h 6533995"/>
              <a:gd name="connsiteX3765" fmla="*/ 10131660 w 11830043"/>
              <a:gd name="connsiteY3765" fmla="*/ 2895509 h 6533995"/>
              <a:gd name="connsiteX3766" fmla="*/ 10141444 w 11830043"/>
              <a:gd name="connsiteY3766" fmla="*/ 2905233 h 6533995"/>
              <a:gd name="connsiteX3767" fmla="*/ 10131660 w 11830043"/>
              <a:gd name="connsiteY3767" fmla="*/ 2915019 h 6533995"/>
              <a:gd name="connsiteX3768" fmla="*/ 10121940 w 11830043"/>
              <a:gd name="connsiteY3768" fmla="*/ 2905233 h 6533995"/>
              <a:gd name="connsiteX3769" fmla="*/ 10131660 w 11830043"/>
              <a:gd name="connsiteY3769" fmla="*/ 2895509 h 6533995"/>
              <a:gd name="connsiteX3770" fmla="*/ 10372888 w 11830043"/>
              <a:gd name="connsiteY3770" fmla="*/ 2895505 h 6533995"/>
              <a:gd name="connsiteX3771" fmla="*/ 10382673 w 11830043"/>
              <a:gd name="connsiteY3771" fmla="*/ 2905229 h 6533995"/>
              <a:gd name="connsiteX3772" fmla="*/ 10372888 w 11830043"/>
              <a:gd name="connsiteY3772" fmla="*/ 2915015 h 6533995"/>
              <a:gd name="connsiteX3773" fmla="*/ 10363168 w 11830043"/>
              <a:gd name="connsiteY3773" fmla="*/ 2905229 h 6533995"/>
              <a:gd name="connsiteX3774" fmla="*/ 10372888 w 11830043"/>
              <a:gd name="connsiteY3774" fmla="*/ 2895505 h 6533995"/>
              <a:gd name="connsiteX3775" fmla="*/ 10614116 w 11830043"/>
              <a:gd name="connsiteY3775" fmla="*/ 2895501 h 6533995"/>
              <a:gd name="connsiteX3776" fmla="*/ 10623901 w 11830043"/>
              <a:gd name="connsiteY3776" fmla="*/ 2905225 h 6533995"/>
              <a:gd name="connsiteX3777" fmla="*/ 10614116 w 11830043"/>
              <a:gd name="connsiteY3777" fmla="*/ 2915012 h 6533995"/>
              <a:gd name="connsiteX3778" fmla="*/ 10604396 w 11830043"/>
              <a:gd name="connsiteY3778" fmla="*/ 2905225 h 6533995"/>
              <a:gd name="connsiteX3779" fmla="*/ 10614116 w 11830043"/>
              <a:gd name="connsiteY3779" fmla="*/ 2895501 h 6533995"/>
              <a:gd name="connsiteX3780" fmla="*/ 10855345 w 11830043"/>
              <a:gd name="connsiteY3780" fmla="*/ 2895498 h 6533995"/>
              <a:gd name="connsiteX3781" fmla="*/ 10865065 w 11830043"/>
              <a:gd name="connsiteY3781" fmla="*/ 2905222 h 6533995"/>
              <a:gd name="connsiteX3782" fmla="*/ 10855345 w 11830043"/>
              <a:gd name="connsiteY3782" fmla="*/ 2915008 h 6533995"/>
              <a:gd name="connsiteX3783" fmla="*/ 10845625 w 11830043"/>
              <a:gd name="connsiteY3783" fmla="*/ 2905222 h 6533995"/>
              <a:gd name="connsiteX3784" fmla="*/ 10855345 w 11830043"/>
              <a:gd name="connsiteY3784" fmla="*/ 2895498 h 6533995"/>
              <a:gd name="connsiteX3785" fmla="*/ 11096574 w 11830043"/>
              <a:gd name="connsiteY3785" fmla="*/ 2895494 h 6533995"/>
              <a:gd name="connsiteX3786" fmla="*/ 11106294 w 11830043"/>
              <a:gd name="connsiteY3786" fmla="*/ 2905218 h 6533995"/>
              <a:gd name="connsiteX3787" fmla="*/ 11096574 w 11830043"/>
              <a:gd name="connsiteY3787" fmla="*/ 2915004 h 6533995"/>
              <a:gd name="connsiteX3788" fmla="*/ 11086790 w 11830043"/>
              <a:gd name="connsiteY3788" fmla="*/ 2905218 h 6533995"/>
              <a:gd name="connsiteX3789" fmla="*/ 11096574 w 11830043"/>
              <a:gd name="connsiteY3789" fmla="*/ 2895494 h 6533995"/>
              <a:gd name="connsiteX3790" fmla="*/ 11337802 w 11830043"/>
              <a:gd name="connsiteY3790" fmla="*/ 2895490 h 6533995"/>
              <a:gd name="connsiteX3791" fmla="*/ 11347587 w 11830043"/>
              <a:gd name="connsiteY3791" fmla="*/ 2905214 h 6533995"/>
              <a:gd name="connsiteX3792" fmla="*/ 11337802 w 11830043"/>
              <a:gd name="connsiteY3792" fmla="*/ 2915001 h 6533995"/>
              <a:gd name="connsiteX3793" fmla="*/ 11328082 w 11830043"/>
              <a:gd name="connsiteY3793" fmla="*/ 2905214 h 6533995"/>
              <a:gd name="connsiteX3794" fmla="*/ 11337802 w 11830043"/>
              <a:gd name="connsiteY3794" fmla="*/ 2895490 h 6533995"/>
              <a:gd name="connsiteX3795" fmla="*/ 11579030 w 11830043"/>
              <a:gd name="connsiteY3795" fmla="*/ 2895487 h 6533995"/>
              <a:gd name="connsiteX3796" fmla="*/ 11588815 w 11830043"/>
              <a:gd name="connsiteY3796" fmla="*/ 2905211 h 6533995"/>
              <a:gd name="connsiteX3797" fmla="*/ 11579030 w 11830043"/>
              <a:gd name="connsiteY3797" fmla="*/ 2914997 h 6533995"/>
              <a:gd name="connsiteX3798" fmla="*/ 11569310 w 11830043"/>
              <a:gd name="connsiteY3798" fmla="*/ 2905211 h 6533995"/>
              <a:gd name="connsiteX3799" fmla="*/ 11579030 w 11830043"/>
              <a:gd name="connsiteY3799" fmla="*/ 2895487 h 6533995"/>
              <a:gd name="connsiteX3800" fmla="*/ 11820259 w 11830043"/>
              <a:gd name="connsiteY3800" fmla="*/ 2895483 h 6533995"/>
              <a:gd name="connsiteX3801" fmla="*/ 11830043 w 11830043"/>
              <a:gd name="connsiteY3801" fmla="*/ 2905207 h 6533995"/>
              <a:gd name="connsiteX3802" fmla="*/ 11820259 w 11830043"/>
              <a:gd name="connsiteY3802" fmla="*/ 2914993 h 6533995"/>
              <a:gd name="connsiteX3803" fmla="*/ 11810539 w 11830043"/>
              <a:gd name="connsiteY3803" fmla="*/ 2905207 h 6533995"/>
              <a:gd name="connsiteX3804" fmla="*/ 11820259 w 11830043"/>
              <a:gd name="connsiteY3804" fmla="*/ 2895483 h 6533995"/>
              <a:gd name="connsiteX3805" fmla="*/ 9722 w 11830043"/>
              <a:gd name="connsiteY3805" fmla="*/ 2895479 h 6533995"/>
              <a:gd name="connsiteX3806" fmla="*/ 19506 w 11830043"/>
              <a:gd name="connsiteY3806" fmla="*/ 2905203 h 6533995"/>
              <a:gd name="connsiteX3807" fmla="*/ 9722 w 11830043"/>
              <a:gd name="connsiteY3807" fmla="*/ 2914990 h 6533995"/>
              <a:gd name="connsiteX3808" fmla="*/ 2 w 11830043"/>
              <a:gd name="connsiteY3808" fmla="*/ 2905203 h 6533995"/>
              <a:gd name="connsiteX3809" fmla="*/ 9722 w 11830043"/>
              <a:gd name="connsiteY3809" fmla="*/ 2895479 h 6533995"/>
              <a:gd name="connsiteX3810" fmla="*/ 251005 w 11830043"/>
              <a:gd name="connsiteY3810" fmla="*/ 2895476 h 6533995"/>
              <a:gd name="connsiteX3811" fmla="*/ 260789 w 11830043"/>
              <a:gd name="connsiteY3811" fmla="*/ 2905199 h 6533995"/>
              <a:gd name="connsiteX3812" fmla="*/ 251005 w 11830043"/>
              <a:gd name="connsiteY3812" fmla="*/ 2914986 h 6533995"/>
              <a:gd name="connsiteX3813" fmla="*/ 241285 w 11830043"/>
              <a:gd name="connsiteY3813" fmla="*/ 2905199 h 6533995"/>
              <a:gd name="connsiteX3814" fmla="*/ 251005 w 11830043"/>
              <a:gd name="connsiteY3814" fmla="*/ 2895476 h 6533995"/>
              <a:gd name="connsiteX3815" fmla="*/ 492225 w 11830043"/>
              <a:gd name="connsiteY3815" fmla="*/ 2895472 h 6533995"/>
              <a:gd name="connsiteX3816" fmla="*/ 501945 w 11830043"/>
              <a:gd name="connsiteY3816" fmla="*/ 2905196 h 6533995"/>
              <a:gd name="connsiteX3817" fmla="*/ 492225 w 11830043"/>
              <a:gd name="connsiteY3817" fmla="*/ 2914982 h 6533995"/>
              <a:gd name="connsiteX3818" fmla="*/ 482441 w 11830043"/>
              <a:gd name="connsiteY3818" fmla="*/ 2905196 h 6533995"/>
              <a:gd name="connsiteX3819" fmla="*/ 492225 w 11830043"/>
              <a:gd name="connsiteY3819" fmla="*/ 2895472 h 6533995"/>
              <a:gd name="connsiteX3820" fmla="*/ 733445 w 11830043"/>
              <a:gd name="connsiteY3820" fmla="*/ 2895468 h 6533995"/>
              <a:gd name="connsiteX3821" fmla="*/ 743165 w 11830043"/>
              <a:gd name="connsiteY3821" fmla="*/ 2905192 h 6533995"/>
              <a:gd name="connsiteX3822" fmla="*/ 733445 w 11830043"/>
              <a:gd name="connsiteY3822" fmla="*/ 2914978 h 6533995"/>
              <a:gd name="connsiteX3823" fmla="*/ 723662 w 11830043"/>
              <a:gd name="connsiteY3823" fmla="*/ 2905192 h 6533995"/>
              <a:gd name="connsiteX3824" fmla="*/ 733445 w 11830043"/>
              <a:gd name="connsiteY3824" fmla="*/ 2895468 h 6533995"/>
              <a:gd name="connsiteX3825" fmla="*/ 974665 w 11830043"/>
              <a:gd name="connsiteY3825" fmla="*/ 2895464 h 6533995"/>
              <a:gd name="connsiteX3826" fmla="*/ 984449 w 11830043"/>
              <a:gd name="connsiteY3826" fmla="*/ 2905188 h 6533995"/>
              <a:gd name="connsiteX3827" fmla="*/ 974665 w 11830043"/>
              <a:gd name="connsiteY3827" fmla="*/ 2914975 h 6533995"/>
              <a:gd name="connsiteX3828" fmla="*/ 964945 w 11830043"/>
              <a:gd name="connsiteY3828" fmla="*/ 2905188 h 6533995"/>
              <a:gd name="connsiteX3829" fmla="*/ 974665 w 11830043"/>
              <a:gd name="connsiteY3829" fmla="*/ 2895464 h 6533995"/>
              <a:gd name="connsiteX3830" fmla="*/ 1215885 w 11830043"/>
              <a:gd name="connsiteY3830" fmla="*/ 2895461 h 6533995"/>
              <a:gd name="connsiteX3831" fmla="*/ 1225669 w 11830043"/>
              <a:gd name="connsiteY3831" fmla="*/ 2905185 h 6533995"/>
              <a:gd name="connsiteX3832" fmla="*/ 1215885 w 11830043"/>
              <a:gd name="connsiteY3832" fmla="*/ 2914971 h 6533995"/>
              <a:gd name="connsiteX3833" fmla="*/ 1206166 w 11830043"/>
              <a:gd name="connsiteY3833" fmla="*/ 2905185 h 6533995"/>
              <a:gd name="connsiteX3834" fmla="*/ 1215885 w 11830043"/>
              <a:gd name="connsiteY3834" fmla="*/ 2895461 h 6533995"/>
              <a:gd name="connsiteX3835" fmla="*/ 1457107 w 11830043"/>
              <a:gd name="connsiteY3835" fmla="*/ 2895457 h 6533995"/>
              <a:gd name="connsiteX3836" fmla="*/ 1466827 w 11830043"/>
              <a:gd name="connsiteY3836" fmla="*/ 2905181 h 6533995"/>
              <a:gd name="connsiteX3837" fmla="*/ 1457107 w 11830043"/>
              <a:gd name="connsiteY3837" fmla="*/ 2914967 h 6533995"/>
              <a:gd name="connsiteX3838" fmla="*/ 1447323 w 11830043"/>
              <a:gd name="connsiteY3838" fmla="*/ 2905181 h 6533995"/>
              <a:gd name="connsiteX3839" fmla="*/ 1457107 w 11830043"/>
              <a:gd name="connsiteY3839" fmla="*/ 2895457 h 6533995"/>
              <a:gd name="connsiteX3840" fmla="*/ 1698332 w 11830043"/>
              <a:gd name="connsiteY3840" fmla="*/ 2895453 h 6533995"/>
              <a:gd name="connsiteX3841" fmla="*/ 1708117 w 11830043"/>
              <a:gd name="connsiteY3841" fmla="*/ 2905177 h 6533995"/>
              <a:gd name="connsiteX3842" fmla="*/ 1698332 w 11830043"/>
              <a:gd name="connsiteY3842" fmla="*/ 2914964 h 6533995"/>
              <a:gd name="connsiteX3843" fmla="*/ 1688547 w 11830043"/>
              <a:gd name="connsiteY3843" fmla="*/ 2905177 h 6533995"/>
              <a:gd name="connsiteX3844" fmla="*/ 1698332 w 11830043"/>
              <a:gd name="connsiteY3844" fmla="*/ 2895453 h 6533995"/>
              <a:gd name="connsiteX3845" fmla="*/ 1939580 w 11830043"/>
              <a:gd name="connsiteY3845" fmla="*/ 2895450 h 6533995"/>
              <a:gd name="connsiteX3846" fmla="*/ 1949365 w 11830043"/>
              <a:gd name="connsiteY3846" fmla="*/ 2905174 h 6533995"/>
              <a:gd name="connsiteX3847" fmla="*/ 1939580 w 11830043"/>
              <a:gd name="connsiteY3847" fmla="*/ 2914960 h 6533995"/>
              <a:gd name="connsiteX3848" fmla="*/ 1929860 w 11830043"/>
              <a:gd name="connsiteY3848" fmla="*/ 2905174 h 6533995"/>
              <a:gd name="connsiteX3849" fmla="*/ 1939580 w 11830043"/>
              <a:gd name="connsiteY3849" fmla="*/ 2895450 h 6533995"/>
              <a:gd name="connsiteX3850" fmla="*/ 2180788 w 11830043"/>
              <a:gd name="connsiteY3850" fmla="*/ 2895446 h 6533995"/>
              <a:gd name="connsiteX3851" fmla="*/ 2190580 w 11830043"/>
              <a:gd name="connsiteY3851" fmla="*/ 2905170 h 6533995"/>
              <a:gd name="connsiteX3852" fmla="*/ 2180788 w 11830043"/>
              <a:gd name="connsiteY3852" fmla="*/ 2914956 h 6533995"/>
              <a:gd name="connsiteX3853" fmla="*/ 2171083 w 11830043"/>
              <a:gd name="connsiteY3853" fmla="*/ 2905170 h 6533995"/>
              <a:gd name="connsiteX3854" fmla="*/ 2180788 w 11830043"/>
              <a:gd name="connsiteY3854" fmla="*/ 2895446 h 6533995"/>
              <a:gd name="connsiteX3855" fmla="*/ 2422037 w 11830043"/>
              <a:gd name="connsiteY3855" fmla="*/ 2895442 h 6533995"/>
              <a:gd name="connsiteX3856" fmla="*/ 2431753 w 11830043"/>
              <a:gd name="connsiteY3856" fmla="*/ 2905166 h 6533995"/>
              <a:gd name="connsiteX3857" fmla="*/ 2422037 w 11830043"/>
              <a:gd name="connsiteY3857" fmla="*/ 2914953 h 6533995"/>
              <a:gd name="connsiteX3858" fmla="*/ 2412257 w 11830043"/>
              <a:gd name="connsiteY3858" fmla="*/ 2905166 h 6533995"/>
              <a:gd name="connsiteX3859" fmla="*/ 2422037 w 11830043"/>
              <a:gd name="connsiteY3859" fmla="*/ 2895442 h 6533995"/>
              <a:gd name="connsiteX3860" fmla="*/ 2663275 w 11830043"/>
              <a:gd name="connsiteY3860" fmla="*/ 2895439 h 6533995"/>
              <a:gd name="connsiteX3861" fmla="*/ 2672998 w 11830043"/>
              <a:gd name="connsiteY3861" fmla="*/ 2905163 h 6533995"/>
              <a:gd name="connsiteX3862" fmla="*/ 2663275 w 11830043"/>
              <a:gd name="connsiteY3862" fmla="*/ 2914949 h 6533995"/>
              <a:gd name="connsiteX3863" fmla="*/ 2653492 w 11830043"/>
              <a:gd name="connsiteY3863" fmla="*/ 2905163 h 6533995"/>
              <a:gd name="connsiteX3864" fmla="*/ 2663275 w 11830043"/>
              <a:gd name="connsiteY3864" fmla="*/ 2895439 h 6533995"/>
              <a:gd name="connsiteX3865" fmla="*/ 2904572 w 11830043"/>
              <a:gd name="connsiteY3865" fmla="*/ 2895435 h 6533995"/>
              <a:gd name="connsiteX3866" fmla="*/ 2914355 w 11830043"/>
              <a:gd name="connsiteY3866" fmla="*/ 2905159 h 6533995"/>
              <a:gd name="connsiteX3867" fmla="*/ 2904572 w 11830043"/>
              <a:gd name="connsiteY3867" fmla="*/ 2914945 h 6533995"/>
              <a:gd name="connsiteX3868" fmla="*/ 2894790 w 11830043"/>
              <a:gd name="connsiteY3868" fmla="*/ 2905159 h 6533995"/>
              <a:gd name="connsiteX3869" fmla="*/ 2904572 w 11830043"/>
              <a:gd name="connsiteY3869" fmla="*/ 2895435 h 6533995"/>
              <a:gd name="connsiteX3870" fmla="*/ 3145751 w 11830043"/>
              <a:gd name="connsiteY3870" fmla="*/ 2895431 h 6533995"/>
              <a:gd name="connsiteX3871" fmla="*/ 3155532 w 11830043"/>
              <a:gd name="connsiteY3871" fmla="*/ 2905155 h 6533995"/>
              <a:gd name="connsiteX3872" fmla="*/ 3145751 w 11830043"/>
              <a:gd name="connsiteY3872" fmla="*/ 2914942 h 6533995"/>
              <a:gd name="connsiteX3873" fmla="*/ 3136032 w 11830043"/>
              <a:gd name="connsiteY3873" fmla="*/ 2905155 h 6533995"/>
              <a:gd name="connsiteX3874" fmla="*/ 3145751 w 11830043"/>
              <a:gd name="connsiteY3874" fmla="*/ 2895431 h 6533995"/>
              <a:gd name="connsiteX3875" fmla="*/ 3386958 w 11830043"/>
              <a:gd name="connsiteY3875" fmla="*/ 2895427 h 6533995"/>
              <a:gd name="connsiteX3876" fmla="*/ 3396743 w 11830043"/>
              <a:gd name="connsiteY3876" fmla="*/ 2905151 h 6533995"/>
              <a:gd name="connsiteX3877" fmla="*/ 3386958 w 11830043"/>
              <a:gd name="connsiteY3877" fmla="*/ 2914938 h 6533995"/>
              <a:gd name="connsiteX3878" fmla="*/ 3377235 w 11830043"/>
              <a:gd name="connsiteY3878" fmla="*/ 2905151 h 6533995"/>
              <a:gd name="connsiteX3879" fmla="*/ 3386958 w 11830043"/>
              <a:gd name="connsiteY3879" fmla="*/ 2895427 h 6533995"/>
              <a:gd name="connsiteX3880" fmla="*/ 3628212 w 11830043"/>
              <a:gd name="connsiteY3880" fmla="*/ 2895424 h 6533995"/>
              <a:gd name="connsiteX3881" fmla="*/ 3637936 w 11830043"/>
              <a:gd name="connsiteY3881" fmla="*/ 2905148 h 6533995"/>
              <a:gd name="connsiteX3882" fmla="*/ 3628212 w 11830043"/>
              <a:gd name="connsiteY3882" fmla="*/ 2914934 h 6533995"/>
              <a:gd name="connsiteX3883" fmla="*/ 3618430 w 11830043"/>
              <a:gd name="connsiteY3883" fmla="*/ 2905148 h 6533995"/>
              <a:gd name="connsiteX3884" fmla="*/ 3628212 w 11830043"/>
              <a:gd name="connsiteY3884" fmla="*/ 2895424 h 6533995"/>
              <a:gd name="connsiteX3885" fmla="*/ 3869430 w 11830043"/>
              <a:gd name="connsiteY3885" fmla="*/ 2895420 h 6533995"/>
              <a:gd name="connsiteX3886" fmla="*/ 3879149 w 11830043"/>
              <a:gd name="connsiteY3886" fmla="*/ 2905144 h 6533995"/>
              <a:gd name="connsiteX3887" fmla="*/ 3869430 w 11830043"/>
              <a:gd name="connsiteY3887" fmla="*/ 2914930 h 6533995"/>
              <a:gd name="connsiteX3888" fmla="*/ 3859647 w 11830043"/>
              <a:gd name="connsiteY3888" fmla="*/ 2905144 h 6533995"/>
              <a:gd name="connsiteX3889" fmla="*/ 3869430 w 11830043"/>
              <a:gd name="connsiteY3889" fmla="*/ 2895420 h 6533995"/>
              <a:gd name="connsiteX3890" fmla="*/ 4110581 w 11830043"/>
              <a:gd name="connsiteY3890" fmla="*/ 2895416 h 6533995"/>
              <a:gd name="connsiteX3891" fmla="*/ 4120362 w 11830043"/>
              <a:gd name="connsiteY3891" fmla="*/ 2905140 h 6533995"/>
              <a:gd name="connsiteX3892" fmla="*/ 4110581 w 11830043"/>
              <a:gd name="connsiteY3892" fmla="*/ 2914927 h 6533995"/>
              <a:gd name="connsiteX3893" fmla="*/ 4100799 w 11830043"/>
              <a:gd name="connsiteY3893" fmla="*/ 2905140 h 6533995"/>
              <a:gd name="connsiteX3894" fmla="*/ 4110581 w 11830043"/>
              <a:gd name="connsiteY3894" fmla="*/ 2895416 h 6533995"/>
              <a:gd name="connsiteX3895" fmla="*/ 4351806 w 11830043"/>
              <a:gd name="connsiteY3895" fmla="*/ 2895413 h 6533995"/>
              <a:gd name="connsiteX3896" fmla="*/ 4361580 w 11830043"/>
              <a:gd name="connsiteY3896" fmla="*/ 2905137 h 6533995"/>
              <a:gd name="connsiteX3897" fmla="*/ 4351806 w 11830043"/>
              <a:gd name="connsiteY3897" fmla="*/ 2914923 h 6533995"/>
              <a:gd name="connsiteX3898" fmla="*/ 4342006 w 11830043"/>
              <a:gd name="connsiteY3898" fmla="*/ 2905137 h 6533995"/>
              <a:gd name="connsiteX3899" fmla="*/ 4351806 w 11830043"/>
              <a:gd name="connsiteY3899" fmla="*/ 2895413 h 6533995"/>
              <a:gd name="connsiteX3900" fmla="*/ 4593019 w 11830043"/>
              <a:gd name="connsiteY3900" fmla="*/ 2895409 h 6533995"/>
              <a:gd name="connsiteX3901" fmla="*/ 4602795 w 11830043"/>
              <a:gd name="connsiteY3901" fmla="*/ 2905133 h 6533995"/>
              <a:gd name="connsiteX3902" fmla="*/ 4593019 w 11830043"/>
              <a:gd name="connsiteY3902" fmla="*/ 2914919 h 6533995"/>
              <a:gd name="connsiteX3903" fmla="*/ 4583304 w 11830043"/>
              <a:gd name="connsiteY3903" fmla="*/ 2905133 h 6533995"/>
              <a:gd name="connsiteX3904" fmla="*/ 4593019 w 11830043"/>
              <a:gd name="connsiteY3904" fmla="*/ 2895409 h 6533995"/>
              <a:gd name="connsiteX3905" fmla="*/ 4834252 w 11830043"/>
              <a:gd name="connsiteY3905" fmla="*/ 2895405 h 6533995"/>
              <a:gd name="connsiteX3906" fmla="*/ 4844040 w 11830043"/>
              <a:gd name="connsiteY3906" fmla="*/ 2905129 h 6533995"/>
              <a:gd name="connsiteX3907" fmla="*/ 4834252 w 11830043"/>
              <a:gd name="connsiteY3907" fmla="*/ 2914916 h 6533995"/>
              <a:gd name="connsiteX3908" fmla="*/ 4824534 w 11830043"/>
              <a:gd name="connsiteY3908" fmla="*/ 2905129 h 6533995"/>
              <a:gd name="connsiteX3909" fmla="*/ 4834252 w 11830043"/>
              <a:gd name="connsiteY3909" fmla="*/ 2895405 h 6533995"/>
              <a:gd name="connsiteX3910" fmla="*/ 5075485 w 11830043"/>
              <a:gd name="connsiteY3910" fmla="*/ 2895402 h 6533995"/>
              <a:gd name="connsiteX3911" fmla="*/ 5085202 w 11830043"/>
              <a:gd name="connsiteY3911" fmla="*/ 2905126 h 6533995"/>
              <a:gd name="connsiteX3912" fmla="*/ 5075485 w 11830043"/>
              <a:gd name="connsiteY3912" fmla="*/ 2914912 h 6533995"/>
              <a:gd name="connsiteX3913" fmla="*/ 5065705 w 11830043"/>
              <a:gd name="connsiteY3913" fmla="*/ 2905126 h 6533995"/>
              <a:gd name="connsiteX3914" fmla="*/ 5075485 w 11830043"/>
              <a:gd name="connsiteY3914" fmla="*/ 2895402 h 6533995"/>
              <a:gd name="connsiteX3915" fmla="*/ 5316710 w 11830043"/>
              <a:gd name="connsiteY3915" fmla="*/ 2895398 h 6533995"/>
              <a:gd name="connsiteX3916" fmla="*/ 5326429 w 11830043"/>
              <a:gd name="connsiteY3916" fmla="*/ 2905122 h 6533995"/>
              <a:gd name="connsiteX3917" fmla="*/ 5316710 w 11830043"/>
              <a:gd name="connsiteY3917" fmla="*/ 2914908 h 6533995"/>
              <a:gd name="connsiteX3918" fmla="*/ 5306924 w 11830043"/>
              <a:gd name="connsiteY3918" fmla="*/ 2905122 h 6533995"/>
              <a:gd name="connsiteX3919" fmla="*/ 5316710 w 11830043"/>
              <a:gd name="connsiteY3919" fmla="*/ 2895398 h 6533995"/>
              <a:gd name="connsiteX3920" fmla="*/ 5557991 w 11830043"/>
              <a:gd name="connsiteY3920" fmla="*/ 2895394 h 6533995"/>
              <a:gd name="connsiteX3921" fmla="*/ 5567774 w 11830043"/>
              <a:gd name="connsiteY3921" fmla="*/ 2905118 h 6533995"/>
              <a:gd name="connsiteX3922" fmla="*/ 5557991 w 11830043"/>
              <a:gd name="connsiteY3922" fmla="*/ 2914905 h 6533995"/>
              <a:gd name="connsiteX3923" fmla="*/ 5548208 w 11830043"/>
              <a:gd name="connsiteY3923" fmla="*/ 2905118 h 6533995"/>
              <a:gd name="connsiteX3924" fmla="*/ 5557991 w 11830043"/>
              <a:gd name="connsiteY3924" fmla="*/ 2895394 h 6533995"/>
              <a:gd name="connsiteX3925" fmla="*/ 5799205 w 11830043"/>
              <a:gd name="connsiteY3925" fmla="*/ 2895391 h 6533995"/>
              <a:gd name="connsiteX3926" fmla="*/ 5808989 w 11830043"/>
              <a:gd name="connsiteY3926" fmla="*/ 2905114 h 6533995"/>
              <a:gd name="connsiteX3927" fmla="*/ 5799205 w 11830043"/>
              <a:gd name="connsiteY3927" fmla="*/ 2914901 h 6533995"/>
              <a:gd name="connsiteX3928" fmla="*/ 5789486 w 11830043"/>
              <a:gd name="connsiteY3928" fmla="*/ 2905114 h 6533995"/>
              <a:gd name="connsiteX3929" fmla="*/ 5799205 w 11830043"/>
              <a:gd name="connsiteY3929" fmla="*/ 2895391 h 6533995"/>
              <a:gd name="connsiteX3930" fmla="*/ 6040432 w 11830043"/>
              <a:gd name="connsiteY3930" fmla="*/ 2895387 h 6533995"/>
              <a:gd name="connsiteX3931" fmla="*/ 6050216 w 11830043"/>
              <a:gd name="connsiteY3931" fmla="*/ 2905111 h 6533995"/>
              <a:gd name="connsiteX3932" fmla="*/ 6040432 w 11830043"/>
              <a:gd name="connsiteY3932" fmla="*/ 2914897 h 6533995"/>
              <a:gd name="connsiteX3933" fmla="*/ 6030712 w 11830043"/>
              <a:gd name="connsiteY3933" fmla="*/ 2905111 h 6533995"/>
              <a:gd name="connsiteX3934" fmla="*/ 6040432 w 11830043"/>
              <a:gd name="connsiteY3934" fmla="*/ 2895387 h 6533995"/>
              <a:gd name="connsiteX3935" fmla="*/ 6281661 w 11830043"/>
              <a:gd name="connsiteY3935" fmla="*/ 2895383 h 6533995"/>
              <a:gd name="connsiteX3936" fmla="*/ 6291381 w 11830043"/>
              <a:gd name="connsiteY3936" fmla="*/ 2905107 h 6533995"/>
              <a:gd name="connsiteX3937" fmla="*/ 6281661 w 11830043"/>
              <a:gd name="connsiteY3937" fmla="*/ 2914893 h 6533995"/>
              <a:gd name="connsiteX3938" fmla="*/ 6271877 w 11830043"/>
              <a:gd name="connsiteY3938" fmla="*/ 2905107 h 6533995"/>
              <a:gd name="connsiteX3939" fmla="*/ 6281661 w 11830043"/>
              <a:gd name="connsiteY3939" fmla="*/ 2895383 h 6533995"/>
              <a:gd name="connsiteX3940" fmla="*/ 6522889 w 11830043"/>
              <a:gd name="connsiteY3940" fmla="*/ 2895379 h 6533995"/>
              <a:gd name="connsiteX3941" fmla="*/ 6532610 w 11830043"/>
              <a:gd name="connsiteY3941" fmla="*/ 2905103 h 6533995"/>
              <a:gd name="connsiteX3942" fmla="*/ 6522889 w 11830043"/>
              <a:gd name="connsiteY3942" fmla="*/ 2914890 h 6533995"/>
              <a:gd name="connsiteX3943" fmla="*/ 6513105 w 11830043"/>
              <a:gd name="connsiteY3943" fmla="*/ 2905103 h 6533995"/>
              <a:gd name="connsiteX3944" fmla="*/ 6522889 w 11830043"/>
              <a:gd name="connsiteY3944" fmla="*/ 2895379 h 6533995"/>
              <a:gd name="connsiteX3945" fmla="*/ 6764118 w 11830043"/>
              <a:gd name="connsiteY3945" fmla="*/ 2895376 h 6533995"/>
              <a:gd name="connsiteX3946" fmla="*/ 6773902 w 11830043"/>
              <a:gd name="connsiteY3946" fmla="*/ 2905100 h 6533995"/>
              <a:gd name="connsiteX3947" fmla="*/ 6764118 w 11830043"/>
              <a:gd name="connsiteY3947" fmla="*/ 2914886 h 6533995"/>
              <a:gd name="connsiteX3948" fmla="*/ 6754335 w 11830043"/>
              <a:gd name="connsiteY3948" fmla="*/ 2905100 h 6533995"/>
              <a:gd name="connsiteX3949" fmla="*/ 6764118 w 11830043"/>
              <a:gd name="connsiteY3949" fmla="*/ 2895376 h 6533995"/>
              <a:gd name="connsiteX3950" fmla="*/ 7005346 w 11830043"/>
              <a:gd name="connsiteY3950" fmla="*/ 2895372 h 6533995"/>
              <a:gd name="connsiteX3951" fmla="*/ 7015130 w 11830043"/>
              <a:gd name="connsiteY3951" fmla="*/ 2905096 h 6533995"/>
              <a:gd name="connsiteX3952" fmla="*/ 7005346 w 11830043"/>
              <a:gd name="connsiteY3952" fmla="*/ 2914882 h 6533995"/>
              <a:gd name="connsiteX3953" fmla="*/ 6995626 w 11830043"/>
              <a:gd name="connsiteY3953" fmla="*/ 2905096 h 6533995"/>
              <a:gd name="connsiteX3954" fmla="*/ 7005346 w 11830043"/>
              <a:gd name="connsiteY3954" fmla="*/ 2895372 h 6533995"/>
              <a:gd name="connsiteX3955" fmla="*/ 7246575 w 11830043"/>
              <a:gd name="connsiteY3955" fmla="*/ 2895368 h 6533995"/>
              <a:gd name="connsiteX3956" fmla="*/ 7256359 w 11830043"/>
              <a:gd name="connsiteY3956" fmla="*/ 2905092 h 6533995"/>
              <a:gd name="connsiteX3957" fmla="*/ 7246575 w 11830043"/>
              <a:gd name="connsiteY3957" fmla="*/ 2914879 h 6533995"/>
              <a:gd name="connsiteX3958" fmla="*/ 7236855 w 11830043"/>
              <a:gd name="connsiteY3958" fmla="*/ 2905092 h 6533995"/>
              <a:gd name="connsiteX3959" fmla="*/ 7246575 w 11830043"/>
              <a:gd name="connsiteY3959" fmla="*/ 2895368 h 6533995"/>
              <a:gd name="connsiteX3960" fmla="*/ 7487803 w 11830043"/>
              <a:gd name="connsiteY3960" fmla="*/ 2895365 h 6533995"/>
              <a:gd name="connsiteX3961" fmla="*/ 7497524 w 11830043"/>
              <a:gd name="connsiteY3961" fmla="*/ 2905089 h 6533995"/>
              <a:gd name="connsiteX3962" fmla="*/ 7487803 w 11830043"/>
              <a:gd name="connsiteY3962" fmla="*/ 2914875 h 6533995"/>
              <a:gd name="connsiteX3963" fmla="*/ 7478019 w 11830043"/>
              <a:gd name="connsiteY3963" fmla="*/ 2905089 h 6533995"/>
              <a:gd name="connsiteX3964" fmla="*/ 7487803 w 11830043"/>
              <a:gd name="connsiteY3964" fmla="*/ 2895365 h 6533995"/>
              <a:gd name="connsiteX3965" fmla="*/ 7729032 w 11830043"/>
              <a:gd name="connsiteY3965" fmla="*/ 2895361 h 6533995"/>
              <a:gd name="connsiteX3966" fmla="*/ 7738753 w 11830043"/>
              <a:gd name="connsiteY3966" fmla="*/ 2905085 h 6533995"/>
              <a:gd name="connsiteX3967" fmla="*/ 7729032 w 11830043"/>
              <a:gd name="connsiteY3967" fmla="*/ 2914871 h 6533995"/>
              <a:gd name="connsiteX3968" fmla="*/ 7719249 w 11830043"/>
              <a:gd name="connsiteY3968" fmla="*/ 2905085 h 6533995"/>
              <a:gd name="connsiteX3969" fmla="*/ 7729032 w 11830043"/>
              <a:gd name="connsiteY3969" fmla="*/ 2895361 h 6533995"/>
              <a:gd name="connsiteX3970" fmla="*/ 7970260 w 11830043"/>
              <a:gd name="connsiteY3970" fmla="*/ 2895357 h 6533995"/>
              <a:gd name="connsiteX3971" fmla="*/ 7980044 w 11830043"/>
              <a:gd name="connsiteY3971" fmla="*/ 2905081 h 6533995"/>
              <a:gd name="connsiteX3972" fmla="*/ 7970260 w 11830043"/>
              <a:gd name="connsiteY3972" fmla="*/ 2914868 h 6533995"/>
              <a:gd name="connsiteX3973" fmla="*/ 7960477 w 11830043"/>
              <a:gd name="connsiteY3973" fmla="*/ 2905081 h 6533995"/>
              <a:gd name="connsiteX3974" fmla="*/ 7970260 w 11830043"/>
              <a:gd name="connsiteY3974" fmla="*/ 2895357 h 6533995"/>
              <a:gd name="connsiteX3975" fmla="*/ 8211553 w 11830043"/>
              <a:gd name="connsiteY3975" fmla="*/ 2895354 h 6533995"/>
              <a:gd name="connsiteX3976" fmla="*/ 8221273 w 11830043"/>
              <a:gd name="connsiteY3976" fmla="*/ 2905078 h 6533995"/>
              <a:gd name="connsiteX3977" fmla="*/ 8211553 w 11830043"/>
              <a:gd name="connsiteY3977" fmla="*/ 2914864 h 6533995"/>
              <a:gd name="connsiteX3978" fmla="*/ 8201769 w 11830043"/>
              <a:gd name="connsiteY3978" fmla="*/ 2905078 h 6533995"/>
              <a:gd name="connsiteX3979" fmla="*/ 8211553 w 11830043"/>
              <a:gd name="connsiteY3979" fmla="*/ 2895354 h 6533995"/>
              <a:gd name="connsiteX3980" fmla="*/ 8452781 w 11830043"/>
              <a:gd name="connsiteY3980" fmla="*/ 2895350 h 6533995"/>
              <a:gd name="connsiteX3981" fmla="*/ 8462566 w 11830043"/>
              <a:gd name="connsiteY3981" fmla="*/ 2905074 h 6533995"/>
              <a:gd name="connsiteX3982" fmla="*/ 8452781 w 11830043"/>
              <a:gd name="connsiteY3982" fmla="*/ 2914860 h 6533995"/>
              <a:gd name="connsiteX3983" fmla="*/ 8443061 w 11830043"/>
              <a:gd name="connsiteY3983" fmla="*/ 2905074 h 6533995"/>
              <a:gd name="connsiteX3984" fmla="*/ 8452781 w 11830043"/>
              <a:gd name="connsiteY3984" fmla="*/ 2895350 h 6533995"/>
              <a:gd name="connsiteX3985" fmla="*/ 8694009 w 11830043"/>
              <a:gd name="connsiteY3985" fmla="*/ 2895346 h 6533995"/>
              <a:gd name="connsiteX3986" fmla="*/ 8703730 w 11830043"/>
              <a:gd name="connsiteY3986" fmla="*/ 2905070 h 6533995"/>
              <a:gd name="connsiteX3987" fmla="*/ 8694009 w 11830043"/>
              <a:gd name="connsiteY3987" fmla="*/ 2914857 h 6533995"/>
              <a:gd name="connsiteX3988" fmla="*/ 8684289 w 11830043"/>
              <a:gd name="connsiteY3988" fmla="*/ 2905070 h 6533995"/>
              <a:gd name="connsiteX3989" fmla="*/ 8694009 w 11830043"/>
              <a:gd name="connsiteY3989" fmla="*/ 2895346 h 6533995"/>
              <a:gd name="connsiteX3990" fmla="*/ 8935237 w 11830043"/>
              <a:gd name="connsiteY3990" fmla="*/ 2895343 h 6533995"/>
              <a:gd name="connsiteX3991" fmla="*/ 8944958 w 11830043"/>
              <a:gd name="connsiteY3991" fmla="*/ 2905066 h 6533995"/>
              <a:gd name="connsiteX3992" fmla="*/ 8935237 w 11830043"/>
              <a:gd name="connsiteY3992" fmla="*/ 2914853 h 6533995"/>
              <a:gd name="connsiteX3993" fmla="*/ 8925454 w 11830043"/>
              <a:gd name="connsiteY3993" fmla="*/ 2905066 h 6533995"/>
              <a:gd name="connsiteX3994" fmla="*/ 8935237 w 11830043"/>
              <a:gd name="connsiteY3994" fmla="*/ 2895343 h 6533995"/>
              <a:gd name="connsiteX3995" fmla="*/ 9176467 w 11830043"/>
              <a:gd name="connsiteY3995" fmla="*/ 2895339 h 6533995"/>
              <a:gd name="connsiteX3996" fmla="*/ 9186187 w 11830043"/>
              <a:gd name="connsiteY3996" fmla="*/ 2905063 h 6533995"/>
              <a:gd name="connsiteX3997" fmla="*/ 9176467 w 11830043"/>
              <a:gd name="connsiteY3997" fmla="*/ 2914849 h 6533995"/>
              <a:gd name="connsiteX3998" fmla="*/ 9166683 w 11830043"/>
              <a:gd name="connsiteY3998" fmla="*/ 2905063 h 6533995"/>
              <a:gd name="connsiteX3999" fmla="*/ 9176467 w 11830043"/>
              <a:gd name="connsiteY3999" fmla="*/ 2895339 h 6533995"/>
              <a:gd name="connsiteX4000" fmla="*/ 9417695 w 11830043"/>
              <a:gd name="connsiteY4000" fmla="*/ 2895335 h 6533995"/>
              <a:gd name="connsiteX4001" fmla="*/ 9427416 w 11830043"/>
              <a:gd name="connsiteY4001" fmla="*/ 2905059 h 6533995"/>
              <a:gd name="connsiteX4002" fmla="*/ 9417695 w 11830043"/>
              <a:gd name="connsiteY4002" fmla="*/ 2914845 h 6533995"/>
              <a:gd name="connsiteX4003" fmla="*/ 9407911 w 11830043"/>
              <a:gd name="connsiteY4003" fmla="*/ 2905059 h 6533995"/>
              <a:gd name="connsiteX4004" fmla="*/ 9417695 w 11830043"/>
              <a:gd name="connsiteY4004" fmla="*/ 2895335 h 6533995"/>
              <a:gd name="connsiteX4005" fmla="*/ 9649203 w 11830043"/>
              <a:gd name="connsiteY4005" fmla="*/ 2654245 h 6533995"/>
              <a:gd name="connsiteX4006" fmla="*/ 9658923 w 11830043"/>
              <a:gd name="connsiteY4006" fmla="*/ 2664040 h 6533995"/>
              <a:gd name="connsiteX4007" fmla="*/ 9649203 w 11830043"/>
              <a:gd name="connsiteY4007" fmla="*/ 2673789 h 6533995"/>
              <a:gd name="connsiteX4008" fmla="*/ 9639483 w 11830043"/>
              <a:gd name="connsiteY4008" fmla="*/ 2664040 h 6533995"/>
              <a:gd name="connsiteX4009" fmla="*/ 9649203 w 11830043"/>
              <a:gd name="connsiteY4009" fmla="*/ 2654245 h 6533995"/>
              <a:gd name="connsiteX4010" fmla="*/ 9890432 w 11830043"/>
              <a:gd name="connsiteY4010" fmla="*/ 2654242 h 6533995"/>
              <a:gd name="connsiteX4011" fmla="*/ 9900152 w 11830043"/>
              <a:gd name="connsiteY4011" fmla="*/ 2664035 h 6533995"/>
              <a:gd name="connsiteX4012" fmla="*/ 9890432 w 11830043"/>
              <a:gd name="connsiteY4012" fmla="*/ 2673789 h 6533995"/>
              <a:gd name="connsiteX4013" fmla="*/ 9880648 w 11830043"/>
              <a:gd name="connsiteY4013" fmla="*/ 2664035 h 6533995"/>
              <a:gd name="connsiteX4014" fmla="*/ 9890432 w 11830043"/>
              <a:gd name="connsiteY4014" fmla="*/ 2654242 h 6533995"/>
              <a:gd name="connsiteX4015" fmla="*/ 10131660 w 11830043"/>
              <a:gd name="connsiteY4015" fmla="*/ 2654237 h 6533995"/>
              <a:gd name="connsiteX4016" fmla="*/ 10141444 w 11830043"/>
              <a:gd name="connsiteY4016" fmla="*/ 2664031 h 6533995"/>
              <a:gd name="connsiteX4017" fmla="*/ 10131660 w 11830043"/>
              <a:gd name="connsiteY4017" fmla="*/ 2673784 h 6533995"/>
              <a:gd name="connsiteX4018" fmla="*/ 10121940 w 11830043"/>
              <a:gd name="connsiteY4018" fmla="*/ 2664031 h 6533995"/>
              <a:gd name="connsiteX4019" fmla="*/ 10131660 w 11830043"/>
              <a:gd name="connsiteY4019" fmla="*/ 2654237 h 6533995"/>
              <a:gd name="connsiteX4020" fmla="*/ 10372888 w 11830043"/>
              <a:gd name="connsiteY4020" fmla="*/ 2654233 h 6533995"/>
              <a:gd name="connsiteX4021" fmla="*/ 10382673 w 11830043"/>
              <a:gd name="connsiteY4021" fmla="*/ 2664026 h 6533995"/>
              <a:gd name="connsiteX4022" fmla="*/ 10372888 w 11830043"/>
              <a:gd name="connsiteY4022" fmla="*/ 2673778 h 6533995"/>
              <a:gd name="connsiteX4023" fmla="*/ 10363168 w 11830043"/>
              <a:gd name="connsiteY4023" fmla="*/ 2664026 h 6533995"/>
              <a:gd name="connsiteX4024" fmla="*/ 10372888 w 11830043"/>
              <a:gd name="connsiteY4024" fmla="*/ 2654233 h 6533995"/>
              <a:gd name="connsiteX4025" fmla="*/ 10614116 w 11830043"/>
              <a:gd name="connsiteY4025" fmla="*/ 2654228 h 6533995"/>
              <a:gd name="connsiteX4026" fmla="*/ 10623901 w 11830043"/>
              <a:gd name="connsiteY4026" fmla="*/ 2664020 h 6533995"/>
              <a:gd name="connsiteX4027" fmla="*/ 10614116 w 11830043"/>
              <a:gd name="connsiteY4027" fmla="*/ 2673772 h 6533995"/>
              <a:gd name="connsiteX4028" fmla="*/ 10604396 w 11830043"/>
              <a:gd name="connsiteY4028" fmla="*/ 2664020 h 6533995"/>
              <a:gd name="connsiteX4029" fmla="*/ 10614116 w 11830043"/>
              <a:gd name="connsiteY4029" fmla="*/ 2654228 h 6533995"/>
              <a:gd name="connsiteX4030" fmla="*/ 10855345 w 11830043"/>
              <a:gd name="connsiteY4030" fmla="*/ 2654223 h 6533995"/>
              <a:gd name="connsiteX4031" fmla="*/ 10865065 w 11830043"/>
              <a:gd name="connsiteY4031" fmla="*/ 2664015 h 6533995"/>
              <a:gd name="connsiteX4032" fmla="*/ 10855345 w 11830043"/>
              <a:gd name="connsiteY4032" fmla="*/ 2673766 h 6533995"/>
              <a:gd name="connsiteX4033" fmla="*/ 10845625 w 11830043"/>
              <a:gd name="connsiteY4033" fmla="*/ 2664015 h 6533995"/>
              <a:gd name="connsiteX4034" fmla="*/ 10855345 w 11830043"/>
              <a:gd name="connsiteY4034" fmla="*/ 2654223 h 6533995"/>
              <a:gd name="connsiteX4035" fmla="*/ 11096574 w 11830043"/>
              <a:gd name="connsiteY4035" fmla="*/ 2654219 h 6533995"/>
              <a:gd name="connsiteX4036" fmla="*/ 11106294 w 11830043"/>
              <a:gd name="connsiteY4036" fmla="*/ 2664011 h 6533995"/>
              <a:gd name="connsiteX4037" fmla="*/ 11096574 w 11830043"/>
              <a:gd name="connsiteY4037" fmla="*/ 2673761 h 6533995"/>
              <a:gd name="connsiteX4038" fmla="*/ 11086790 w 11830043"/>
              <a:gd name="connsiteY4038" fmla="*/ 2664011 h 6533995"/>
              <a:gd name="connsiteX4039" fmla="*/ 11096574 w 11830043"/>
              <a:gd name="connsiteY4039" fmla="*/ 2654219 h 6533995"/>
              <a:gd name="connsiteX4040" fmla="*/ 11337802 w 11830043"/>
              <a:gd name="connsiteY4040" fmla="*/ 2654214 h 6533995"/>
              <a:gd name="connsiteX4041" fmla="*/ 11347587 w 11830043"/>
              <a:gd name="connsiteY4041" fmla="*/ 2664006 h 6533995"/>
              <a:gd name="connsiteX4042" fmla="*/ 11337802 w 11830043"/>
              <a:gd name="connsiteY4042" fmla="*/ 2673755 h 6533995"/>
              <a:gd name="connsiteX4043" fmla="*/ 11328082 w 11830043"/>
              <a:gd name="connsiteY4043" fmla="*/ 2664006 h 6533995"/>
              <a:gd name="connsiteX4044" fmla="*/ 11337802 w 11830043"/>
              <a:gd name="connsiteY4044" fmla="*/ 2654214 h 6533995"/>
              <a:gd name="connsiteX4045" fmla="*/ 11579030 w 11830043"/>
              <a:gd name="connsiteY4045" fmla="*/ 2654210 h 6533995"/>
              <a:gd name="connsiteX4046" fmla="*/ 11588815 w 11830043"/>
              <a:gd name="connsiteY4046" fmla="*/ 2664001 h 6533995"/>
              <a:gd name="connsiteX4047" fmla="*/ 11579030 w 11830043"/>
              <a:gd name="connsiteY4047" fmla="*/ 2673750 h 6533995"/>
              <a:gd name="connsiteX4048" fmla="*/ 11569310 w 11830043"/>
              <a:gd name="connsiteY4048" fmla="*/ 2664001 h 6533995"/>
              <a:gd name="connsiteX4049" fmla="*/ 11579030 w 11830043"/>
              <a:gd name="connsiteY4049" fmla="*/ 2654210 h 6533995"/>
              <a:gd name="connsiteX4050" fmla="*/ 11820259 w 11830043"/>
              <a:gd name="connsiteY4050" fmla="*/ 2654205 h 6533995"/>
              <a:gd name="connsiteX4051" fmla="*/ 11830043 w 11830043"/>
              <a:gd name="connsiteY4051" fmla="*/ 2663996 h 6533995"/>
              <a:gd name="connsiteX4052" fmla="*/ 11820259 w 11830043"/>
              <a:gd name="connsiteY4052" fmla="*/ 2673744 h 6533995"/>
              <a:gd name="connsiteX4053" fmla="*/ 11810539 w 11830043"/>
              <a:gd name="connsiteY4053" fmla="*/ 2663996 h 6533995"/>
              <a:gd name="connsiteX4054" fmla="*/ 11820259 w 11830043"/>
              <a:gd name="connsiteY4054" fmla="*/ 2654205 h 6533995"/>
              <a:gd name="connsiteX4055" fmla="*/ 9722 w 11830043"/>
              <a:gd name="connsiteY4055" fmla="*/ 2654200 h 6533995"/>
              <a:gd name="connsiteX4056" fmla="*/ 19505 w 11830043"/>
              <a:gd name="connsiteY4056" fmla="*/ 2663992 h 6533995"/>
              <a:gd name="connsiteX4057" fmla="*/ 9722 w 11830043"/>
              <a:gd name="connsiteY4057" fmla="*/ 2673739 h 6533995"/>
              <a:gd name="connsiteX4058" fmla="*/ 2 w 11830043"/>
              <a:gd name="connsiteY4058" fmla="*/ 2663992 h 6533995"/>
              <a:gd name="connsiteX4059" fmla="*/ 9722 w 11830043"/>
              <a:gd name="connsiteY4059" fmla="*/ 2654200 h 6533995"/>
              <a:gd name="connsiteX4060" fmla="*/ 251005 w 11830043"/>
              <a:gd name="connsiteY4060" fmla="*/ 2654195 h 6533995"/>
              <a:gd name="connsiteX4061" fmla="*/ 260789 w 11830043"/>
              <a:gd name="connsiteY4061" fmla="*/ 2663987 h 6533995"/>
              <a:gd name="connsiteX4062" fmla="*/ 251005 w 11830043"/>
              <a:gd name="connsiteY4062" fmla="*/ 2673734 h 6533995"/>
              <a:gd name="connsiteX4063" fmla="*/ 241285 w 11830043"/>
              <a:gd name="connsiteY4063" fmla="*/ 2663987 h 6533995"/>
              <a:gd name="connsiteX4064" fmla="*/ 251005 w 11830043"/>
              <a:gd name="connsiteY4064" fmla="*/ 2654195 h 6533995"/>
              <a:gd name="connsiteX4065" fmla="*/ 492224 w 11830043"/>
              <a:gd name="connsiteY4065" fmla="*/ 2654191 h 6533995"/>
              <a:gd name="connsiteX4066" fmla="*/ 501944 w 11830043"/>
              <a:gd name="connsiteY4066" fmla="*/ 2663983 h 6533995"/>
              <a:gd name="connsiteX4067" fmla="*/ 492224 w 11830043"/>
              <a:gd name="connsiteY4067" fmla="*/ 2673729 h 6533995"/>
              <a:gd name="connsiteX4068" fmla="*/ 482441 w 11830043"/>
              <a:gd name="connsiteY4068" fmla="*/ 2663983 h 6533995"/>
              <a:gd name="connsiteX4069" fmla="*/ 492224 w 11830043"/>
              <a:gd name="connsiteY4069" fmla="*/ 2654191 h 6533995"/>
              <a:gd name="connsiteX4070" fmla="*/ 733445 w 11830043"/>
              <a:gd name="connsiteY4070" fmla="*/ 2654186 h 6533995"/>
              <a:gd name="connsiteX4071" fmla="*/ 743165 w 11830043"/>
              <a:gd name="connsiteY4071" fmla="*/ 2663978 h 6533995"/>
              <a:gd name="connsiteX4072" fmla="*/ 733445 w 11830043"/>
              <a:gd name="connsiteY4072" fmla="*/ 2673725 h 6533995"/>
              <a:gd name="connsiteX4073" fmla="*/ 723661 w 11830043"/>
              <a:gd name="connsiteY4073" fmla="*/ 2663978 h 6533995"/>
              <a:gd name="connsiteX4074" fmla="*/ 733445 w 11830043"/>
              <a:gd name="connsiteY4074" fmla="*/ 2654186 h 6533995"/>
              <a:gd name="connsiteX4075" fmla="*/ 974665 w 11830043"/>
              <a:gd name="connsiteY4075" fmla="*/ 2654182 h 6533995"/>
              <a:gd name="connsiteX4076" fmla="*/ 984449 w 11830043"/>
              <a:gd name="connsiteY4076" fmla="*/ 2663974 h 6533995"/>
              <a:gd name="connsiteX4077" fmla="*/ 974665 w 11830043"/>
              <a:gd name="connsiteY4077" fmla="*/ 2673720 h 6533995"/>
              <a:gd name="connsiteX4078" fmla="*/ 964945 w 11830043"/>
              <a:gd name="connsiteY4078" fmla="*/ 2663974 h 6533995"/>
              <a:gd name="connsiteX4079" fmla="*/ 974665 w 11830043"/>
              <a:gd name="connsiteY4079" fmla="*/ 2654182 h 6533995"/>
              <a:gd name="connsiteX4080" fmla="*/ 1215885 w 11830043"/>
              <a:gd name="connsiteY4080" fmla="*/ 2654177 h 6533995"/>
              <a:gd name="connsiteX4081" fmla="*/ 1225669 w 11830043"/>
              <a:gd name="connsiteY4081" fmla="*/ 2663969 h 6533995"/>
              <a:gd name="connsiteX4082" fmla="*/ 1215885 w 11830043"/>
              <a:gd name="connsiteY4082" fmla="*/ 2673715 h 6533995"/>
              <a:gd name="connsiteX4083" fmla="*/ 1206165 w 11830043"/>
              <a:gd name="connsiteY4083" fmla="*/ 2663969 h 6533995"/>
              <a:gd name="connsiteX4084" fmla="*/ 1215885 w 11830043"/>
              <a:gd name="connsiteY4084" fmla="*/ 2654177 h 6533995"/>
              <a:gd name="connsiteX4085" fmla="*/ 1457107 w 11830043"/>
              <a:gd name="connsiteY4085" fmla="*/ 2654173 h 6533995"/>
              <a:gd name="connsiteX4086" fmla="*/ 1466827 w 11830043"/>
              <a:gd name="connsiteY4086" fmla="*/ 2663964 h 6533995"/>
              <a:gd name="connsiteX4087" fmla="*/ 1457107 w 11830043"/>
              <a:gd name="connsiteY4087" fmla="*/ 2673709 h 6533995"/>
              <a:gd name="connsiteX4088" fmla="*/ 1447323 w 11830043"/>
              <a:gd name="connsiteY4088" fmla="*/ 2663964 h 6533995"/>
              <a:gd name="connsiteX4089" fmla="*/ 1457107 w 11830043"/>
              <a:gd name="connsiteY4089" fmla="*/ 2654173 h 6533995"/>
              <a:gd name="connsiteX4090" fmla="*/ 1698332 w 11830043"/>
              <a:gd name="connsiteY4090" fmla="*/ 2654167 h 6533995"/>
              <a:gd name="connsiteX4091" fmla="*/ 1708117 w 11830043"/>
              <a:gd name="connsiteY4091" fmla="*/ 2663959 h 6533995"/>
              <a:gd name="connsiteX4092" fmla="*/ 1698332 w 11830043"/>
              <a:gd name="connsiteY4092" fmla="*/ 2673704 h 6533995"/>
              <a:gd name="connsiteX4093" fmla="*/ 1688546 w 11830043"/>
              <a:gd name="connsiteY4093" fmla="*/ 2663959 h 6533995"/>
              <a:gd name="connsiteX4094" fmla="*/ 1698332 w 11830043"/>
              <a:gd name="connsiteY4094" fmla="*/ 2654167 h 6533995"/>
              <a:gd name="connsiteX4095" fmla="*/ 1939580 w 11830043"/>
              <a:gd name="connsiteY4095" fmla="*/ 2654163 h 6533995"/>
              <a:gd name="connsiteX4096" fmla="*/ 1949364 w 11830043"/>
              <a:gd name="connsiteY4096" fmla="*/ 2663954 h 6533995"/>
              <a:gd name="connsiteX4097" fmla="*/ 1939580 w 11830043"/>
              <a:gd name="connsiteY4097" fmla="*/ 2673698 h 6533995"/>
              <a:gd name="connsiteX4098" fmla="*/ 1929860 w 11830043"/>
              <a:gd name="connsiteY4098" fmla="*/ 2663954 h 6533995"/>
              <a:gd name="connsiteX4099" fmla="*/ 1939580 w 11830043"/>
              <a:gd name="connsiteY4099" fmla="*/ 2654163 h 6533995"/>
              <a:gd name="connsiteX4100" fmla="*/ 2180788 w 11830043"/>
              <a:gd name="connsiteY4100" fmla="*/ 2654158 h 6533995"/>
              <a:gd name="connsiteX4101" fmla="*/ 2190580 w 11830043"/>
              <a:gd name="connsiteY4101" fmla="*/ 2663948 h 6533995"/>
              <a:gd name="connsiteX4102" fmla="*/ 2180788 w 11830043"/>
              <a:gd name="connsiteY4102" fmla="*/ 2673693 h 6533995"/>
              <a:gd name="connsiteX4103" fmla="*/ 2171083 w 11830043"/>
              <a:gd name="connsiteY4103" fmla="*/ 2663948 h 6533995"/>
              <a:gd name="connsiteX4104" fmla="*/ 2180788 w 11830043"/>
              <a:gd name="connsiteY4104" fmla="*/ 2654158 h 6533995"/>
              <a:gd name="connsiteX4105" fmla="*/ 2422037 w 11830043"/>
              <a:gd name="connsiteY4105" fmla="*/ 2654154 h 6533995"/>
              <a:gd name="connsiteX4106" fmla="*/ 2431753 w 11830043"/>
              <a:gd name="connsiteY4106" fmla="*/ 2663944 h 6533995"/>
              <a:gd name="connsiteX4107" fmla="*/ 2422037 w 11830043"/>
              <a:gd name="connsiteY4107" fmla="*/ 2673687 h 6533995"/>
              <a:gd name="connsiteX4108" fmla="*/ 2412257 w 11830043"/>
              <a:gd name="connsiteY4108" fmla="*/ 2663944 h 6533995"/>
              <a:gd name="connsiteX4109" fmla="*/ 2422037 w 11830043"/>
              <a:gd name="connsiteY4109" fmla="*/ 2654154 h 6533995"/>
              <a:gd name="connsiteX4110" fmla="*/ 2663275 w 11830043"/>
              <a:gd name="connsiteY4110" fmla="*/ 2654149 h 6533995"/>
              <a:gd name="connsiteX4111" fmla="*/ 2672998 w 11830043"/>
              <a:gd name="connsiteY4111" fmla="*/ 2663939 h 6533995"/>
              <a:gd name="connsiteX4112" fmla="*/ 2663275 w 11830043"/>
              <a:gd name="connsiteY4112" fmla="*/ 2673681 h 6533995"/>
              <a:gd name="connsiteX4113" fmla="*/ 2653492 w 11830043"/>
              <a:gd name="connsiteY4113" fmla="*/ 2663939 h 6533995"/>
              <a:gd name="connsiteX4114" fmla="*/ 2663275 w 11830043"/>
              <a:gd name="connsiteY4114" fmla="*/ 2654149 h 6533995"/>
              <a:gd name="connsiteX4115" fmla="*/ 2904572 w 11830043"/>
              <a:gd name="connsiteY4115" fmla="*/ 2654145 h 6533995"/>
              <a:gd name="connsiteX4116" fmla="*/ 2914354 w 11830043"/>
              <a:gd name="connsiteY4116" fmla="*/ 2663935 h 6533995"/>
              <a:gd name="connsiteX4117" fmla="*/ 2904572 w 11830043"/>
              <a:gd name="connsiteY4117" fmla="*/ 2673677 h 6533995"/>
              <a:gd name="connsiteX4118" fmla="*/ 2894790 w 11830043"/>
              <a:gd name="connsiteY4118" fmla="*/ 2663935 h 6533995"/>
              <a:gd name="connsiteX4119" fmla="*/ 2904572 w 11830043"/>
              <a:gd name="connsiteY4119" fmla="*/ 2654145 h 6533995"/>
              <a:gd name="connsiteX4120" fmla="*/ 3145750 w 11830043"/>
              <a:gd name="connsiteY4120" fmla="*/ 2654140 h 6533995"/>
              <a:gd name="connsiteX4121" fmla="*/ 3155532 w 11830043"/>
              <a:gd name="connsiteY4121" fmla="*/ 2663930 h 6533995"/>
              <a:gd name="connsiteX4122" fmla="*/ 3145750 w 11830043"/>
              <a:gd name="connsiteY4122" fmla="*/ 2673672 h 6533995"/>
              <a:gd name="connsiteX4123" fmla="*/ 3136032 w 11830043"/>
              <a:gd name="connsiteY4123" fmla="*/ 2663930 h 6533995"/>
              <a:gd name="connsiteX4124" fmla="*/ 3145750 w 11830043"/>
              <a:gd name="connsiteY4124" fmla="*/ 2654140 h 6533995"/>
              <a:gd name="connsiteX4125" fmla="*/ 3386958 w 11830043"/>
              <a:gd name="connsiteY4125" fmla="*/ 2654135 h 6533995"/>
              <a:gd name="connsiteX4126" fmla="*/ 3396743 w 11830043"/>
              <a:gd name="connsiteY4126" fmla="*/ 2663926 h 6533995"/>
              <a:gd name="connsiteX4127" fmla="*/ 3386958 w 11830043"/>
              <a:gd name="connsiteY4127" fmla="*/ 2673668 h 6533995"/>
              <a:gd name="connsiteX4128" fmla="*/ 3377235 w 11830043"/>
              <a:gd name="connsiteY4128" fmla="*/ 2663926 h 6533995"/>
              <a:gd name="connsiteX4129" fmla="*/ 3386958 w 11830043"/>
              <a:gd name="connsiteY4129" fmla="*/ 2654135 h 6533995"/>
              <a:gd name="connsiteX4130" fmla="*/ 3628212 w 11830043"/>
              <a:gd name="connsiteY4130" fmla="*/ 2654130 h 6533995"/>
              <a:gd name="connsiteX4131" fmla="*/ 3637936 w 11830043"/>
              <a:gd name="connsiteY4131" fmla="*/ 2663921 h 6533995"/>
              <a:gd name="connsiteX4132" fmla="*/ 3628212 w 11830043"/>
              <a:gd name="connsiteY4132" fmla="*/ 2673663 h 6533995"/>
              <a:gd name="connsiteX4133" fmla="*/ 3618430 w 11830043"/>
              <a:gd name="connsiteY4133" fmla="*/ 2663921 h 6533995"/>
              <a:gd name="connsiteX4134" fmla="*/ 3628212 w 11830043"/>
              <a:gd name="connsiteY4134" fmla="*/ 2654130 h 6533995"/>
              <a:gd name="connsiteX4135" fmla="*/ 3869430 w 11830043"/>
              <a:gd name="connsiteY4135" fmla="*/ 2654126 h 6533995"/>
              <a:gd name="connsiteX4136" fmla="*/ 3879147 w 11830043"/>
              <a:gd name="connsiteY4136" fmla="*/ 2663916 h 6533995"/>
              <a:gd name="connsiteX4137" fmla="*/ 3869430 w 11830043"/>
              <a:gd name="connsiteY4137" fmla="*/ 2673657 h 6533995"/>
              <a:gd name="connsiteX4138" fmla="*/ 3859647 w 11830043"/>
              <a:gd name="connsiteY4138" fmla="*/ 2663916 h 6533995"/>
              <a:gd name="connsiteX4139" fmla="*/ 3869430 w 11830043"/>
              <a:gd name="connsiteY4139" fmla="*/ 2654126 h 6533995"/>
              <a:gd name="connsiteX4140" fmla="*/ 4110581 w 11830043"/>
              <a:gd name="connsiteY4140" fmla="*/ 2654121 h 6533995"/>
              <a:gd name="connsiteX4141" fmla="*/ 4120362 w 11830043"/>
              <a:gd name="connsiteY4141" fmla="*/ 2663911 h 6533995"/>
              <a:gd name="connsiteX4142" fmla="*/ 4110581 w 11830043"/>
              <a:gd name="connsiteY4142" fmla="*/ 2673652 h 6533995"/>
              <a:gd name="connsiteX4143" fmla="*/ 4100799 w 11830043"/>
              <a:gd name="connsiteY4143" fmla="*/ 2663911 h 6533995"/>
              <a:gd name="connsiteX4144" fmla="*/ 4110581 w 11830043"/>
              <a:gd name="connsiteY4144" fmla="*/ 2654121 h 6533995"/>
              <a:gd name="connsiteX4145" fmla="*/ 4351806 w 11830043"/>
              <a:gd name="connsiteY4145" fmla="*/ 2654117 h 6533995"/>
              <a:gd name="connsiteX4146" fmla="*/ 4361580 w 11830043"/>
              <a:gd name="connsiteY4146" fmla="*/ 2663907 h 6533995"/>
              <a:gd name="connsiteX4147" fmla="*/ 4351806 w 11830043"/>
              <a:gd name="connsiteY4147" fmla="*/ 2673646 h 6533995"/>
              <a:gd name="connsiteX4148" fmla="*/ 4342006 w 11830043"/>
              <a:gd name="connsiteY4148" fmla="*/ 2663907 h 6533995"/>
              <a:gd name="connsiteX4149" fmla="*/ 4351806 w 11830043"/>
              <a:gd name="connsiteY4149" fmla="*/ 2654117 h 6533995"/>
              <a:gd name="connsiteX4150" fmla="*/ 4593017 w 11830043"/>
              <a:gd name="connsiteY4150" fmla="*/ 2654112 h 6533995"/>
              <a:gd name="connsiteX4151" fmla="*/ 4602795 w 11830043"/>
              <a:gd name="connsiteY4151" fmla="*/ 2663902 h 6533995"/>
              <a:gd name="connsiteX4152" fmla="*/ 4593017 w 11830043"/>
              <a:gd name="connsiteY4152" fmla="*/ 2673641 h 6533995"/>
              <a:gd name="connsiteX4153" fmla="*/ 4583304 w 11830043"/>
              <a:gd name="connsiteY4153" fmla="*/ 2663902 h 6533995"/>
              <a:gd name="connsiteX4154" fmla="*/ 4593017 w 11830043"/>
              <a:gd name="connsiteY4154" fmla="*/ 2654112 h 6533995"/>
              <a:gd name="connsiteX4155" fmla="*/ 4834252 w 11830043"/>
              <a:gd name="connsiteY4155" fmla="*/ 2654108 h 6533995"/>
              <a:gd name="connsiteX4156" fmla="*/ 4844040 w 11830043"/>
              <a:gd name="connsiteY4156" fmla="*/ 2663897 h 6533995"/>
              <a:gd name="connsiteX4157" fmla="*/ 4834252 w 11830043"/>
              <a:gd name="connsiteY4157" fmla="*/ 2673635 h 6533995"/>
              <a:gd name="connsiteX4158" fmla="*/ 4824534 w 11830043"/>
              <a:gd name="connsiteY4158" fmla="*/ 2663897 h 6533995"/>
              <a:gd name="connsiteX4159" fmla="*/ 4834252 w 11830043"/>
              <a:gd name="connsiteY4159" fmla="*/ 2654108 h 6533995"/>
              <a:gd name="connsiteX4160" fmla="*/ 5075485 w 11830043"/>
              <a:gd name="connsiteY4160" fmla="*/ 2654103 h 6533995"/>
              <a:gd name="connsiteX4161" fmla="*/ 5085202 w 11830043"/>
              <a:gd name="connsiteY4161" fmla="*/ 2663891 h 6533995"/>
              <a:gd name="connsiteX4162" fmla="*/ 5075485 w 11830043"/>
              <a:gd name="connsiteY4162" fmla="*/ 2673630 h 6533995"/>
              <a:gd name="connsiteX4163" fmla="*/ 5065705 w 11830043"/>
              <a:gd name="connsiteY4163" fmla="*/ 2663891 h 6533995"/>
              <a:gd name="connsiteX4164" fmla="*/ 5075485 w 11830043"/>
              <a:gd name="connsiteY4164" fmla="*/ 2654103 h 6533995"/>
              <a:gd name="connsiteX4165" fmla="*/ 5316710 w 11830043"/>
              <a:gd name="connsiteY4165" fmla="*/ 2654098 h 6533995"/>
              <a:gd name="connsiteX4166" fmla="*/ 5326429 w 11830043"/>
              <a:gd name="connsiteY4166" fmla="*/ 2663887 h 6533995"/>
              <a:gd name="connsiteX4167" fmla="*/ 5316710 w 11830043"/>
              <a:gd name="connsiteY4167" fmla="*/ 2673624 h 6533995"/>
              <a:gd name="connsiteX4168" fmla="*/ 5306924 w 11830043"/>
              <a:gd name="connsiteY4168" fmla="*/ 2663887 h 6533995"/>
              <a:gd name="connsiteX4169" fmla="*/ 5316710 w 11830043"/>
              <a:gd name="connsiteY4169" fmla="*/ 2654098 h 6533995"/>
              <a:gd name="connsiteX4170" fmla="*/ 5557991 w 11830043"/>
              <a:gd name="connsiteY4170" fmla="*/ 2654093 h 6533995"/>
              <a:gd name="connsiteX4171" fmla="*/ 5567774 w 11830043"/>
              <a:gd name="connsiteY4171" fmla="*/ 2663882 h 6533995"/>
              <a:gd name="connsiteX4172" fmla="*/ 5557991 w 11830043"/>
              <a:gd name="connsiteY4172" fmla="*/ 2673619 h 6533995"/>
              <a:gd name="connsiteX4173" fmla="*/ 5548208 w 11830043"/>
              <a:gd name="connsiteY4173" fmla="*/ 2663882 h 6533995"/>
              <a:gd name="connsiteX4174" fmla="*/ 5557991 w 11830043"/>
              <a:gd name="connsiteY4174" fmla="*/ 2654093 h 6533995"/>
              <a:gd name="connsiteX4175" fmla="*/ 5799205 w 11830043"/>
              <a:gd name="connsiteY4175" fmla="*/ 2654089 h 6533995"/>
              <a:gd name="connsiteX4176" fmla="*/ 5808989 w 11830043"/>
              <a:gd name="connsiteY4176" fmla="*/ 2663878 h 6533995"/>
              <a:gd name="connsiteX4177" fmla="*/ 5799205 w 11830043"/>
              <a:gd name="connsiteY4177" fmla="*/ 2673613 h 6533995"/>
              <a:gd name="connsiteX4178" fmla="*/ 5789486 w 11830043"/>
              <a:gd name="connsiteY4178" fmla="*/ 2663878 h 6533995"/>
              <a:gd name="connsiteX4179" fmla="*/ 5799205 w 11830043"/>
              <a:gd name="connsiteY4179" fmla="*/ 2654089 h 6533995"/>
              <a:gd name="connsiteX4180" fmla="*/ 6040432 w 11830043"/>
              <a:gd name="connsiteY4180" fmla="*/ 2654084 h 6533995"/>
              <a:gd name="connsiteX4181" fmla="*/ 6050216 w 11830043"/>
              <a:gd name="connsiteY4181" fmla="*/ 2663873 h 6533995"/>
              <a:gd name="connsiteX4182" fmla="*/ 6040432 w 11830043"/>
              <a:gd name="connsiteY4182" fmla="*/ 2673608 h 6533995"/>
              <a:gd name="connsiteX4183" fmla="*/ 6030712 w 11830043"/>
              <a:gd name="connsiteY4183" fmla="*/ 2663873 h 6533995"/>
              <a:gd name="connsiteX4184" fmla="*/ 6040432 w 11830043"/>
              <a:gd name="connsiteY4184" fmla="*/ 2654084 h 6533995"/>
              <a:gd name="connsiteX4185" fmla="*/ 6281661 w 11830043"/>
              <a:gd name="connsiteY4185" fmla="*/ 2654079 h 6533995"/>
              <a:gd name="connsiteX4186" fmla="*/ 6291381 w 11830043"/>
              <a:gd name="connsiteY4186" fmla="*/ 2663868 h 6533995"/>
              <a:gd name="connsiteX4187" fmla="*/ 6281661 w 11830043"/>
              <a:gd name="connsiteY4187" fmla="*/ 2673603 h 6533995"/>
              <a:gd name="connsiteX4188" fmla="*/ 6271877 w 11830043"/>
              <a:gd name="connsiteY4188" fmla="*/ 2663868 h 6533995"/>
              <a:gd name="connsiteX4189" fmla="*/ 6281661 w 11830043"/>
              <a:gd name="connsiteY4189" fmla="*/ 2654079 h 6533995"/>
              <a:gd name="connsiteX4190" fmla="*/ 6522889 w 11830043"/>
              <a:gd name="connsiteY4190" fmla="*/ 2654075 h 6533995"/>
              <a:gd name="connsiteX4191" fmla="*/ 6532610 w 11830043"/>
              <a:gd name="connsiteY4191" fmla="*/ 2663863 h 6533995"/>
              <a:gd name="connsiteX4192" fmla="*/ 6522889 w 11830043"/>
              <a:gd name="connsiteY4192" fmla="*/ 2673597 h 6533995"/>
              <a:gd name="connsiteX4193" fmla="*/ 6513105 w 11830043"/>
              <a:gd name="connsiteY4193" fmla="*/ 2663863 h 6533995"/>
              <a:gd name="connsiteX4194" fmla="*/ 6522889 w 11830043"/>
              <a:gd name="connsiteY4194" fmla="*/ 2654075 h 6533995"/>
              <a:gd name="connsiteX4195" fmla="*/ 6764118 w 11830043"/>
              <a:gd name="connsiteY4195" fmla="*/ 2654070 h 6533995"/>
              <a:gd name="connsiteX4196" fmla="*/ 6773902 w 11830043"/>
              <a:gd name="connsiteY4196" fmla="*/ 2663859 h 6533995"/>
              <a:gd name="connsiteX4197" fmla="*/ 6764118 w 11830043"/>
              <a:gd name="connsiteY4197" fmla="*/ 2673591 h 6533995"/>
              <a:gd name="connsiteX4198" fmla="*/ 6754335 w 11830043"/>
              <a:gd name="connsiteY4198" fmla="*/ 2663859 h 6533995"/>
              <a:gd name="connsiteX4199" fmla="*/ 6764118 w 11830043"/>
              <a:gd name="connsiteY4199" fmla="*/ 2654070 h 6533995"/>
              <a:gd name="connsiteX4200" fmla="*/ 7005346 w 11830043"/>
              <a:gd name="connsiteY4200" fmla="*/ 2654066 h 6533995"/>
              <a:gd name="connsiteX4201" fmla="*/ 7015130 w 11830043"/>
              <a:gd name="connsiteY4201" fmla="*/ 2663854 h 6533995"/>
              <a:gd name="connsiteX4202" fmla="*/ 7005346 w 11830043"/>
              <a:gd name="connsiteY4202" fmla="*/ 2673585 h 6533995"/>
              <a:gd name="connsiteX4203" fmla="*/ 6995626 w 11830043"/>
              <a:gd name="connsiteY4203" fmla="*/ 2663854 h 6533995"/>
              <a:gd name="connsiteX4204" fmla="*/ 7005346 w 11830043"/>
              <a:gd name="connsiteY4204" fmla="*/ 2654066 h 6533995"/>
              <a:gd name="connsiteX4205" fmla="*/ 7246575 w 11830043"/>
              <a:gd name="connsiteY4205" fmla="*/ 2654061 h 6533995"/>
              <a:gd name="connsiteX4206" fmla="*/ 7256359 w 11830043"/>
              <a:gd name="connsiteY4206" fmla="*/ 2663850 h 6533995"/>
              <a:gd name="connsiteX4207" fmla="*/ 7246575 w 11830043"/>
              <a:gd name="connsiteY4207" fmla="*/ 2673580 h 6533995"/>
              <a:gd name="connsiteX4208" fmla="*/ 7236855 w 11830043"/>
              <a:gd name="connsiteY4208" fmla="*/ 2663850 h 6533995"/>
              <a:gd name="connsiteX4209" fmla="*/ 7246575 w 11830043"/>
              <a:gd name="connsiteY4209" fmla="*/ 2654061 h 6533995"/>
              <a:gd name="connsiteX4210" fmla="*/ 7487803 w 11830043"/>
              <a:gd name="connsiteY4210" fmla="*/ 2654056 h 6533995"/>
              <a:gd name="connsiteX4211" fmla="*/ 7497524 w 11830043"/>
              <a:gd name="connsiteY4211" fmla="*/ 2663845 h 6533995"/>
              <a:gd name="connsiteX4212" fmla="*/ 7487803 w 11830043"/>
              <a:gd name="connsiteY4212" fmla="*/ 2673574 h 6533995"/>
              <a:gd name="connsiteX4213" fmla="*/ 7478019 w 11830043"/>
              <a:gd name="connsiteY4213" fmla="*/ 2663845 h 6533995"/>
              <a:gd name="connsiteX4214" fmla="*/ 7487803 w 11830043"/>
              <a:gd name="connsiteY4214" fmla="*/ 2654056 h 6533995"/>
              <a:gd name="connsiteX4215" fmla="*/ 7729032 w 11830043"/>
              <a:gd name="connsiteY4215" fmla="*/ 2654051 h 6533995"/>
              <a:gd name="connsiteX4216" fmla="*/ 7738753 w 11830043"/>
              <a:gd name="connsiteY4216" fmla="*/ 2663839 h 6533995"/>
              <a:gd name="connsiteX4217" fmla="*/ 7729032 w 11830043"/>
              <a:gd name="connsiteY4217" fmla="*/ 2673569 h 6533995"/>
              <a:gd name="connsiteX4218" fmla="*/ 7719249 w 11830043"/>
              <a:gd name="connsiteY4218" fmla="*/ 2663839 h 6533995"/>
              <a:gd name="connsiteX4219" fmla="*/ 7729032 w 11830043"/>
              <a:gd name="connsiteY4219" fmla="*/ 2654051 h 6533995"/>
              <a:gd name="connsiteX4220" fmla="*/ 7970260 w 11830043"/>
              <a:gd name="connsiteY4220" fmla="*/ 2654047 h 6533995"/>
              <a:gd name="connsiteX4221" fmla="*/ 7980044 w 11830043"/>
              <a:gd name="connsiteY4221" fmla="*/ 2663834 h 6533995"/>
              <a:gd name="connsiteX4222" fmla="*/ 7970260 w 11830043"/>
              <a:gd name="connsiteY4222" fmla="*/ 2673563 h 6533995"/>
              <a:gd name="connsiteX4223" fmla="*/ 7960477 w 11830043"/>
              <a:gd name="connsiteY4223" fmla="*/ 2663834 h 6533995"/>
              <a:gd name="connsiteX4224" fmla="*/ 7970260 w 11830043"/>
              <a:gd name="connsiteY4224" fmla="*/ 2654047 h 6533995"/>
              <a:gd name="connsiteX4225" fmla="*/ 8211553 w 11830043"/>
              <a:gd name="connsiteY4225" fmla="*/ 2654042 h 6533995"/>
              <a:gd name="connsiteX4226" fmla="*/ 8221273 w 11830043"/>
              <a:gd name="connsiteY4226" fmla="*/ 2663830 h 6533995"/>
              <a:gd name="connsiteX4227" fmla="*/ 8211553 w 11830043"/>
              <a:gd name="connsiteY4227" fmla="*/ 2673558 h 6533995"/>
              <a:gd name="connsiteX4228" fmla="*/ 8201769 w 11830043"/>
              <a:gd name="connsiteY4228" fmla="*/ 2663830 h 6533995"/>
              <a:gd name="connsiteX4229" fmla="*/ 8211553 w 11830043"/>
              <a:gd name="connsiteY4229" fmla="*/ 2654042 h 6533995"/>
              <a:gd name="connsiteX4230" fmla="*/ 8452781 w 11830043"/>
              <a:gd name="connsiteY4230" fmla="*/ 2654038 h 6533995"/>
              <a:gd name="connsiteX4231" fmla="*/ 8462566 w 11830043"/>
              <a:gd name="connsiteY4231" fmla="*/ 2663825 h 6533995"/>
              <a:gd name="connsiteX4232" fmla="*/ 8452781 w 11830043"/>
              <a:gd name="connsiteY4232" fmla="*/ 2673553 h 6533995"/>
              <a:gd name="connsiteX4233" fmla="*/ 8443061 w 11830043"/>
              <a:gd name="connsiteY4233" fmla="*/ 2663825 h 6533995"/>
              <a:gd name="connsiteX4234" fmla="*/ 8452781 w 11830043"/>
              <a:gd name="connsiteY4234" fmla="*/ 2654038 h 6533995"/>
              <a:gd name="connsiteX4235" fmla="*/ 8694009 w 11830043"/>
              <a:gd name="connsiteY4235" fmla="*/ 2654033 h 6533995"/>
              <a:gd name="connsiteX4236" fmla="*/ 8703730 w 11830043"/>
              <a:gd name="connsiteY4236" fmla="*/ 2663820 h 6533995"/>
              <a:gd name="connsiteX4237" fmla="*/ 8694009 w 11830043"/>
              <a:gd name="connsiteY4237" fmla="*/ 2673548 h 6533995"/>
              <a:gd name="connsiteX4238" fmla="*/ 8684289 w 11830043"/>
              <a:gd name="connsiteY4238" fmla="*/ 2663820 h 6533995"/>
              <a:gd name="connsiteX4239" fmla="*/ 8694009 w 11830043"/>
              <a:gd name="connsiteY4239" fmla="*/ 2654033 h 6533995"/>
              <a:gd name="connsiteX4240" fmla="*/ 8935237 w 11830043"/>
              <a:gd name="connsiteY4240" fmla="*/ 2654029 h 6533995"/>
              <a:gd name="connsiteX4241" fmla="*/ 8944958 w 11830043"/>
              <a:gd name="connsiteY4241" fmla="*/ 2663815 h 6533995"/>
              <a:gd name="connsiteX4242" fmla="*/ 8935237 w 11830043"/>
              <a:gd name="connsiteY4242" fmla="*/ 2673543 h 6533995"/>
              <a:gd name="connsiteX4243" fmla="*/ 8925454 w 11830043"/>
              <a:gd name="connsiteY4243" fmla="*/ 2663815 h 6533995"/>
              <a:gd name="connsiteX4244" fmla="*/ 8935237 w 11830043"/>
              <a:gd name="connsiteY4244" fmla="*/ 2654029 h 6533995"/>
              <a:gd name="connsiteX4245" fmla="*/ 9176467 w 11830043"/>
              <a:gd name="connsiteY4245" fmla="*/ 2654024 h 6533995"/>
              <a:gd name="connsiteX4246" fmla="*/ 9186187 w 11830043"/>
              <a:gd name="connsiteY4246" fmla="*/ 2663811 h 6533995"/>
              <a:gd name="connsiteX4247" fmla="*/ 9176467 w 11830043"/>
              <a:gd name="connsiteY4247" fmla="*/ 2673537 h 6533995"/>
              <a:gd name="connsiteX4248" fmla="*/ 9166683 w 11830043"/>
              <a:gd name="connsiteY4248" fmla="*/ 2663811 h 6533995"/>
              <a:gd name="connsiteX4249" fmla="*/ 9176467 w 11830043"/>
              <a:gd name="connsiteY4249" fmla="*/ 2654024 h 6533995"/>
              <a:gd name="connsiteX4250" fmla="*/ 9417695 w 11830043"/>
              <a:gd name="connsiteY4250" fmla="*/ 2654019 h 6533995"/>
              <a:gd name="connsiteX4251" fmla="*/ 9427416 w 11830043"/>
              <a:gd name="connsiteY4251" fmla="*/ 2663806 h 6533995"/>
              <a:gd name="connsiteX4252" fmla="*/ 9417695 w 11830043"/>
              <a:gd name="connsiteY4252" fmla="*/ 2673532 h 6533995"/>
              <a:gd name="connsiteX4253" fmla="*/ 9407911 w 11830043"/>
              <a:gd name="connsiteY4253" fmla="*/ 2663806 h 6533995"/>
              <a:gd name="connsiteX4254" fmla="*/ 9417695 w 11830043"/>
              <a:gd name="connsiteY4254" fmla="*/ 2654019 h 6533995"/>
              <a:gd name="connsiteX4255" fmla="*/ 9649203 w 11830043"/>
              <a:gd name="connsiteY4255" fmla="*/ 2412937 h 6533995"/>
              <a:gd name="connsiteX4256" fmla="*/ 9658923 w 11830043"/>
              <a:gd name="connsiteY4256" fmla="*/ 2422672 h 6533995"/>
              <a:gd name="connsiteX4257" fmla="*/ 9649203 w 11830043"/>
              <a:gd name="connsiteY4257" fmla="*/ 2432459 h 6533995"/>
              <a:gd name="connsiteX4258" fmla="*/ 9639483 w 11830043"/>
              <a:gd name="connsiteY4258" fmla="*/ 2422672 h 6533995"/>
              <a:gd name="connsiteX4259" fmla="*/ 9649203 w 11830043"/>
              <a:gd name="connsiteY4259" fmla="*/ 2412937 h 6533995"/>
              <a:gd name="connsiteX4260" fmla="*/ 9890432 w 11830043"/>
              <a:gd name="connsiteY4260" fmla="*/ 2412933 h 6533995"/>
              <a:gd name="connsiteX4261" fmla="*/ 9900152 w 11830043"/>
              <a:gd name="connsiteY4261" fmla="*/ 2422668 h 6533995"/>
              <a:gd name="connsiteX4262" fmla="*/ 9890432 w 11830043"/>
              <a:gd name="connsiteY4262" fmla="*/ 2432457 h 6533995"/>
              <a:gd name="connsiteX4263" fmla="*/ 9880648 w 11830043"/>
              <a:gd name="connsiteY4263" fmla="*/ 2422668 h 6533995"/>
              <a:gd name="connsiteX4264" fmla="*/ 9890432 w 11830043"/>
              <a:gd name="connsiteY4264" fmla="*/ 2412933 h 6533995"/>
              <a:gd name="connsiteX4265" fmla="*/ 10131660 w 11830043"/>
              <a:gd name="connsiteY4265" fmla="*/ 2412930 h 6533995"/>
              <a:gd name="connsiteX4266" fmla="*/ 10141444 w 11830043"/>
              <a:gd name="connsiteY4266" fmla="*/ 2422665 h 6533995"/>
              <a:gd name="connsiteX4267" fmla="*/ 10131660 w 11830043"/>
              <a:gd name="connsiteY4267" fmla="*/ 2432453 h 6533995"/>
              <a:gd name="connsiteX4268" fmla="*/ 10121940 w 11830043"/>
              <a:gd name="connsiteY4268" fmla="*/ 2422665 h 6533995"/>
              <a:gd name="connsiteX4269" fmla="*/ 10131660 w 11830043"/>
              <a:gd name="connsiteY4269" fmla="*/ 2412930 h 6533995"/>
              <a:gd name="connsiteX4270" fmla="*/ 10372888 w 11830043"/>
              <a:gd name="connsiteY4270" fmla="*/ 2412926 h 6533995"/>
              <a:gd name="connsiteX4271" fmla="*/ 10382673 w 11830043"/>
              <a:gd name="connsiteY4271" fmla="*/ 2422661 h 6533995"/>
              <a:gd name="connsiteX4272" fmla="*/ 10372888 w 11830043"/>
              <a:gd name="connsiteY4272" fmla="*/ 2432449 h 6533995"/>
              <a:gd name="connsiteX4273" fmla="*/ 10363168 w 11830043"/>
              <a:gd name="connsiteY4273" fmla="*/ 2422661 h 6533995"/>
              <a:gd name="connsiteX4274" fmla="*/ 10372888 w 11830043"/>
              <a:gd name="connsiteY4274" fmla="*/ 2412926 h 6533995"/>
              <a:gd name="connsiteX4275" fmla="*/ 10614116 w 11830043"/>
              <a:gd name="connsiteY4275" fmla="*/ 2412922 h 6533995"/>
              <a:gd name="connsiteX4276" fmla="*/ 10623901 w 11830043"/>
              <a:gd name="connsiteY4276" fmla="*/ 2422657 h 6533995"/>
              <a:gd name="connsiteX4277" fmla="*/ 10614116 w 11830043"/>
              <a:gd name="connsiteY4277" fmla="*/ 2432446 h 6533995"/>
              <a:gd name="connsiteX4278" fmla="*/ 10604396 w 11830043"/>
              <a:gd name="connsiteY4278" fmla="*/ 2422657 h 6533995"/>
              <a:gd name="connsiteX4279" fmla="*/ 10614116 w 11830043"/>
              <a:gd name="connsiteY4279" fmla="*/ 2412922 h 6533995"/>
              <a:gd name="connsiteX4280" fmla="*/ 10855345 w 11830043"/>
              <a:gd name="connsiteY4280" fmla="*/ 2412919 h 6533995"/>
              <a:gd name="connsiteX4281" fmla="*/ 10865065 w 11830043"/>
              <a:gd name="connsiteY4281" fmla="*/ 2422653 h 6533995"/>
              <a:gd name="connsiteX4282" fmla="*/ 10855345 w 11830043"/>
              <a:gd name="connsiteY4282" fmla="*/ 2432442 h 6533995"/>
              <a:gd name="connsiteX4283" fmla="*/ 10845625 w 11830043"/>
              <a:gd name="connsiteY4283" fmla="*/ 2422653 h 6533995"/>
              <a:gd name="connsiteX4284" fmla="*/ 10855345 w 11830043"/>
              <a:gd name="connsiteY4284" fmla="*/ 2412919 h 6533995"/>
              <a:gd name="connsiteX4285" fmla="*/ 11096574 w 11830043"/>
              <a:gd name="connsiteY4285" fmla="*/ 2412916 h 6533995"/>
              <a:gd name="connsiteX4286" fmla="*/ 11106294 w 11830043"/>
              <a:gd name="connsiteY4286" fmla="*/ 2422650 h 6533995"/>
              <a:gd name="connsiteX4287" fmla="*/ 11096574 w 11830043"/>
              <a:gd name="connsiteY4287" fmla="*/ 2432438 h 6533995"/>
              <a:gd name="connsiteX4288" fmla="*/ 11086790 w 11830043"/>
              <a:gd name="connsiteY4288" fmla="*/ 2422650 h 6533995"/>
              <a:gd name="connsiteX4289" fmla="*/ 11096574 w 11830043"/>
              <a:gd name="connsiteY4289" fmla="*/ 2412916 h 6533995"/>
              <a:gd name="connsiteX4290" fmla="*/ 11337802 w 11830043"/>
              <a:gd name="connsiteY4290" fmla="*/ 2412912 h 6533995"/>
              <a:gd name="connsiteX4291" fmla="*/ 11347587 w 11830043"/>
              <a:gd name="connsiteY4291" fmla="*/ 2422646 h 6533995"/>
              <a:gd name="connsiteX4292" fmla="*/ 11337802 w 11830043"/>
              <a:gd name="connsiteY4292" fmla="*/ 2432435 h 6533995"/>
              <a:gd name="connsiteX4293" fmla="*/ 11328082 w 11830043"/>
              <a:gd name="connsiteY4293" fmla="*/ 2422646 h 6533995"/>
              <a:gd name="connsiteX4294" fmla="*/ 11337802 w 11830043"/>
              <a:gd name="connsiteY4294" fmla="*/ 2412912 h 6533995"/>
              <a:gd name="connsiteX4295" fmla="*/ 11579030 w 11830043"/>
              <a:gd name="connsiteY4295" fmla="*/ 2412909 h 6533995"/>
              <a:gd name="connsiteX4296" fmla="*/ 11588815 w 11830043"/>
              <a:gd name="connsiteY4296" fmla="*/ 2422642 h 6533995"/>
              <a:gd name="connsiteX4297" fmla="*/ 11579030 w 11830043"/>
              <a:gd name="connsiteY4297" fmla="*/ 2432431 h 6533995"/>
              <a:gd name="connsiteX4298" fmla="*/ 11569310 w 11830043"/>
              <a:gd name="connsiteY4298" fmla="*/ 2422642 h 6533995"/>
              <a:gd name="connsiteX4299" fmla="*/ 11579030 w 11830043"/>
              <a:gd name="connsiteY4299" fmla="*/ 2412909 h 6533995"/>
              <a:gd name="connsiteX4300" fmla="*/ 11820259 w 11830043"/>
              <a:gd name="connsiteY4300" fmla="*/ 2412906 h 6533995"/>
              <a:gd name="connsiteX4301" fmla="*/ 11830043 w 11830043"/>
              <a:gd name="connsiteY4301" fmla="*/ 2422639 h 6533995"/>
              <a:gd name="connsiteX4302" fmla="*/ 11820259 w 11830043"/>
              <a:gd name="connsiteY4302" fmla="*/ 2432427 h 6533995"/>
              <a:gd name="connsiteX4303" fmla="*/ 11810539 w 11830043"/>
              <a:gd name="connsiteY4303" fmla="*/ 2422639 h 6533995"/>
              <a:gd name="connsiteX4304" fmla="*/ 11820259 w 11830043"/>
              <a:gd name="connsiteY4304" fmla="*/ 2412906 h 6533995"/>
              <a:gd name="connsiteX4305" fmla="*/ 9721 w 11830043"/>
              <a:gd name="connsiteY4305" fmla="*/ 2412902 h 6533995"/>
              <a:gd name="connsiteX4306" fmla="*/ 19505 w 11830043"/>
              <a:gd name="connsiteY4306" fmla="*/ 2422635 h 6533995"/>
              <a:gd name="connsiteX4307" fmla="*/ 9721 w 11830043"/>
              <a:gd name="connsiteY4307" fmla="*/ 2432424 h 6533995"/>
              <a:gd name="connsiteX4308" fmla="*/ 2 w 11830043"/>
              <a:gd name="connsiteY4308" fmla="*/ 2422635 h 6533995"/>
              <a:gd name="connsiteX4309" fmla="*/ 9721 w 11830043"/>
              <a:gd name="connsiteY4309" fmla="*/ 2412902 h 6533995"/>
              <a:gd name="connsiteX4310" fmla="*/ 251005 w 11830043"/>
              <a:gd name="connsiteY4310" fmla="*/ 2412898 h 6533995"/>
              <a:gd name="connsiteX4311" fmla="*/ 260789 w 11830043"/>
              <a:gd name="connsiteY4311" fmla="*/ 2422631 h 6533995"/>
              <a:gd name="connsiteX4312" fmla="*/ 251005 w 11830043"/>
              <a:gd name="connsiteY4312" fmla="*/ 2432420 h 6533995"/>
              <a:gd name="connsiteX4313" fmla="*/ 241285 w 11830043"/>
              <a:gd name="connsiteY4313" fmla="*/ 2422631 h 6533995"/>
              <a:gd name="connsiteX4314" fmla="*/ 251005 w 11830043"/>
              <a:gd name="connsiteY4314" fmla="*/ 2412898 h 6533995"/>
              <a:gd name="connsiteX4315" fmla="*/ 492224 w 11830043"/>
              <a:gd name="connsiteY4315" fmla="*/ 2412895 h 6533995"/>
              <a:gd name="connsiteX4316" fmla="*/ 501944 w 11830043"/>
              <a:gd name="connsiteY4316" fmla="*/ 2422628 h 6533995"/>
              <a:gd name="connsiteX4317" fmla="*/ 492224 w 11830043"/>
              <a:gd name="connsiteY4317" fmla="*/ 2432416 h 6533995"/>
              <a:gd name="connsiteX4318" fmla="*/ 482440 w 11830043"/>
              <a:gd name="connsiteY4318" fmla="*/ 2422628 h 6533995"/>
              <a:gd name="connsiteX4319" fmla="*/ 492224 w 11830043"/>
              <a:gd name="connsiteY4319" fmla="*/ 2412895 h 6533995"/>
              <a:gd name="connsiteX4320" fmla="*/ 733445 w 11830043"/>
              <a:gd name="connsiteY4320" fmla="*/ 2412891 h 6533995"/>
              <a:gd name="connsiteX4321" fmla="*/ 743165 w 11830043"/>
              <a:gd name="connsiteY4321" fmla="*/ 2422624 h 6533995"/>
              <a:gd name="connsiteX4322" fmla="*/ 733445 w 11830043"/>
              <a:gd name="connsiteY4322" fmla="*/ 2432412 h 6533995"/>
              <a:gd name="connsiteX4323" fmla="*/ 723661 w 11830043"/>
              <a:gd name="connsiteY4323" fmla="*/ 2422624 h 6533995"/>
              <a:gd name="connsiteX4324" fmla="*/ 733445 w 11830043"/>
              <a:gd name="connsiteY4324" fmla="*/ 2412891 h 6533995"/>
              <a:gd name="connsiteX4325" fmla="*/ 974665 w 11830043"/>
              <a:gd name="connsiteY4325" fmla="*/ 2412888 h 6533995"/>
              <a:gd name="connsiteX4326" fmla="*/ 984449 w 11830043"/>
              <a:gd name="connsiteY4326" fmla="*/ 2422620 h 6533995"/>
              <a:gd name="connsiteX4327" fmla="*/ 974665 w 11830043"/>
              <a:gd name="connsiteY4327" fmla="*/ 2432409 h 6533995"/>
              <a:gd name="connsiteX4328" fmla="*/ 964945 w 11830043"/>
              <a:gd name="connsiteY4328" fmla="*/ 2422620 h 6533995"/>
              <a:gd name="connsiteX4329" fmla="*/ 974665 w 11830043"/>
              <a:gd name="connsiteY4329" fmla="*/ 2412888 h 6533995"/>
              <a:gd name="connsiteX4330" fmla="*/ 1215885 w 11830043"/>
              <a:gd name="connsiteY4330" fmla="*/ 2412885 h 6533995"/>
              <a:gd name="connsiteX4331" fmla="*/ 1225669 w 11830043"/>
              <a:gd name="connsiteY4331" fmla="*/ 2422617 h 6533995"/>
              <a:gd name="connsiteX4332" fmla="*/ 1215885 w 11830043"/>
              <a:gd name="connsiteY4332" fmla="*/ 2432405 h 6533995"/>
              <a:gd name="connsiteX4333" fmla="*/ 1206165 w 11830043"/>
              <a:gd name="connsiteY4333" fmla="*/ 2422617 h 6533995"/>
              <a:gd name="connsiteX4334" fmla="*/ 1215885 w 11830043"/>
              <a:gd name="connsiteY4334" fmla="*/ 2412885 h 6533995"/>
              <a:gd name="connsiteX4335" fmla="*/ 1457106 w 11830043"/>
              <a:gd name="connsiteY4335" fmla="*/ 2412881 h 6533995"/>
              <a:gd name="connsiteX4336" fmla="*/ 1466826 w 11830043"/>
              <a:gd name="connsiteY4336" fmla="*/ 2422613 h 6533995"/>
              <a:gd name="connsiteX4337" fmla="*/ 1457106 w 11830043"/>
              <a:gd name="connsiteY4337" fmla="*/ 2432401 h 6533995"/>
              <a:gd name="connsiteX4338" fmla="*/ 1447323 w 11830043"/>
              <a:gd name="connsiteY4338" fmla="*/ 2422613 h 6533995"/>
              <a:gd name="connsiteX4339" fmla="*/ 1457106 w 11830043"/>
              <a:gd name="connsiteY4339" fmla="*/ 2412881 h 6533995"/>
              <a:gd name="connsiteX4340" fmla="*/ 1698332 w 11830043"/>
              <a:gd name="connsiteY4340" fmla="*/ 2412878 h 6533995"/>
              <a:gd name="connsiteX4341" fmla="*/ 1708117 w 11830043"/>
              <a:gd name="connsiteY4341" fmla="*/ 2422609 h 6533995"/>
              <a:gd name="connsiteX4342" fmla="*/ 1698332 w 11830043"/>
              <a:gd name="connsiteY4342" fmla="*/ 2432398 h 6533995"/>
              <a:gd name="connsiteX4343" fmla="*/ 1688546 w 11830043"/>
              <a:gd name="connsiteY4343" fmla="*/ 2422609 h 6533995"/>
              <a:gd name="connsiteX4344" fmla="*/ 1698332 w 11830043"/>
              <a:gd name="connsiteY4344" fmla="*/ 2412878 h 6533995"/>
              <a:gd name="connsiteX4345" fmla="*/ 1939580 w 11830043"/>
              <a:gd name="connsiteY4345" fmla="*/ 2412874 h 6533995"/>
              <a:gd name="connsiteX4346" fmla="*/ 1949364 w 11830043"/>
              <a:gd name="connsiteY4346" fmla="*/ 2422605 h 6533995"/>
              <a:gd name="connsiteX4347" fmla="*/ 1939580 w 11830043"/>
              <a:gd name="connsiteY4347" fmla="*/ 2432394 h 6533995"/>
              <a:gd name="connsiteX4348" fmla="*/ 1929860 w 11830043"/>
              <a:gd name="connsiteY4348" fmla="*/ 2422605 h 6533995"/>
              <a:gd name="connsiteX4349" fmla="*/ 1939580 w 11830043"/>
              <a:gd name="connsiteY4349" fmla="*/ 2412874 h 6533995"/>
              <a:gd name="connsiteX4350" fmla="*/ 2180788 w 11830043"/>
              <a:gd name="connsiteY4350" fmla="*/ 2412871 h 6533995"/>
              <a:gd name="connsiteX4351" fmla="*/ 2190580 w 11830043"/>
              <a:gd name="connsiteY4351" fmla="*/ 2422602 h 6533995"/>
              <a:gd name="connsiteX4352" fmla="*/ 2180788 w 11830043"/>
              <a:gd name="connsiteY4352" fmla="*/ 2432390 h 6533995"/>
              <a:gd name="connsiteX4353" fmla="*/ 2171083 w 11830043"/>
              <a:gd name="connsiteY4353" fmla="*/ 2422602 h 6533995"/>
              <a:gd name="connsiteX4354" fmla="*/ 2180788 w 11830043"/>
              <a:gd name="connsiteY4354" fmla="*/ 2412871 h 6533995"/>
              <a:gd name="connsiteX4355" fmla="*/ 2422037 w 11830043"/>
              <a:gd name="connsiteY4355" fmla="*/ 2412868 h 6533995"/>
              <a:gd name="connsiteX4356" fmla="*/ 2431752 w 11830043"/>
              <a:gd name="connsiteY4356" fmla="*/ 2422598 h 6533995"/>
              <a:gd name="connsiteX4357" fmla="*/ 2422037 w 11830043"/>
              <a:gd name="connsiteY4357" fmla="*/ 2432387 h 6533995"/>
              <a:gd name="connsiteX4358" fmla="*/ 2412257 w 11830043"/>
              <a:gd name="connsiteY4358" fmla="*/ 2422598 h 6533995"/>
              <a:gd name="connsiteX4359" fmla="*/ 2422037 w 11830043"/>
              <a:gd name="connsiteY4359" fmla="*/ 2412868 h 6533995"/>
              <a:gd name="connsiteX4360" fmla="*/ 2663275 w 11830043"/>
              <a:gd name="connsiteY4360" fmla="*/ 2412864 h 6533995"/>
              <a:gd name="connsiteX4361" fmla="*/ 2672998 w 11830043"/>
              <a:gd name="connsiteY4361" fmla="*/ 2422594 h 6533995"/>
              <a:gd name="connsiteX4362" fmla="*/ 2663275 w 11830043"/>
              <a:gd name="connsiteY4362" fmla="*/ 2432383 h 6533995"/>
              <a:gd name="connsiteX4363" fmla="*/ 2653491 w 11830043"/>
              <a:gd name="connsiteY4363" fmla="*/ 2422594 h 6533995"/>
              <a:gd name="connsiteX4364" fmla="*/ 2663275 w 11830043"/>
              <a:gd name="connsiteY4364" fmla="*/ 2412864 h 6533995"/>
              <a:gd name="connsiteX4365" fmla="*/ 2904572 w 11830043"/>
              <a:gd name="connsiteY4365" fmla="*/ 2412861 h 6533995"/>
              <a:gd name="connsiteX4366" fmla="*/ 2914354 w 11830043"/>
              <a:gd name="connsiteY4366" fmla="*/ 2422591 h 6533995"/>
              <a:gd name="connsiteX4367" fmla="*/ 2904572 w 11830043"/>
              <a:gd name="connsiteY4367" fmla="*/ 2432379 h 6533995"/>
              <a:gd name="connsiteX4368" fmla="*/ 2894790 w 11830043"/>
              <a:gd name="connsiteY4368" fmla="*/ 2422591 h 6533995"/>
              <a:gd name="connsiteX4369" fmla="*/ 2904572 w 11830043"/>
              <a:gd name="connsiteY4369" fmla="*/ 2412861 h 6533995"/>
              <a:gd name="connsiteX4370" fmla="*/ 3145750 w 11830043"/>
              <a:gd name="connsiteY4370" fmla="*/ 2412858 h 6533995"/>
              <a:gd name="connsiteX4371" fmla="*/ 3155532 w 11830043"/>
              <a:gd name="connsiteY4371" fmla="*/ 2422587 h 6533995"/>
              <a:gd name="connsiteX4372" fmla="*/ 3145750 w 11830043"/>
              <a:gd name="connsiteY4372" fmla="*/ 2432376 h 6533995"/>
              <a:gd name="connsiteX4373" fmla="*/ 3136032 w 11830043"/>
              <a:gd name="connsiteY4373" fmla="*/ 2422587 h 6533995"/>
              <a:gd name="connsiteX4374" fmla="*/ 3145750 w 11830043"/>
              <a:gd name="connsiteY4374" fmla="*/ 2412858 h 6533995"/>
              <a:gd name="connsiteX4375" fmla="*/ 3386958 w 11830043"/>
              <a:gd name="connsiteY4375" fmla="*/ 2412854 h 6533995"/>
              <a:gd name="connsiteX4376" fmla="*/ 3396743 w 11830043"/>
              <a:gd name="connsiteY4376" fmla="*/ 2422583 h 6533995"/>
              <a:gd name="connsiteX4377" fmla="*/ 3386958 w 11830043"/>
              <a:gd name="connsiteY4377" fmla="*/ 2432372 h 6533995"/>
              <a:gd name="connsiteX4378" fmla="*/ 3377235 w 11830043"/>
              <a:gd name="connsiteY4378" fmla="*/ 2422583 h 6533995"/>
              <a:gd name="connsiteX4379" fmla="*/ 3386958 w 11830043"/>
              <a:gd name="connsiteY4379" fmla="*/ 2412854 h 6533995"/>
              <a:gd name="connsiteX4380" fmla="*/ 3628211 w 11830043"/>
              <a:gd name="connsiteY4380" fmla="*/ 2412850 h 6533995"/>
              <a:gd name="connsiteX4381" fmla="*/ 3637936 w 11830043"/>
              <a:gd name="connsiteY4381" fmla="*/ 2422580 h 6533995"/>
              <a:gd name="connsiteX4382" fmla="*/ 3628211 w 11830043"/>
              <a:gd name="connsiteY4382" fmla="*/ 2432368 h 6533995"/>
              <a:gd name="connsiteX4383" fmla="*/ 3618430 w 11830043"/>
              <a:gd name="connsiteY4383" fmla="*/ 2422580 h 6533995"/>
              <a:gd name="connsiteX4384" fmla="*/ 3628211 w 11830043"/>
              <a:gd name="connsiteY4384" fmla="*/ 2412850 h 6533995"/>
              <a:gd name="connsiteX4385" fmla="*/ 3869430 w 11830043"/>
              <a:gd name="connsiteY4385" fmla="*/ 2412847 h 6533995"/>
              <a:gd name="connsiteX4386" fmla="*/ 3879147 w 11830043"/>
              <a:gd name="connsiteY4386" fmla="*/ 2422576 h 6533995"/>
              <a:gd name="connsiteX4387" fmla="*/ 3869430 w 11830043"/>
              <a:gd name="connsiteY4387" fmla="*/ 2432364 h 6533995"/>
              <a:gd name="connsiteX4388" fmla="*/ 3859646 w 11830043"/>
              <a:gd name="connsiteY4388" fmla="*/ 2422576 h 6533995"/>
              <a:gd name="connsiteX4389" fmla="*/ 3869430 w 11830043"/>
              <a:gd name="connsiteY4389" fmla="*/ 2412847 h 6533995"/>
              <a:gd name="connsiteX4390" fmla="*/ 4110581 w 11830043"/>
              <a:gd name="connsiteY4390" fmla="*/ 2412843 h 6533995"/>
              <a:gd name="connsiteX4391" fmla="*/ 4120362 w 11830043"/>
              <a:gd name="connsiteY4391" fmla="*/ 2422572 h 6533995"/>
              <a:gd name="connsiteX4392" fmla="*/ 4110581 w 11830043"/>
              <a:gd name="connsiteY4392" fmla="*/ 2432361 h 6533995"/>
              <a:gd name="connsiteX4393" fmla="*/ 4100799 w 11830043"/>
              <a:gd name="connsiteY4393" fmla="*/ 2422572 h 6533995"/>
              <a:gd name="connsiteX4394" fmla="*/ 4110581 w 11830043"/>
              <a:gd name="connsiteY4394" fmla="*/ 2412843 h 6533995"/>
              <a:gd name="connsiteX4395" fmla="*/ 4351806 w 11830043"/>
              <a:gd name="connsiteY4395" fmla="*/ 2412840 h 6533995"/>
              <a:gd name="connsiteX4396" fmla="*/ 4361580 w 11830043"/>
              <a:gd name="connsiteY4396" fmla="*/ 2422569 h 6533995"/>
              <a:gd name="connsiteX4397" fmla="*/ 4351806 w 11830043"/>
              <a:gd name="connsiteY4397" fmla="*/ 2432357 h 6533995"/>
              <a:gd name="connsiteX4398" fmla="*/ 4342006 w 11830043"/>
              <a:gd name="connsiteY4398" fmla="*/ 2422569 h 6533995"/>
              <a:gd name="connsiteX4399" fmla="*/ 4351806 w 11830043"/>
              <a:gd name="connsiteY4399" fmla="*/ 2412840 h 6533995"/>
              <a:gd name="connsiteX4400" fmla="*/ 4593017 w 11830043"/>
              <a:gd name="connsiteY4400" fmla="*/ 2412837 h 6533995"/>
              <a:gd name="connsiteX4401" fmla="*/ 4602795 w 11830043"/>
              <a:gd name="connsiteY4401" fmla="*/ 2422565 h 6533995"/>
              <a:gd name="connsiteX4402" fmla="*/ 4593017 w 11830043"/>
              <a:gd name="connsiteY4402" fmla="*/ 2432353 h 6533995"/>
              <a:gd name="connsiteX4403" fmla="*/ 4583304 w 11830043"/>
              <a:gd name="connsiteY4403" fmla="*/ 2422565 h 6533995"/>
              <a:gd name="connsiteX4404" fmla="*/ 4593017 w 11830043"/>
              <a:gd name="connsiteY4404" fmla="*/ 2412837 h 6533995"/>
              <a:gd name="connsiteX4405" fmla="*/ 4834252 w 11830043"/>
              <a:gd name="connsiteY4405" fmla="*/ 2412833 h 6533995"/>
              <a:gd name="connsiteX4406" fmla="*/ 4844040 w 11830043"/>
              <a:gd name="connsiteY4406" fmla="*/ 2422561 h 6533995"/>
              <a:gd name="connsiteX4407" fmla="*/ 4834252 w 11830043"/>
              <a:gd name="connsiteY4407" fmla="*/ 2432350 h 6533995"/>
              <a:gd name="connsiteX4408" fmla="*/ 4824534 w 11830043"/>
              <a:gd name="connsiteY4408" fmla="*/ 2422561 h 6533995"/>
              <a:gd name="connsiteX4409" fmla="*/ 4834252 w 11830043"/>
              <a:gd name="connsiteY4409" fmla="*/ 2412833 h 6533995"/>
              <a:gd name="connsiteX4410" fmla="*/ 5075485 w 11830043"/>
              <a:gd name="connsiteY4410" fmla="*/ 2412830 h 6533995"/>
              <a:gd name="connsiteX4411" fmla="*/ 5085201 w 11830043"/>
              <a:gd name="connsiteY4411" fmla="*/ 2422557 h 6533995"/>
              <a:gd name="connsiteX4412" fmla="*/ 5075485 w 11830043"/>
              <a:gd name="connsiteY4412" fmla="*/ 2432346 h 6533995"/>
              <a:gd name="connsiteX4413" fmla="*/ 5065705 w 11830043"/>
              <a:gd name="connsiteY4413" fmla="*/ 2422557 h 6533995"/>
              <a:gd name="connsiteX4414" fmla="*/ 5075485 w 11830043"/>
              <a:gd name="connsiteY4414" fmla="*/ 2412830 h 6533995"/>
              <a:gd name="connsiteX4415" fmla="*/ 5316710 w 11830043"/>
              <a:gd name="connsiteY4415" fmla="*/ 2412826 h 6533995"/>
              <a:gd name="connsiteX4416" fmla="*/ 5326429 w 11830043"/>
              <a:gd name="connsiteY4416" fmla="*/ 2422554 h 6533995"/>
              <a:gd name="connsiteX4417" fmla="*/ 5316710 w 11830043"/>
              <a:gd name="connsiteY4417" fmla="*/ 2432342 h 6533995"/>
              <a:gd name="connsiteX4418" fmla="*/ 5306924 w 11830043"/>
              <a:gd name="connsiteY4418" fmla="*/ 2422554 h 6533995"/>
              <a:gd name="connsiteX4419" fmla="*/ 5316710 w 11830043"/>
              <a:gd name="connsiteY4419" fmla="*/ 2412826 h 6533995"/>
              <a:gd name="connsiteX4420" fmla="*/ 5557991 w 11830043"/>
              <a:gd name="connsiteY4420" fmla="*/ 2412823 h 6533995"/>
              <a:gd name="connsiteX4421" fmla="*/ 5567774 w 11830043"/>
              <a:gd name="connsiteY4421" fmla="*/ 2422550 h 6533995"/>
              <a:gd name="connsiteX4422" fmla="*/ 5557991 w 11830043"/>
              <a:gd name="connsiteY4422" fmla="*/ 2432339 h 6533995"/>
              <a:gd name="connsiteX4423" fmla="*/ 5548208 w 11830043"/>
              <a:gd name="connsiteY4423" fmla="*/ 2422550 h 6533995"/>
              <a:gd name="connsiteX4424" fmla="*/ 5557991 w 11830043"/>
              <a:gd name="connsiteY4424" fmla="*/ 2412823 h 6533995"/>
              <a:gd name="connsiteX4425" fmla="*/ 5799205 w 11830043"/>
              <a:gd name="connsiteY4425" fmla="*/ 2412820 h 6533995"/>
              <a:gd name="connsiteX4426" fmla="*/ 5808989 w 11830043"/>
              <a:gd name="connsiteY4426" fmla="*/ 2422546 h 6533995"/>
              <a:gd name="connsiteX4427" fmla="*/ 5799205 w 11830043"/>
              <a:gd name="connsiteY4427" fmla="*/ 2432335 h 6533995"/>
              <a:gd name="connsiteX4428" fmla="*/ 5789486 w 11830043"/>
              <a:gd name="connsiteY4428" fmla="*/ 2422546 h 6533995"/>
              <a:gd name="connsiteX4429" fmla="*/ 5799205 w 11830043"/>
              <a:gd name="connsiteY4429" fmla="*/ 2412820 h 6533995"/>
              <a:gd name="connsiteX4430" fmla="*/ 6040432 w 11830043"/>
              <a:gd name="connsiteY4430" fmla="*/ 2412816 h 6533995"/>
              <a:gd name="connsiteX4431" fmla="*/ 6050216 w 11830043"/>
              <a:gd name="connsiteY4431" fmla="*/ 2422543 h 6533995"/>
              <a:gd name="connsiteX4432" fmla="*/ 6040432 w 11830043"/>
              <a:gd name="connsiteY4432" fmla="*/ 2432331 h 6533995"/>
              <a:gd name="connsiteX4433" fmla="*/ 6030712 w 11830043"/>
              <a:gd name="connsiteY4433" fmla="*/ 2422543 h 6533995"/>
              <a:gd name="connsiteX4434" fmla="*/ 6040432 w 11830043"/>
              <a:gd name="connsiteY4434" fmla="*/ 2412816 h 6533995"/>
              <a:gd name="connsiteX4435" fmla="*/ 6281661 w 11830043"/>
              <a:gd name="connsiteY4435" fmla="*/ 2412813 h 6533995"/>
              <a:gd name="connsiteX4436" fmla="*/ 6291381 w 11830043"/>
              <a:gd name="connsiteY4436" fmla="*/ 2422539 h 6533995"/>
              <a:gd name="connsiteX4437" fmla="*/ 6281661 w 11830043"/>
              <a:gd name="connsiteY4437" fmla="*/ 2432328 h 6533995"/>
              <a:gd name="connsiteX4438" fmla="*/ 6271877 w 11830043"/>
              <a:gd name="connsiteY4438" fmla="*/ 2422539 h 6533995"/>
              <a:gd name="connsiteX4439" fmla="*/ 6281661 w 11830043"/>
              <a:gd name="connsiteY4439" fmla="*/ 2412813 h 6533995"/>
              <a:gd name="connsiteX4440" fmla="*/ 6522889 w 11830043"/>
              <a:gd name="connsiteY4440" fmla="*/ 2412810 h 6533995"/>
              <a:gd name="connsiteX4441" fmla="*/ 6532610 w 11830043"/>
              <a:gd name="connsiteY4441" fmla="*/ 2422535 h 6533995"/>
              <a:gd name="connsiteX4442" fmla="*/ 6522889 w 11830043"/>
              <a:gd name="connsiteY4442" fmla="*/ 2432324 h 6533995"/>
              <a:gd name="connsiteX4443" fmla="*/ 6513105 w 11830043"/>
              <a:gd name="connsiteY4443" fmla="*/ 2422535 h 6533995"/>
              <a:gd name="connsiteX4444" fmla="*/ 6522889 w 11830043"/>
              <a:gd name="connsiteY4444" fmla="*/ 2412810 h 6533995"/>
              <a:gd name="connsiteX4445" fmla="*/ 6764118 w 11830043"/>
              <a:gd name="connsiteY4445" fmla="*/ 2412806 h 6533995"/>
              <a:gd name="connsiteX4446" fmla="*/ 6773902 w 11830043"/>
              <a:gd name="connsiteY4446" fmla="*/ 2422532 h 6533995"/>
              <a:gd name="connsiteX4447" fmla="*/ 6764118 w 11830043"/>
              <a:gd name="connsiteY4447" fmla="*/ 2432320 h 6533995"/>
              <a:gd name="connsiteX4448" fmla="*/ 6754335 w 11830043"/>
              <a:gd name="connsiteY4448" fmla="*/ 2422532 h 6533995"/>
              <a:gd name="connsiteX4449" fmla="*/ 6764118 w 11830043"/>
              <a:gd name="connsiteY4449" fmla="*/ 2412806 h 6533995"/>
              <a:gd name="connsiteX4450" fmla="*/ 7005346 w 11830043"/>
              <a:gd name="connsiteY4450" fmla="*/ 2412802 h 6533995"/>
              <a:gd name="connsiteX4451" fmla="*/ 7015130 w 11830043"/>
              <a:gd name="connsiteY4451" fmla="*/ 2422528 h 6533995"/>
              <a:gd name="connsiteX4452" fmla="*/ 7005346 w 11830043"/>
              <a:gd name="connsiteY4452" fmla="*/ 2432316 h 6533995"/>
              <a:gd name="connsiteX4453" fmla="*/ 6995626 w 11830043"/>
              <a:gd name="connsiteY4453" fmla="*/ 2422528 h 6533995"/>
              <a:gd name="connsiteX4454" fmla="*/ 7005346 w 11830043"/>
              <a:gd name="connsiteY4454" fmla="*/ 2412802 h 6533995"/>
              <a:gd name="connsiteX4455" fmla="*/ 7246575 w 11830043"/>
              <a:gd name="connsiteY4455" fmla="*/ 2412799 h 6533995"/>
              <a:gd name="connsiteX4456" fmla="*/ 7256359 w 11830043"/>
              <a:gd name="connsiteY4456" fmla="*/ 2422524 h 6533995"/>
              <a:gd name="connsiteX4457" fmla="*/ 7246575 w 11830043"/>
              <a:gd name="connsiteY4457" fmla="*/ 2432313 h 6533995"/>
              <a:gd name="connsiteX4458" fmla="*/ 7236855 w 11830043"/>
              <a:gd name="connsiteY4458" fmla="*/ 2422524 h 6533995"/>
              <a:gd name="connsiteX4459" fmla="*/ 7246575 w 11830043"/>
              <a:gd name="connsiteY4459" fmla="*/ 2412799 h 6533995"/>
              <a:gd name="connsiteX4460" fmla="*/ 7487803 w 11830043"/>
              <a:gd name="connsiteY4460" fmla="*/ 2412795 h 6533995"/>
              <a:gd name="connsiteX4461" fmla="*/ 7497524 w 11830043"/>
              <a:gd name="connsiteY4461" fmla="*/ 2422520 h 6533995"/>
              <a:gd name="connsiteX4462" fmla="*/ 7487803 w 11830043"/>
              <a:gd name="connsiteY4462" fmla="*/ 2432309 h 6533995"/>
              <a:gd name="connsiteX4463" fmla="*/ 7478019 w 11830043"/>
              <a:gd name="connsiteY4463" fmla="*/ 2422520 h 6533995"/>
              <a:gd name="connsiteX4464" fmla="*/ 7487803 w 11830043"/>
              <a:gd name="connsiteY4464" fmla="*/ 2412795 h 6533995"/>
              <a:gd name="connsiteX4465" fmla="*/ 7729032 w 11830043"/>
              <a:gd name="connsiteY4465" fmla="*/ 2412792 h 6533995"/>
              <a:gd name="connsiteX4466" fmla="*/ 7738753 w 11830043"/>
              <a:gd name="connsiteY4466" fmla="*/ 2422517 h 6533995"/>
              <a:gd name="connsiteX4467" fmla="*/ 7729032 w 11830043"/>
              <a:gd name="connsiteY4467" fmla="*/ 2432305 h 6533995"/>
              <a:gd name="connsiteX4468" fmla="*/ 7719249 w 11830043"/>
              <a:gd name="connsiteY4468" fmla="*/ 2422517 h 6533995"/>
              <a:gd name="connsiteX4469" fmla="*/ 7729032 w 11830043"/>
              <a:gd name="connsiteY4469" fmla="*/ 2412792 h 6533995"/>
              <a:gd name="connsiteX4470" fmla="*/ 7970260 w 11830043"/>
              <a:gd name="connsiteY4470" fmla="*/ 2412789 h 6533995"/>
              <a:gd name="connsiteX4471" fmla="*/ 7980044 w 11830043"/>
              <a:gd name="connsiteY4471" fmla="*/ 2422513 h 6533995"/>
              <a:gd name="connsiteX4472" fmla="*/ 7970260 w 11830043"/>
              <a:gd name="connsiteY4472" fmla="*/ 2432302 h 6533995"/>
              <a:gd name="connsiteX4473" fmla="*/ 7960477 w 11830043"/>
              <a:gd name="connsiteY4473" fmla="*/ 2422513 h 6533995"/>
              <a:gd name="connsiteX4474" fmla="*/ 7970260 w 11830043"/>
              <a:gd name="connsiteY4474" fmla="*/ 2412789 h 6533995"/>
              <a:gd name="connsiteX4475" fmla="*/ 8211553 w 11830043"/>
              <a:gd name="connsiteY4475" fmla="*/ 2412785 h 6533995"/>
              <a:gd name="connsiteX4476" fmla="*/ 8221273 w 11830043"/>
              <a:gd name="connsiteY4476" fmla="*/ 2422509 h 6533995"/>
              <a:gd name="connsiteX4477" fmla="*/ 8211553 w 11830043"/>
              <a:gd name="connsiteY4477" fmla="*/ 2432298 h 6533995"/>
              <a:gd name="connsiteX4478" fmla="*/ 8201769 w 11830043"/>
              <a:gd name="connsiteY4478" fmla="*/ 2422509 h 6533995"/>
              <a:gd name="connsiteX4479" fmla="*/ 8211553 w 11830043"/>
              <a:gd name="connsiteY4479" fmla="*/ 2412785 h 6533995"/>
              <a:gd name="connsiteX4480" fmla="*/ 8452781 w 11830043"/>
              <a:gd name="connsiteY4480" fmla="*/ 2412782 h 6533995"/>
              <a:gd name="connsiteX4481" fmla="*/ 8462566 w 11830043"/>
              <a:gd name="connsiteY4481" fmla="*/ 2422506 h 6533995"/>
              <a:gd name="connsiteX4482" fmla="*/ 8452781 w 11830043"/>
              <a:gd name="connsiteY4482" fmla="*/ 2432294 h 6533995"/>
              <a:gd name="connsiteX4483" fmla="*/ 8443061 w 11830043"/>
              <a:gd name="connsiteY4483" fmla="*/ 2422506 h 6533995"/>
              <a:gd name="connsiteX4484" fmla="*/ 8452781 w 11830043"/>
              <a:gd name="connsiteY4484" fmla="*/ 2412782 h 6533995"/>
              <a:gd name="connsiteX4485" fmla="*/ 8694009 w 11830043"/>
              <a:gd name="connsiteY4485" fmla="*/ 2412778 h 6533995"/>
              <a:gd name="connsiteX4486" fmla="*/ 8703730 w 11830043"/>
              <a:gd name="connsiteY4486" fmla="*/ 2422502 h 6533995"/>
              <a:gd name="connsiteX4487" fmla="*/ 8694009 w 11830043"/>
              <a:gd name="connsiteY4487" fmla="*/ 2432291 h 6533995"/>
              <a:gd name="connsiteX4488" fmla="*/ 8684289 w 11830043"/>
              <a:gd name="connsiteY4488" fmla="*/ 2422502 h 6533995"/>
              <a:gd name="connsiteX4489" fmla="*/ 8694009 w 11830043"/>
              <a:gd name="connsiteY4489" fmla="*/ 2412778 h 6533995"/>
              <a:gd name="connsiteX4490" fmla="*/ 8935237 w 11830043"/>
              <a:gd name="connsiteY4490" fmla="*/ 2412775 h 6533995"/>
              <a:gd name="connsiteX4491" fmla="*/ 8944958 w 11830043"/>
              <a:gd name="connsiteY4491" fmla="*/ 2422499 h 6533995"/>
              <a:gd name="connsiteX4492" fmla="*/ 8935237 w 11830043"/>
              <a:gd name="connsiteY4492" fmla="*/ 2432287 h 6533995"/>
              <a:gd name="connsiteX4493" fmla="*/ 8925454 w 11830043"/>
              <a:gd name="connsiteY4493" fmla="*/ 2422499 h 6533995"/>
              <a:gd name="connsiteX4494" fmla="*/ 8935237 w 11830043"/>
              <a:gd name="connsiteY4494" fmla="*/ 2412775 h 6533995"/>
              <a:gd name="connsiteX4495" fmla="*/ 9176467 w 11830043"/>
              <a:gd name="connsiteY4495" fmla="*/ 2412772 h 6533995"/>
              <a:gd name="connsiteX4496" fmla="*/ 9186187 w 11830043"/>
              <a:gd name="connsiteY4496" fmla="*/ 2422495 h 6533995"/>
              <a:gd name="connsiteX4497" fmla="*/ 9176467 w 11830043"/>
              <a:gd name="connsiteY4497" fmla="*/ 2432283 h 6533995"/>
              <a:gd name="connsiteX4498" fmla="*/ 9166683 w 11830043"/>
              <a:gd name="connsiteY4498" fmla="*/ 2422495 h 6533995"/>
              <a:gd name="connsiteX4499" fmla="*/ 9176467 w 11830043"/>
              <a:gd name="connsiteY4499" fmla="*/ 2412772 h 6533995"/>
              <a:gd name="connsiteX4500" fmla="*/ 9417695 w 11830043"/>
              <a:gd name="connsiteY4500" fmla="*/ 2412768 h 6533995"/>
              <a:gd name="connsiteX4501" fmla="*/ 9427416 w 11830043"/>
              <a:gd name="connsiteY4501" fmla="*/ 2422492 h 6533995"/>
              <a:gd name="connsiteX4502" fmla="*/ 9417695 w 11830043"/>
              <a:gd name="connsiteY4502" fmla="*/ 2432279 h 6533995"/>
              <a:gd name="connsiteX4503" fmla="*/ 9407911 w 11830043"/>
              <a:gd name="connsiteY4503" fmla="*/ 2422492 h 6533995"/>
              <a:gd name="connsiteX4504" fmla="*/ 9417695 w 11830043"/>
              <a:gd name="connsiteY4504" fmla="*/ 2412768 h 6533995"/>
              <a:gd name="connsiteX4505" fmla="*/ 9649203 w 11830043"/>
              <a:gd name="connsiteY4505" fmla="*/ 2171571 h 6533995"/>
              <a:gd name="connsiteX4506" fmla="*/ 9658923 w 11830043"/>
              <a:gd name="connsiteY4506" fmla="*/ 2181305 h 6533995"/>
              <a:gd name="connsiteX4507" fmla="*/ 9649203 w 11830043"/>
              <a:gd name="connsiteY4507" fmla="*/ 2191108 h 6533995"/>
              <a:gd name="connsiteX4508" fmla="*/ 9639483 w 11830043"/>
              <a:gd name="connsiteY4508" fmla="*/ 2181305 h 6533995"/>
              <a:gd name="connsiteX4509" fmla="*/ 9649203 w 11830043"/>
              <a:gd name="connsiteY4509" fmla="*/ 2171571 h 6533995"/>
              <a:gd name="connsiteX4510" fmla="*/ 9890432 w 11830043"/>
              <a:gd name="connsiteY4510" fmla="*/ 2171569 h 6533995"/>
              <a:gd name="connsiteX4511" fmla="*/ 9900152 w 11830043"/>
              <a:gd name="connsiteY4511" fmla="*/ 2181304 h 6533995"/>
              <a:gd name="connsiteX4512" fmla="*/ 9890432 w 11830043"/>
              <a:gd name="connsiteY4512" fmla="*/ 2191107 h 6533995"/>
              <a:gd name="connsiteX4513" fmla="*/ 9880648 w 11830043"/>
              <a:gd name="connsiteY4513" fmla="*/ 2181304 h 6533995"/>
              <a:gd name="connsiteX4514" fmla="*/ 9890432 w 11830043"/>
              <a:gd name="connsiteY4514" fmla="*/ 2171569 h 6533995"/>
              <a:gd name="connsiteX4515" fmla="*/ 10131660 w 11830043"/>
              <a:gd name="connsiteY4515" fmla="*/ 2171568 h 6533995"/>
              <a:gd name="connsiteX4516" fmla="*/ 10141444 w 11830043"/>
              <a:gd name="connsiteY4516" fmla="*/ 2181302 h 6533995"/>
              <a:gd name="connsiteX4517" fmla="*/ 10131660 w 11830043"/>
              <a:gd name="connsiteY4517" fmla="*/ 2191106 h 6533995"/>
              <a:gd name="connsiteX4518" fmla="*/ 10121940 w 11830043"/>
              <a:gd name="connsiteY4518" fmla="*/ 2181302 h 6533995"/>
              <a:gd name="connsiteX4519" fmla="*/ 10131660 w 11830043"/>
              <a:gd name="connsiteY4519" fmla="*/ 2171568 h 6533995"/>
              <a:gd name="connsiteX4520" fmla="*/ 10372888 w 11830043"/>
              <a:gd name="connsiteY4520" fmla="*/ 2171567 h 6533995"/>
              <a:gd name="connsiteX4521" fmla="*/ 10382673 w 11830043"/>
              <a:gd name="connsiteY4521" fmla="*/ 2181300 h 6533995"/>
              <a:gd name="connsiteX4522" fmla="*/ 10372888 w 11830043"/>
              <a:gd name="connsiteY4522" fmla="*/ 2191104 h 6533995"/>
              <a:gd name="connsiteX4523" fmla="*/ 10363168 w 11830043"/>
              <a:gd name="connsiteY4523" fmla="*/ 2181300 h 6533995"/>
              <a:gd name="connsiteX4524" fmla="*/ 10372888 w 11830043"/>
              <a:gd name="connsiteY4524" fmla="*/ 2171567 h 6533995"/>
              <a:gd name="connsiteX4525" fmla="*/ 10614116 w 11830043"/>
              <a:gd name="connsiteY4525" fmla="*/ 2171566 h 6533995"/>
              <a:gd name="connsiteX4526" fmla="*/ 10623901 w 11830043"/>
              <a:gd name="connsiteY4526" fmla="*/ 2181299 h 6533995"/>
              <a:gd name="connsiteX4527" fmla="*/ 10614116 w 11830043"/>
              <a:gd name="connsiteY4527" fmla="*/ 2191103 h 6533995"/>
              <a:gd name="connsiteX4528" fmla="*/ 10604396 w 11830043"/>
              <a:gd name="connsiteY4528" fmla="*/ 2181299 h 6533995"/>
              <a:gd name="connsiteX4529" fmla="*/ 10614116 w 11830043"/>
              <a:gd name="connsiteY4529" fmla="*/ 2171566 h 6533995"/>
              <a:gd name="connsiteX4530" fmla="*/ 10855345 w 11830043"/>
              <a:gd name="connsiteY4530" fmla="*/ 2171566 h 6533995"/>
              <a:gd name="connsiteX4531" fmla="*/ 10865065 w 11830043"/>
              <a:gd name="connsiteY4531" fmla="*/ 2181299 h 6533995"/>
              <a:gd name="connsiteX4532" fmla="*/ 10855345 w 11830043"/>
              <a:gd name="connsiteY4532" fmla="*/ 2191101 h 6533995"/>
              <a:gd name="connsiteX4533" fmla="*/ 10845625 w 11830043"/>
              <a:gd name="connsiteY4533" fmla="*/ 2181299 h 6533995"/>
              <a:gd name="connsiteX4534" fmla="*/ 10855345 w 11830043"/>
              <a:gd name="connsiteY4534" fmla="*/ 2171566 h 6533995"/>
              <a:gd name="connsiteX4535" fmla="*/ 11096574 w 11830043"/>
              <a:gd name="connsiteY4535" fmla="*/ 2171564 h 6533995"/>
              <a:gd name="connsiteX4536" fmla="*/ 11106294 w 11830043"/>
              <a:gd name="connsiteY4536" fmla="*/ 2181297 h 6533995"/>
              <a:gd name="connsiteX4537" fmla="*/ 11096574 w 11830043"/>
              <a:gd name="connsiteY4537" fmla="*/ 2191099 h 6533995"/>
              <a:gd name="connsiteX4538" fmla="*/ 11086790 w 11830043"/>
              <a:gd name="connsiteY4538" fmla="*/ 2181297 h 6533995"/>
              <a:gd name="connsiteX4539" fmla="*/ 11096574 w 11830043"/>
              <a:gd name="connsiteY4539" fmla="*/ 2171564 h 6533995"/>
              <a:gd name="connsiteX4540" fmla="*/ 11337802 w 11830043"/>
              <a:gd name="connsiteY4540" fmla="*/ 2171563 h 6533995"/>
              <a:gd name="connsiteX4541" fmla="*/ 11347587 w 11830043"/>
              <a:gd name="connsiteY4541" fmla="*/ 2181296 h 6533995"/>
              <a:gd name="connsiteX4542" fmla="*/ 11337802 w 11830043"/>
              <a:gd name="connsiteY4542" fmla="*/ 2191097 h 6533995"/>
              <a:gd name="connsiteX4543" fmla="*/ 11328082 w 11830043"/>
              <a:gd name="connsiteY4543" fmla="*/ 2181296 h 6533995"/>
              <a:gd name="connsiteX4544" fmla="*/ 11337802 w 11830043"/>
              <a:gd name="connsiteY4544" fmla="*/ 2171563 h 6533995"/>
              <a:gd name="connsiteX4545" fmla="*/ 11579030 w 11830043"/>
              <a:gd name="connsiteY4545" fmla="*/ 2171561 h 6533995"/>
              <a:gd name="connsiteX4546" fmla="*/ 11588815 w 11830043"/>
              <a:gd name="connsiteY4546" fmla="*/ 2181294 h 6533995"/>
              <a:gd name="connsiteX4547" fmla="*/ 11579030 w 11830043"/>
              <a:gd name="connsiteY4547" fmla="*/ 2191096 h 6533995"/>
              <a:gd name="connsiteX4548" fmla="*/ 11569310 w 11830043"/>
              <a:gd name="connsiteY4548" fmla="*/ 2181294 h 6533995"/>
              <a:gd name="connsiteX4549" fmla="*/ 11579030 w 11830043"/>
              <a:gd name="connsiteY4549" fmla="*/ 2171561 h 6533995"/>
              <a:gd name="connsiteX4550" fmla="*/ 11820259 w 11830043"/>
              <a:gd name="connsiteY4550" fmla="*/ 2171560 h 6533995"/>
              <a:gd name="connsiteX4551" fmla="*/ 11830043 w 11830043"/>
              <a:gd name="connsiteY4551" fmla="*/ 2181293 h 6533995"/>
              <a:gd name="connsiteX4552" fmla="*/ 11820259 w 11830043"/>
              <a:gd name="connsiteY4552" fmla="*/ 2191094 h 6533995"/>
              <a:gd name="connsiteX4553" fmla="*/ 11810539 w 11830043"/>
              <a:gd name="connsiteY4553" fmla="*/ 2181293 h 6533995"/>
              <a:gd name="connsiteX4554" fmla="*/ 11820259 w 11830043"/>
              <a:gd name="connsiteY4554" fmla="*/ 2171560 h 6533995"/>
              <a:gd name="connsiteX4555" fmla="*/ 9721 w 11830043"/>
              <a:gd name="connsiteY4555" fmla="*/ 2171559 h 6533995"/>
              <a:gd name="connsiteX4556" fmla="*/ 19505 w 11830043"/>
              <a:gd name="connsiteY4556" fmla="*/ 2181291 h 6533995"/>
              <a:gd name="connsiteX4557" fmla="*/ 9721 w 11830043"/>
              <a:gd name="connsiteY4557" fmla="*/ 2191092 h 6533995"/>
              <a:gd name="connsiteX4558" fmla="*/ 1 w 11830043"/>
              <a:gd name="connsiteY4558" fmla="*/ 2181291 h 6533995"/>
              <a:gd name="connsiteX4559" fmla="*/ 9721 w 11830043"/>
              <a:gd name="connsiteY4559" fmla="*/ 2171559 h 6533995"/>
              <a:gd name="connsiteX4560" fmla="*/ 251005 w 11830043"/>
              <a:gd name="connsiteY4560" fmla="*/ 2171558 h 6533995"/>
              <a:gd name="connsiteX4561" fmla="*/ 260788 w 11830043"/>
              <a:gd name="connsiteY4561" fmla="*/ 2181290 h 6533995"/>
              <a:gd name="connsiteX4562" fmla="*/ 251005 w 11830043"/>
              <a:gd name="connsiteY4562" fmla="*/ 2191091 h 6533995"/>
              <a:gd name="connsiteX4563" fmla="*/ 241285 w 11830043"/>
              <a:gd name="connsiteY4563" fmla="*/ 2181290 h 6533995"/>
              <a:gd name="connsiteX4564" fmla="*/ 251005 w 11830043"/>
              <a:gd name="connsiteY4564" fmla="*/ 2171558 h 6533995"/>
              <a:gd name="connsiteX4565" fmla="*/ 492224 w 11830043"/>
              <a:gd name="connsiteY4565" fmla="*/ 2171557 h 6533995"/>
              <a:gd name="connsiteX4566" fmla="*/ 501944 w 11830043"/>
              <a:gd name="connsiteY4566" fmla="*/ 2181289 h 6533995"/>
              <a:gd name="connsiteX4567" fmla="*/ 492224 w 11830043"/>
              <a:gd name="connsiteY4567" fmla="*/ 2191089 h 6533995"/>
              <a:gd name="connsiteX4568" fmla="*/ 482440 w 11830043"/>
              <a:gd name="connsiteY4568" fmla="*/ 2181289 h 6533995"/>
              <a:gd name="connsiteX4569" fmla="*/ 492224 w 11830043"/>
              <a:gd name="connsiteY4569" fmla="*/ 2171557 h 6533995"/>
              <a:gd name="connsiteX4570" fmla="*/ 733445 w 11830043"/>
              <a:gd name="connsiteY4570" fmla="*/ 2171556 h 6533995"/>
              <a:gd name="connsiteX4571" fmla="*/ 743165 w 11830043"/>
              <a:gd name="connsiteY4571" fmla="*/ 2181288 h 6533995"/>
              <a:gd name="connsiteX4572" fmla="*/ 733445 w 11830043"/>
              <a:gd name="connsiteY4572" fmla="*/ 2191088 h 6533995"/>
              <a:gd name="connsiteX4573" fmla="*/ 723661 w 11830043"/>
              <a:gd name="connsiteY4573" fmla="*/ 2181288 h 6533995"/>
              <a:gd name="connsiteX4574" fmla="*/ 733445 w 11830043"/>
              <a:gd name="connsiteY4574" fmla="*/ 2171556 h 6533995"/>
              <a:gd name="connsiteX4575" fmla="*/ 974665 w 11830043"/>
              <a:gd name="connsiteY4575" fmla="*/ 2171555 h 6533995"/>
              <a:gd name="connsiteX4576" fmla="*/ 984449 w 11830043"/>
              <a:gd name="connsiteY4576" fmla="*/ 2181286 h 6533995"/>
              <a:gd name="connsiteX4577" fmla="*/ 974665 w 11830043"/>
              <a:gd name="connsiteY4577" fmla="*/ 2191086 h 6533995"/>
              <a:gd name="connsiteX4578" fmla="*/ 964945 w 11830043"/>
              <a:gd name="connsiteY4578" fmla="*/ 2181286 h 6533995"/>
              <a:gd name="connsiteX4579" fmla="*/ 974665 w 11830043"/>
              <a:gd name="connsiteY4579" fmla="*/ 2171555 h 6533995"/>
              <a:gd name="connsiteX4580" fmla="*/ 1215885 w 11830043"/>
              <a:gd name="connsiteY4580" fmla="*/ 2171553 h 6533995"/>
              <a:gd name="connsiteX4581" fmla="*/ 1225669 w 11830043"/>
              <a:gd name="connsiteY4581" fmla="*/ 2181285 h 6533995"/>
              <a:gd name="connsiteX4582" fmla="*/ 1215885 w 11830043"/>
              <a:gd name="connsiteY4582" fmla="*/ 2191084 h 6533995"/>
              <a:gd name="connsiteX4583" fmla="*/ 1206165 w 11830043"/>
              <a:gd name="connsiteY4583" fmla="*/ 2181285 h 6533995"/>
              <a:gd name="connsiteX4584" fmla="*/ 1215885 w 11830043"/>
              <a:gd name="connsiteY4584" fmla="*/ 2171553 h 6533995"/>
              <a:gd name="connsiteX4585" fmla="*/ 1457106 w 11830043"/>
              <a:gd name="connsiteY4585" fmla="*/ 2171552 h 6533995"/>
              <a:gd name="connsiteX4586" fmla="*/ 1466826 w 11830043"/>
              <a:gd name="connsiteY4586" fmla="*/ 2181284 h 6533995"/>
              <a:gd name="connsiteX4587" fmla="*/ 1457106 w 11830043"/>
              <a:gd name="connsiteY4587" fmla="*/ 2191082 h 6533995"/>
              <a:gd name="connsiteX4588" fmla="*/ 1447322 w 11830043"/>
              <a:gd name="connsiteY4588" fmla="*/ 2181284 h 6533995"/>
              <a:gd name="connsiteX4589" fmla="*/ 1457106 w 11830043"/>
              <a:gd name="connsiteY4589" fmla="*/ 2171552 h 6533995"/>
              <a:gd name="connsiteX4590" fmla="*/ 1698331 w 11830043"/>
              <a:gd name="connsiteY4590" fmla="*/ 2171551 h 6533995"/>
              <a:gd name="connsiteX4591" fmla="*/ 1708117 w 11830043"/>
              <a:gd name="connsiteY4591" fmla="*/ 2181282 h 6533995"/>
              <a:gd name="connsiteX4592" fmla="*/ 1698331 w 11830043"/>
              <a:gd name="connsiteY4592" fmla="*/ 2191081 h 6533995"/>
              <a:gd name="connsiteX4593" fmla="*/ 1688546 w 11830043"/>
              <a:gd name="connsiteY4593" fmla="*/ 2181282 h 6533995"/>
              <a:gd name="connsiteX4594" fmla="*/ 1698331 w 11830043"/>
              <a:gd name="connsiteY4594" fmla="*/ 2171551 h 6533995"/>
              <a:gd name="connsiteX4595" fmla="*/ 1939580 w 11830043"/>
              <a:gd name="connsiteY4595" fmla="*/ 2171550 h 6533995"/>
              <a:gd name="connsiteX4596" fmla="*/ 1949364 w 11830043"/>
              <a:gd name="connsiteY4596" fmla="*/ 2181281 h 6533995"/>
              <a:gd name="connsiteX4597" fmla="*/ 1939580 w 11830043"/>
              <a:gd name="connsiteY4597" fmla="*/ 2191079 h 6533995"/>
              <a:gd name="connsiteX4598" fmla="*/ 1929860 w 11830043"/>
              <a:gd name="connsiteY4598" fmla="*/ 2181281 h 6533995"/>
              <a:gd name="connsiteX4599" fmla="*/ 1939580 w 11830043"/>
              <a:gd name="connsiteY4599" fmla="*/ 2171550 h 6533995"/>
              <a:gd name="connsiteX4600" fmla="*/ 2180788 w 11830043"/>
              <a:gd name="connsiteY4600" fmla="*/ 2171549 h 6533995"/>
              <a:gd name="connsiteX4601" fmla="*/ 2190580 w 11830043"/>
              <a:gd name="connsiteY4601" fmla="*/ 2181279 h 6533995"/>
              <a:gd name="connsiteX4602" fmla="*/ 2180788 w 11830043"/>
              <a:gd name="connsiteY4602" fmla="*/ 2191077 h 6533995"/>
              <a:gd name="connsiteX4603" fmla="*/ 2171083 w 11830043"/>
              <a:gd name="connsiteY4603" fmla="*/ 2181279 h 6533995"/>
              <a:gd name="connsiteX4604" fmla="*/ 2180788 w 11830043"/>
              <a:gd name="connsiteY4604" fmla="*/ 2171549 h 6533995"/>
              <a:gd name="connsiteX4605" fmla="*/ 2422037 w 11830043"/>
              <a:gd name="connsiteY4605" fmla="*/ 2171548 h 6533995"/>
              <a:gd name="connsiteX4606" fmla="*/ 2431752 w 11830043"/>
              <a:gd name="connsiteY4606" fmla="*/ 2181278 h 6533995"/>
              <a:gd name="connsiteX4607" fmla="*/ 2422037 w 11830043"/>
              <a:gd name="connsiteY4607" fmla="*/ 2191075 h 6533995"/>
              <a:gd name="connsiteX4608" fmla="*/ 2412256 w 11830043"/>
              <a:gd name="connsiteY4608" fmla="*/ 2181278 h 6533995"/>
              <a:gd name="connsiteX4609" fmla="*/ 2422037 w 11830043"/>
              <a:gd name="connsiteY4609" fmla="*/ 2171548 h 6533995"/>
              <a:gd name="connsiteX4610" fmla="*/ 2663275 w 11830043"/>
              <a:gd name="connsiteY4610" fmla="*/ 2171546 h 6533995"/>
              <a:gd name="connsiteX4611" fmla="*/ 2672996 w 11830043"/>
              <a:gd name="connsiteY4611" fmla="*/ 2181277 h 6533995"/>
              <a:gd name="connsiteX4612" fmla="*/ 2663275 w 11830043"/>
              <a:gd name="connsiteY4612" fmla="*/ 2191074 h 6533995"/>
              <a:gd name="connsiteX4613" fmla="*/ 2653491 w 11830043"/>
              <a:gd name="connsiteY4613" fmla="*/ 2181277 h 6533995"/>
              <a:gd name="connsiteX4614" fmla="*/ 2663275 w 11830043"/>
              <a:gd name="connsiteY4614" fmla="*/ 2171546 h 6533995"/>
              <a:gd name="connsiteX4615" fmla="*/ 2904571 w 11830043"/>
              <a:gd name="connsiteY4615" fmla="*/ 2171545 h 6533995"/>
              <a:gd name="connsiteX4616" fmla="*/ 2914354 w 11830043"/>
              <a:gd name="connsiteY4616" fmla="*/ 2181276 h 6533995"/>
              <a:gd name="connsiteX4617" fmla="*/ 2904571 w 11830043"/>
              <a:gd name="connsiteY4617" fmla="*/ 2191072 h 6533995"/>
              <a:gd name="connsiteX4618" fmla="*/ 2894790 w 11830043"/>
              <a:gd name="connsiteY4618" fmla="*/ 2181276 h 6533995"/>
              <a:gd name="connsiteX4619" fmla="*/ 2904571 w 11830043"/>
              <a:gd name="connsiteY4619" fmla="*/ 2171545 h 6533995"/>
              <a:gd name="connsiteX4620" fmla="*/ 3145750 w 11830043"/>
              <a:gd name="connsiteY4620" fmla="*/ 2171544 h 6533995"/>
              <a:gd name="connsiteX4621" fmla="*/ 3155532 w 11830043"/>
              <a:gd name="connsiteY4621" fmla="*/ 2181274 h 6533995"/>
              <a:gd name="connsiteX4622" fmla="*/ 3145750 w 11830043"/>
              <a:gd name="connsiteY4622" fmla="*/ 2191070 h 6533995"/>
              <a:gd name="connsiteX4623" fmla="*/ 3136032 w 11830043"/>
              <a:gd name="connsiteY4623" fmla="*/ 2181274 h 6533995"/>
              <a:gd name="connsiteX4624" fmla="*/ 3145750 w 11830043"/>
              <a:gd name="connsiteY4624" fmla="*/ 2171544 h 6533995"/>
              <a:gd name="connsiteX4625" fmla="*/ 3386958 w 11830043"/>
              <a:gd name="connsiteY4625" fmla="*/ 2171543 h 6533995"/>
              <a:gd name="connsiteX4626" fmla="*/ 3396743 w 11830043"/>
              <a:gd name="connsiteY4626" fmla="*/ 2181273 h 6533995"/>
              <a:gd name="connsiteX4627" fmla="*/ 3386958 w 11830043"/>
              <a:gd name="connsiteY4627" fmla="*/ 2191069 h 6533995"/>
              <a:gd name="connsiteX4628" fmla="*/ 3377235 w 11830043"/>
              <a:gd name="connsiteY4628" fmla="*/ 2181273 h 6533995"/>
              <a:gd name="connsiteX4629" fmla="*/ 3386958 w 11830043"/>
              <a:gd name="connsiteY4629" fmla="*/ 2171543 h 6533995"/>
              <a:gd name="connsiteX4630" fmla="*/ 3628211 w 11830043"/>
              <a:gd name="connsiteY4630" fmla="*/ 2171541 h 6533995"/>
              <a:gd name="connsiteX4631" fmla="*/ 3637936 w 11830043"/>
              <a:gd name="connsiteY4631" fmla="*/ 2181272 h 6533995"/>
              <a:gd name="connsiteX4632" fmla="*/ 3628211 w 11830043"/>
              <a:gd name="connsiteY4632" fmla="*/ 2191067 h 6533995"/>
              <a:gd name="connsiteX4633" fmla="*/ 3618429 w 11830043"/>
              <a:gd name="connsiteY4633" fmla="*/ 2181272 h 6533995"/>
              <a:gd name="connsiteX4634" fmla="*/ 3628211 w 11830043"/>
              <a:gd name="connsiteY4634" fmla="*/ 2171541 h 6533995"/>
              <a:gd name="connsiteX4635" fmla="*/ 3869430 w 11830043"/>
              <a:gd name="connsiteY4635" fmla="*/ 2171540 h 6533995"/>
              <a:gd name="connsiteX4636" fmla="*/ 3879147 w 11830043"/>
              <a:gd name="connsiteY4636" fmla="*/ 2181270 h 6533995"/>
              <a:gd name="connsiteX4637" fmla="*/ 3869430 w 11830043"/>
              <a:gd name="connsiteY4637" fmla="*/ 2191066 h 6533995"/>
              <a:gd name="connsiteX4638" fmla="*/ 3859646 w 11830043"/>
              <a:gd name="connsiteY4638" fmla="*/ 2181270 h 6533995"/>
              <a:gd name="connsiteX4639" fmla="*/ 3869430 w 11830043"/>
              <a:gd name="connsiteY4639" fmla="*/ 2171540 h 6533995"/>
              <a:gd name="connsiteX4640" fmla="*/ 4110581 w 11830043"/>
              <a:gd name="connsiteY4640" fmla="*/ 2171540 h 6533995"/>
              <a:gd name="connsiteX4641" fmla="*/ 4120362 w 11830043"/>
              <a:gd name="connsiteY4641" fmla="*/ 2181269 h 6533995"/>
              <a:gd name="connsiteX4642" fmla="*/ 4110581 w 11830043"/>
              <a:gd name="connsiteY4642" fmla="*/ 2191064 h 6533995"/>
              <a:gd name="connsiteX4643" fmla="*/ 4100799 w 11830043"/>
              <a:gd name="connsiteY4643" fmla="*/ 2181269 h 6533995"/>
              <a:gd name="connsiteX4644" fmla="*/ 4110581 w 11830043"/>
              <a:gd name="connsiteY4644" fmla="*/ 2171540 h 6533995"/>
              <a:gd name="connsiteX4645" fmla="*/ 4351806 w 11830043"/>
              <a:gd name="connsiteY4645" fmla="*/ 2171539 h 6533995"/>
              <a:gd name="connsiteX4646" fmla="*/ 4361580 w 11830043"/>
              <a:gd name="connsiteY4646" fmla="*/ 2181268 h 6533995"/>
              <a:gd name="connsiteX4647" fmla="*/ 4351806 w 11830043"/>
              <a:gd name="connsiteY4647" fmla="*/ 2191062 h 6533995"/>
              <a:gd name="connsiteX4648" fmla="*/ 4342006 w 11830043"/>
              <a:gd name="connsiteY4648" fmla="*/ 2181268 h 6533995"/>
              <a:gd name="connsiteX4649" fmla="*/ 4351806 w 11830043"/>
              <a:gd name="connsiteY4649" fmla="*/ 2171539 h 6533995"/>
              <a:gd name="connsiteX4650" fmla="*/ 4593017 w 11830043"/>
              <a:gd name="connsiteY4650" fmla="*/ 2171537 h 6533995"/>
              <a:gd name="connsiteX4651" fmla="*/ 4602795 w 11830043"/>
              <a:gd name="connsiteY4651" fmla="*/ 2181266 h 6533995"/>
              <a:gd name="connsiteX4652" fmla="*/ 4593017 w 11830043"/>
              <a:gd name="connsiteY4652" fmla="*/ 2191060 h 6533995"/>
              <a:gd name="connsiteX4653" fmla="*/ 4583304 w 11830043"/>
              <a:gd name="connsiteY4653" fmla="*/ 2181266 h 6533995"/>
              <a:gd name="connsiteX4654" fmla="*/ 4593017 w 11830043"/>
              <a:gd name="connsiteY4654" fmla="*/ 2171537 h 6533995"/>
              <a:gd name="connsiteX4655" fmla="*/ 4834252 w 11830043"/>
              <a:gd name="connsiteY4655" fmla="*/ 2171536 h 6533995"/>
              <a:gd name="connsiteX4656" fmla="*/ 4844040 w 11830043"/>
              <a:gd name="connsiteY4656" fmla="*/ 2181265 h 6533995"/>
              <a:gd name="connsiteX4657" fmla="*/ 4834252 w 11830043"/>
              <a:gd name="connsiteY4657" fmla="*/ 2191059 h 6533995"/>
              <a:gd name="connsiteX4658" fmla="*/ 4824534 w 11830043"/>
              <a:gd name="connsiteY4658" fmla="*/ 2181265 h 6533995"/>
              <a:gd name="connsiteX4659" fmla="*/ 4834252 w 11830043"/>
              <a:gd name="connsiteY4659" fmla="*/ 2171536 h 6533995"/>
              <a:gd name="connsiteX4660" fmla="*/ 5075485 w 11830043"/>
              <a:gd name="connsiteY4660" fmla="*/ 2171535 h 6533995"/>
              <a:gd name="connsiteX4661" fmla="*/ 5085201 w 11830043"/>
              <a:gd name="connsiteY4661" fmla="*/ 2181263 h 6533995"/>
              <a:gd name="connsiteX4662" fmla="*/ 5075485 w 11830043"/>
              <a:gd name="connsiteY4662" fmla="*/ 2191057 h 6533995"/>
              <a:gd name="connsiteX4663" fmla="*/ 5065704 w 11830043"/>
              <a:gd name="connsiteY4663" fmla="*/ 2181263 h 6533995"/>
              <a:gd name="connsiteX4664" fmla="*/ 5075485 w 11830043"/>
              <a:gd name="connsiteY4664" fmla="*/ 2171535 h 6533995"/>
              <a:gd name="connsiteX4665" fmla="*/ 5316710 w 11830043"/>
              <a:gd name="connsiteY4665" fmla="*/ 2171533 h 6533995"/>
              <a:gd name="connsiteX4666" fmla="*/ 5326429 w 11830043"/>
              <a:gd name="connsiteY4666" fmla="*/ 2181262 h 6533995"/>
              <a:gd name="connsiteX4667" fmla="*/ 5316710 w 11830043"/>
              <a:gd name="connsiteY4667" fmla="*/ 2191055 h 6533995"/>
              <a:gd name="connsiteX4668" fmla="*/ 5306924 w 11830043"/>
              <a:gd name="connsiteY4668" fmla="*/ 2181262 h 6533995"/>
              <a:gd name="connsiteX4669" fmla="*/ 5316710 w 11830043"/>
              <a:gd name="connsiteY4669" fmla="*/ 2171533 h 6533995"/>
              <a:gd name="connsiteX4670" fmla="*/ 5557991 w 11830043"/>
              <a:gd name="connsiteY4670" fmla="*/ 2171532 h 6533995"/>
              <a:gd name="connsiteX4671" fmla="*/ 5567774 w 11830043"/>
              <a:gd name="connsiteY4671" fmla="*/ 2181261 h 6533995"/>
              <a:gd name="connsiteX4672" fmla="*/ 5557991 w 11830043"/>
              <a:gd name="connsiteY4672" fmla="*/ 2191054 h 6533995"/>
              <a:gd name="connsiteX4673" fmla="*/ 5548208 w 11830043"/>
              <a:gd name="connsiteY4673" fmla="*/ 2181261 h 6533995"/>
              <a:gd name="connsiteX4674" fmla="*/ 5557991 w 11830043"/>
              <a:gd name="connsiteY4674" fmla="*/ 2171532 h 6533995"/>
              <a:gd name="connsiteX4675" fmla="*/ 5799205 w 11830043"/>
              <a:gd name="connsiteY4675" fmla="*/ 2171531 h 6533995"/>
              <a:gd name="connsiteX4676" fmla="*/ 5808989 w 11830043"/>
              <a:gd name="connsiteY4676" fmla="*/ 2181260 h 6533995"/>
              <a:gd name="connsiteX4677" fmla="*/ 5799205 w 11830043"/>
              <a:gd name="connsiteY4677" fmla="*/ 2191052 h 6533995"/>
              <a:gd name="connsiteX4678" fmla="*/ 5789486 w 11830043"/>
              <a:gd name="connsiteY4678" fmla="*/ 2181260 h 6533995"/>
              <a:gd name="connsiteX4679" fmla="*/ 5799205 w 11830043"/>
              <a:gd name="connsiteY4679" fmla="*/ 2171531 h 6533995"/>
              <a:gd name="connsiteX4680" fmla="*/ 6040432 w 11830043"/>
              <a:gd name="connsiteY4680" fmla="*/ 2171530 h 6533995"/>
              <a:gd name="connsiteX4681" fmla="*/ 6050216 w 11830043"/>
              <a:gd name="connsiteY4681" fmla="*/ 2181259 h 6533995"/>
              <a:gd name="connsiteX4682" fmla="*/ 6040432 w 11830043"/>
              <a:gd name="connsiteY4682" fmla="*/ 2191050 h 6533995"/>
              <a:gd name="connsiteX4683" fmla="*/ 6030712 w 11830043"/>
              <a:gd name="connsiteY4683" fmla="*/ 2181259 h 6533995"/>
              <a:gd name="connsiteX4684" fmla="*/ 6040432 w 11830043"/>
              <a:gd name="connsiteY4684" fmla="*/ 2171530 h 6533995"/>
              <a:gd name="connsiteX4685" fmla="*/ 6281661 w 11830043"/>
              <a:gd name="connsiteY4685" fmla="*/ 2171529 h 6533995"/>
              <a:gd name="connsiteX4686" fmla="*/ 6291381 w 11830043"/>
              <a:gd name="connsiteY4686" fmla="*/ 2181257 h 6533995"/>
              <a:gd name="connsiteX4687" fmla="*/ 6281661 w 11830043"/>
              <a:gd name="connsiteY4687" fmla="*/ 2191049 h 6533995"/>
              <a:gd name="connsiteX4688" fmla="*/ 6271877 w 11830043"/>
              <a:gd name="connsiteY4688" fmla="*/ 2181257 h 6533995"/>
              <a:gd name="connsiteX4689" fmla="*/ 6281661 w 11830043"/>
              <a:gd name="connsiteY4689" fmla="*/ 2171529 h 6533995"/>
              <a:gd name="connsiteX4690" fmla="*/ 6522889 w 11830043"/>
              <a:gd name="connsiteY4690" fmla="*/ 2171528 h 6533995"/>
              <a:gd name="connsiteX4691" fmla="*/ 6532610 w 11830043"/>
              <a:gd name="connsiteY4691" fmla="*/ 2181256 h 6533995"/>
              <a:gd name="connsiteX4692" fmla="*/ 6522889 w 11830043"/>
              <a:gd name="connsiteY4692" fmla="*/ 2191047 h 6533995"/>
              <a:gd name="connsiteX4693" fmla="*/ 6513105 w 11830043"/>
              <a:gd name="connsiteY4693" fmla="*/ 2181256 h 6533995"/>
              <a:gd name="connsiteX4694" fmla="*/ 6522889 w 11830043"/>
              <a:gd name="connsiteY4694" fmla="*/ 2171528 h 6533995"/>
              <a:gd name="connsiteX4695" fmla="*/ 6764118 w 11830043"/>
              <a:gd name="connsiteY4695" fmla="*/ 2171527 h 6533995"/>
              <a:gd name="connsiteX4696" fmla="*/ 6773902 w 11830043"/>
              <a:gd name="connsiteY4696" fmla="*/ 2181254 h 6533995"/>
              <a:gd name="connsiteX4697" fmla="*/ 6764118 w 11830043"/>
              <a:gd name="connsiteY4697" fmla="*/ 2191045 h 6533995"/>
              <a:gd name="connsiteX4698" fmla="*/ 6754335 w 11830043"/>
              <a:gd name="connsiteY4698" fmla="*/ 2181254 h 6533995"/>
              <a:gd name="connsiteX4699" fmla="*/ 6764118 w 11830043"/>
              <a:gd name="connsiteY4699" fmla="*/ 2171527 h 6533995"/>
              <a:gd name="connsiteX4700" fmla="*/ 7005346 w 11830043"/>
              <a:gd name="connsiteY4700" fmla="*/ 2171526 h 6533995"/>
              <a:gd name="connsiteX4701" fmla="*/ 7015130 w 11830043"/>
              <a:gd name="connsiteY4701" fmla="*/ 2181252 h 6533995"/>
              <a:gd name="connsiteX4702" fmla="*/ 7005346 w 11830043"/>
              <a:gd name="connsiteY4702" fmla="*/ 2191044 h 6533995"/>
              <a:gd name="connsiteX4703" fmla="*/ 6995626 w 11830043"/>
              <a:gd name="connsiteY4703" fmla="*/ 2181252 h 6533995"/>
              <a:gd name="connsiteX4704" fmla="*/ 7005346 w 11830043"/>
              <a:gd name="connsiteY4704" fmla="*/ 2171526 h 6533995"/>
              <a:gd name="connsiteX4705" fmla="*/ 7246575 w 11830043"/>
              <a:gd name="connsiteY4705" fmla="*/ 2171524 h 6533995"/>
              <a:gd name="connsiteX4706" fmla="*/ 7256359 w 11830043"/>
              <a:gd name="connsiteY4706" fmla="*/ 2181251 h 6533995"/>
              <a:gd name="connsiteX4707" fmla="*/ 7246575 w 11830043"/>
              <a:gd name="connsiteY4707" fmla="*/ 2191042 h 6533995"/>
              <a:gd name="connsiteX4708" fmla="*/ 7236855 w 11830043"/>
              <a:gd name="connsiteY4708" fmla="*/ 2181251 h 6533995"/>
              <a:gd name="connsiteX4709" fmla="*/ 7246575 w 11830043"/>
              <a:gd name="connsiteY4709" fmla="*/ 2171524 h 6533995"/>
              <a:gd name="connsiteX4710" fmla="*/ 7487803 w 11830043"/>
              <a:gd name="connsiteY4710" fmla="*/ 2171523 h 6533995"/>
              <a:gd name="connsiteX4711" fmla="*/ 7497524 w 11830043"/>
              <a:gd name="connsiteY4711" fmla="*/ 2181251 h 6533995"/>
              <a:gd name="connsiteX4712" fmla="*/ 7487803 w 11830043"/>
              <a:gd name="connsiteY4712" fmla="*/ 2191040 h 6533995"/>
              <a:gd name="connsiteX4713" fmla="*/ 7478019 w 11830043"/>
              <a:gd name="connsiteY4713" fmla="*/ 2181251 h 6533995"/>
              <a:gd name="connsiteX4714" fmla="*/ 7487803 w 11830043"/>
              <a:gd name="connsiteY4714" fmla="*/ 2171523 h 6533995"/>
              <a:gd name="connsiteX4715" fmla="*/ 7729032 w 11830043"/>
              <a:gd name="connsiteY4715" fmla="*/ 2171522 h 6533995"/>
              <a:gd name="connsiteX4716" fmla="*/ 7738753 w 11830043"/>
              <a:gd name="connsiteY4716" fmla="*/ 2181249 h 6533995"/>
              <a:gd name="connsiteX4717" fmla="*/ 7729032 w 11830043"/>
              <a:gd name="connsiteY4717" fmla="*/ 2191038 h 6533995"/>
              <a:gd name="connsiteX4718" fmla="*/ 7719249 w 11830043"/>
              <a:gd name="connsiteY4718" fmla="*/ 2181249 h 6533995"/>
              <a:gd name="connsiteX4719" fmla="*/ 7729032 w 11830043"/>
              <a:gd name="connsiteY4719" fmla="*/ 2171522 h 6533995"/>
              <a:gd name="connsiteX4720" fmla="*/ 7970260 w 11830043"/>
              <a:gd name="connsiteY4720" fmla="*/ 2171521 h 6533995"/>
              <a:gd name="connsiteX4721" fmla="*/ 7980044 w 11830043"/>
              <a:gd name="connsiteY4721" fmla="*/ 2181248 h 6533995"/>
              <a:gd name="connsiteX4722" fmla="*/ 7970260 w 11830043"/>
              <a:gd name="connsiteY4722" fmla="*/ 2191037 h 6533995"/>
              <a:gd name="connsiteX4723" fmla="*/ 7960477 w 11830043"/>
              <a:gd name="connsiteY4723" fmla="*/ 2181248 h 6533995"/>
              <a:gd name="connsiteX4724" fmla="*/ 7970260 w 11830043"/>
              <a:gd name="connsiteY4724" fmla="*/ 2171521 h 6533995"/>
              <a:gd name="connsiteX4725" fmla="*/ 8211553 w 11830043"/>
              <a:gd name="connsiteY4725" fmla="*/ 2171520 h 6533995"/>
              <a:gd name="connsiteX4726" fmla="*/ 8221273 w 11830043"/>
              <a:gd name="connsiteY4726" fmla="*/ 2181246 h 6533995"/>
              <a:gd name="connsiteX4727" fmla="*/ 8211553 w 11830043"/>
              <a:gd name="connsiteY4727" fmla="*/ 2191035 h 6533995"/>
              <a:gd name="connsiteX4728" fmla="*/ 8201769 w 11830043"/>
              <a:gd name="connsiteY4728" fmla="*/ 2181246 h 6533995"/>
              <a:gd name="connsiteX4729" fmla="*/ 8211553 w 11830043"/>
              <a:gd name="connsiteY4729" fmla="*/ 2171520 h 6533995"/>
              <a:gd name="connsiteX4730" fmla="*/ 8452781 w 11830043"/>
              <a:gd name="connsiteY4730" fmla="*/ 2171519 h 6533995"/>
              <a:gd name="connsiteX4731" fmla="*/ 8462566 w 11830043"/>
              <a:gd name="connsiteY4731" fmla="*/ 2181245 h 6533995"/>
              <a:gd name="connsiteX4732" fmla="*/ 8452781 w 11830043"/>
              <a:gd name="connsiteY4732" fmla="*/ 2191033 h 6533995"/>
              <a:gd name="connsiteX4733" fmla="*/ 8443061 w 11830043"/>
              <a:gd name="connsiteY4733" fmla="*/ 2181245 h 6533995"/>
              <a:gd name="connsiteX4734" fmla="*/ 8452781 w 11830043"/>
              <a:gd name="connsiteY4734" fmla="*/ 2171519 h 6533995"/>
              <a:gd name="connsiteX4735" fmla="*/ 8694009 w 11830043"/>
              <a:gd name="connsiteY4735" fmla="*/ 2171518 h 6533995"/>
              <a:gd name="connsiteX4736" fmla="*/ 8703730 w 11830043"/>
              <a:gd name="connsiteY4736" fmla="*/ 2181243 h 6533995"/>
              <a:gd name="connsiteX4737" fmla="*/ 8694009 w 11830043"/>
              <a:gd name="connsiteY4737" fmla="*/ 2191032 h 6533995"/>
              <a:gd name="connsiteX4738" fmla="*/ 8684289 w 11830043"/>
              <a:gd name="connsiteY4738" fmla="*/ 2181243 h 6533995"/>
              <a:gd name="connsiteX4739" fmla="*/ 8694009 w 11830043"/>
              <a:gd name="connsiteY4739" fmla="*/ 2171518 h 6533995"/>
              <a:gd name="connsiteX4740" fmla="*/ 8935237 w 11830043"/>
              <a:gd name="connsiteY4740" fmla="*/ 2171518 h 6533995"/>
              <a:gd name="connsiteX4741" fmla="*/ 8944958 w 11830043"/>
              <a:gd name="connsiteY4741" fmla="*/ 2181242 h 6533995"/>
              <a:gd name="connsiteX4742" fmla="*/ 8935237 w 11830043"/>
              <a:gd name="connsiteY4742" fmla="*/ 2191030 h 6533995"/>
              <a:gd name="connsiteX4743" fmla="*/ 8925454 w 11830043"/>
              <a:gd name="connsiteY4743" fmla="*/ 2181242 h 6533995"/>
              <a:gd name="connsiteX4744" fmla="*/ 8935237 w 11830043"/>
              <a:gd name="connsiteY4744" fmla="*/ 2171518 h 6533995"/>
              <a:gd name="connsiteX4745" fmla="*/ 9176467 w 11830043"/>
              <a:gd name="connsiteY4745" fmla="*/ 2171516 h 6533995"/>
              <a:gd name="connsiteX4746" fmla="*/ 9186187 w 11830043"/>
              <a:gd name="connsiteY4746" fmla="*/ 2181241 h 6533995"/>
              <a:gd name="connsiteX4747" fmla="*/ 9176467 w 11830043"/>
              <a:gd name="connsiteY4747" fmla="*/ 2191029 h 6533995"/>
              <a:gd name="connsiteX4748" fmla="*/ 9166683 w 11830043"/>
              <a:gd name="connsiteY4748" fmla="*/ 2181241 h 6533995"/>
              <a:gd name="connsiteX4749" fmla="*/ 9176467 w 11830043"/>
              <a:gd name="connsiteY4749" fmla="*/ 2171516 h 6533995"/>
              <a:gd name="connsiteX4750" fmla="*/ 9417695 w 11830043"/>
              <a:gd name="connsiteY4750" fmla="*/ 2171515 h 6533995"/>
              <a:gd name="connsiteX4751" fmla="*/ 9427416 w 11830043"/>
              <a:gd name="connsiteY4751" fmla="*/ 2181239 h 6533995"/>
              <a:gd name="connsiteX4752" fmla="*/ 9417695 w 11830043"/>
              <a:gd name="connsiteY4752" fmla="*/ 2191027 h 6533995"/>
              <a:gd name="connsiteX4753" fmla="*/ 9407911 w 11830043"/>
              <a:gd name="connsiteY4753" fmla="*/ 2181239 h 6533995"/>
              <a:gd name="connsiteX4754" fmla="*/ 9417695 w 11830043"/>
              <a:gd name="connsiteY4754" fmla="*/ 2171515 h 6533995"/>
              <a:gd name="connsiteX4755" fmla="*/ 9649203 w 11830043"/>
              <a:gd name="connsiteY4755" fmla="*/ 1930353 h 6533995"/>
              <a:gd name="connsiteX4756" fmla="*/ 9658923 w 11830043"/>
              <a:gd name="connsiteY4756" fmla="*/ 1940093 h 6533995"/>
              <a:gd name="connsiteX4757" fmla="*/ 9649203 w 11830043"/>
              <a:gd name="connsiteY4757" fmla="*/ 1949817 h 6533995"/>
              <a:gd name="connsiteX4758" fmla="*/ 9639483 w 11830043"/>
              <a:gd name="connsiteY4758" fmla="*/ 1940093 h 6533995"/>
              <a:gd name="connsiteX4759" fmla="*/ 9649203 w 11830043"/>
              <a:gd name="connsiteY4759" fmla="*/ 1930353 h 6533995"/>
              <a:gd name="connsiteX4760" fmla="*/ 9890432 w 11830043"/>
              <a:gd name="connsiteY4760" fmla="*/ 1930351 h 6533995"/>
              <a:gd name="connsiteX4761" fmla="*/ 9900152 w 11830043"/>
              <a:gd name="connsiteY4761" fmla="*/ 1940091 h 6533995"/>
              <a:gd name="connsiteX4762" fmla="*/ 9890432 w 11830043"/>
              <a:gd name="connsiteY4762" fmla="*/ 1949814 h 6533995"/>
              <a:gd name="connsiteX4763" fmla="*/ 9880648 w 11830043"/>
              <a:gd name="connsiteY4763" fmla="*/ 1940091 h 6533995"/>
              <a:gd name="connsiteX4764" fmla="*/ 9890432 w 11830043"/>
              <a:gd name="connsiteY4764" fmla="*/ 1930351 h 6533995"/>
              <a:gd name="connsiteX4765" fmla="*/ 10131660 w 11830043"/>
              <a:gd name="connsiteY4765" fmla="*/ 1930347 h 6533995"/>
              <a:gd name="connsiteX4766" fmla="*/ 10141444 w 11830043"/>
              <a:gd name="connsiteY4766" fmla="*/ 1940088 h 6533995"/>
              <a:gd name="connsiteX4767" fmla="*/ 10131660 w 11830043"/>
              <a:gd name="connsiteY4767" fmla="*/ 1949811 h 6533995"/>
              <a:gd name="connsiteX4768" fmla="*/ 10121940 w 11830043"/>
              <a:gd name="connsiteY4768" fmla="*/ 1940088 h 6533995"/>
              <a:gd name="connsiteX4769" fmla="*/ 10131660 w 11830043"/>
              <a:gd name="connsiteY4769" fmla="*/ 1930347 h 6533995"/>
              <a:gd name="connsiteX4770" fmla="*/ 10372888 w 11830043"/>
              <a:gd name="connsiteY4770" fmla="*/ 1930344 h 6533995"/>
              <a:gd name="connsiteX4771" fmla="*/ 10382673 w 11830043"/>
              <a:gd name="connsiteY4771" fmla="*/ 1940086 h 6533995"/>
              <a:gd name="connsiteX4772" fmla="*/ 10372888 w 11830043"/>
              <a:gd name="connsiteY4772" fmla="*/ 1949809 h 6533995"/>
              <a:gd name="connsiteX4773" fmla="*/ 10363168 w 11830043"/>
              <a:gd name="connsiteY4773" fmla="*/ 1940086 h 6533995"/>
              <a:gd name="connsiteX4774" fmla="*/ 10372888 w 11830043"/>
              <a:gd name="connsiteY4774" fmla="*/ 1930344 h 6533995"/>
              <a:gd name="connsiteX4775" fmla="*/ 10614116 w 11830043"/>
              <a:gd name="connsiteY4775" fmla="*/ 1930341 h 6533995"/>
              <a:gd name="connsiteX4776" fmla="*/ 10623901 w 11830043"/>
              <a:gd name="connsiteY4776" fmla="*/ 1940084 h 6533995"/>
              <a:gd name="connsiteX4777" fmla="*/ 10614116 w 11830043"/>
              <a:gd name="connsiteY4777" fmla="*/ 1949807 h 6533995"/>
              <a:gd name="connsiteX4778" fmla="*/ 10604396 w 11830043"/>
              <a:gd name="connsiteY4778" fmla="*/ 1940084 h 6533995"/>
              <a:gd name="connsiteX4779" fmla="*/ 10614116 w 11830043"/>
              <a:gd name="connsiteY4779" fmla="*/ 1930341 h 6533995"/>
              <a:gd name="connsiteX4780" fmla="*/ 10855345 w 11830043"/>
              <a:gd name="connsiteY4780" fmla="*/ 1930338 h 6533995"/>
              <a:gd name="connsiteX4781" fmla="*/ 10865065 w 11830043"/>
              <a:gd name="connsiteY4781" fmla="*/ 1940082 h 6533995"/>
              <a:gd name="connsiteX4782" fmla="*/ 10855345 w 11830043"/>
              <a:gd name="connsiteY4782" fmla="*/ 1949805 h 6533995"/>
              <a:gd name="connsiteX4783" fmla="*/ 10845625 w 11830043"/>
              <a:gd name="connsiteY4783" fmla="*/ 1940082 h 6533995"/>
              <a:gd name="connsiteX4784" fmla="*/ 10855345 w 11830043"/>
              <a:gd name="connsiteY4784" fmla="*/ 1930338 h 6533995"/>
              <a:gd name="connsiteX4785" fmla="*/ 11096574 w 11830043"/>
              <a:gd name="connsiteY4785" fmla="*/ 1930335 h 6533995"/>
              <a:gd name="connsiteX4786" fmla="*/ 11106294 w 11830043"/>
              <a:gd name="connsiteY4786" fmla="*/ 1940079 h 6533995"/>
              <a:gd name="connsiteX4787" fmla="*/ 11096574 w 11830043"/>
              <a:gd name="connsiteY4787" fmla="*/ 1949802 h 6533995"/>
              <a:gd name="connsiteX4788" fmla="*/ 11086790 w 11830043"/>
              <a:gd name="connsiteY4788" fmla="*/ 1940079 h 6533995"/>
              <a:gd name="connsiteX4789" fmla="*/ 11096574 w 11830043"/>
              <a:gd name="connsiteY4789" fmla="*/ 1930335 h 6533995"/>
              <a:gd name="connsiteX4790" fmla="*/ 11337802 w 11830043"/>
              <a:gd name="connsiteY4790" fmla="*/ 1930332 h 6533995"/>
              <a:gd name="connsiteX4791" fmla="*/ 11347587 w 11830043"/>
              <a:gd name="connsiteY4791" fmla="*/ 1940077 h 6533995"/>
              <a:gd name="connsiteX4792" fmla="*/ 11337802 w 11830043"/>
              <a:gd name="connsiteY4792" fmla="*/ 1949800 h 6533995"/>
              <a:gd name="connsiteX4793" fmla="*/ 11328082 w 11830043"/>
              <a:gd name="connsiteY4793" fmla="*/ 1940077 h 6533995"/>
              <a:gd name="connsiteX4794" fmla="*/ 11337802 w 11830043"/>
              <a:gd name="connsiteY4794" fmla="*/ 1930332 h 6533995"/>
              <a:gd name="connsiteX4795" fmla="*/ 11579030 w 11830043"/>
              <a:gd name="connsiteY4795" fmla="*/ 1930329 h 6533995"/>
              <a:gd name="connsiteX4796" fmla="*/ 11588815 w 11830043"/>
              <a:gd name="connsiteY4796" fmla="*/ 1940075 h 6533995"/>
              <a:gd name="connsiteX4797" fmla="*/ 11579030 w 11830043"/>
              <a:gd name="connsiteY4797" fmla="*/ 1949798 h 6533995"/>
              <a:gd name="connsiteX4798" fmla="*/ 11569310 w 11830043"/>
              <a:gd name="connsiteY4798" fmla="*/ 1940075 h 6533995"/>
              <a:gd name="connsiteX4799" fmla="*/ 11579030 w 11830043"/>
              <a:gd name="connsiteY4799" fmla="*/ 1930329 h 6533995"/>
              <a:gd name="connsiteX4800" fmla="*/ 11820259 w 11830043"/>
              <a:gd name="connsiteY4800" fmla="*/ 1930326 h 6533995"/>
              <a:gd name="connsiteX4801" fmla="*/ 11830043 w 11830043"/>
              <a:gd name="connsiteY4801" fmla="*/ 1940073 h 6533995"/>
              <a:gd name="connsiteX4802" fmla="*/ 11820259 w 11830043"/>
              <a:gd name="connsiteY4802" fmla="*/ 1949795 h 6533995"/>
              <a:gd name="connsiteX4803" fmla="*/ 11810539 w 11830043"/>
              <a:gd name="connsiteY4803" fmla="*/ 1940073 h 6533995"/>
              <a:gd name="connsiteX4804" fmla="*/ 11820259 w 11830043"/>
              <a:gd name="connsiteY4804" fmla="*/ 1930326 h 6533995"/>
              <a:gd name="connsiteX4805" fmla="*/ 9721 w 11830043"/>
              <a:gd name="connsiteY4805" fmla="*/ 1930323 h 6533995"/>
              <a:gd name="connsiteX4806" fmla="*/ 19505 w 11830043"/>
              <a:gd name="connsiteY4806" fmla="*/ 1940071 h 6533995"/>
              <a:gd name="connsiteX4807" fmla="*/ 9721 w 11830043"/>
              <a:gd name="connsiteY4807" fmla="*/ 1949794 h 6533995"/>
              <a:gd name="connsiteX4808" fmla="*/ 1 w 11830043"/>
              <a:gd name="connsiteY4808" fmla="*/ 1940071 h 6533995"/>
              <a:gd name="connsiteX4809" fmla="*/ 9721 w 11830043"/>
              <a:gd name="connsiteY4809" fmla="*/ 1930323 h 6533995"/>
              <a:gd name="connsiteX4810" fmla="*/ 251004 w 11830043"/>
              <a:gd name="connsiteY4810" fmla="*/ 1930319 h 6533995"/>
              <a:gd name="connsiteX4811" fmla="*/ 260788 w 11830043"/>
              <a:gd name="connsiteY4811" fmla="*/ 1940069 h 6533995"/>
              <a:gd name="connsiteX4812" fmla="*/ 251004 w 11830043"/>
              <a:gd name="connsiteY4812" fmla="*/ 1949792 h 6533995"/>
              <a:gd name="connsiteX4813" fmla="*/ 241284 w 11830043"/>
              <a:gd name="connsiteY4813" fmla="*/ 1940069 h 6533995"/>
              <a:gd name="connsiteX4814" fmla="*/ 251004 w 11830043"/>
              <a:gd name="connsiteY4814" fmla="*/ 1930319 h 6533995"/>
              <a:gd name="connsiteX4815" fmla="*/ 492224 w 11830043"/>
              <a:gd name="connsiteY4815" fmla="*/ 1930316 h 6533995"/>
              <a:gd name="connsiteX4816" fmla="*/ 501944 w 11830043"/>
              <a:gd name="connsiteY4816" fmla="*/ 1940067 h 6533995"/>
              <a:gd name="connsiteX4817" fmla="*/ 492224 w 11830043"/>
              <a:gd name="connsiteY4817" fmla="*/ 1949789 h 6533995"/>
              <a:gd name="connsiteX4818" fmla="*/ 482440 w 11830043"/>
              <a:gd name="connsiteY4818" fmla="*/ 1940067 h 6533995"/>
              <a:gd name="connsiteX4819" fmla="*/ 492224 w 11830043"/>
              <a:gd name="connsiteY4819" fmla="*/ 1930316 h 6533995"/>
              <a:gd name="connsiteX4820" fmla="*/ 733445 w 11830043"/>
              <a:gd name="connsiteY4820" fmla="*/ 1930313 h 6533995"/>
              <a:gd name="connsiteX4821" fmla="*/ 743165 w 11830043"/>
              <a:gd name="connsiteY4821" fmla="*/ 1940065 h 6533995"/>
              <a:gd name="connsiteX4822" fmla="*/ 733445 w 11830043"/>
              <a:gd name="connsiteY4822" fmla="*/ 1949788 h 6533995"/>
              <a:gd name="connsiteX4823" fmla="*/ 723661 w 11830043"/>
              <a:gd name="connsiteY4823" fmla="*/ 1940065 h 6533995"/>
              <a:gd name="connsiteX4824" fmla="*/ 733445 w 11830043"/>
              <a:gd name="connsiteY4824" fmla="*/ 1930313 h 6533995"/>
              <a:gd name="connsiteX4825" fmla="*/ 974665 w 11830043"/>
              <a:gd name="connsiteY4825" fmla="*/ 1930310 h 6533995"/>
              <a:gd name="connsiteX4826" fmla="*/ 984449 w 11830043"/>
              <a:gd name="connsiteY4826" fmla="*/ 1940062 h 6533995"/>
              <a:gd name="connsiteX4827" fmla="*/ 974665 w 11830043"/>
              <a:gd name="connsiteY4827" fmla="*/ 1949786 h 6533995"/>
              <a:gd name="connsiteX4828" fmla="*/ 964945 w 11830043"/>
              <a:gd name="connsiteY4828" fmla="*/ 1940062 h 6533995"/>
              <a:gd name="connsiteX4829" fmla="*/ 974665 w 11830043"/>
              <a:gd name="connsiteY4829" fmla="*/ 1930310 h 6533995"/>
              <a:gd name="connsiteX4830" fmla="*/ 1215885 w 11830043"/>
              <a:gd name="connsiteY4830" fmla="*/ 1930307 h 6533995"/>
              <a:gd name="connsiteX4831" fmla="*/ 1225669 w 11830043"/>
              <a:gd name="connsiteY4831" fmla="*/ 1940061 h 6533995"/>
              <a:gd name="connsiteX4832" fmla="*/ 1215885 w 11830043"/>
              <a:gd name="connsiteY4832" fmla="*/ 1949784 h 6533995"/>
              <a:gd name="connsiteX4833" fmla="*/ 1206165 w 11830043"/>
              <a:gd name="connsiteY4833" fmla="*/ 1940061 h 6533995"/>
              <a:gd name="connsiteX4834" fmla="*/ 1215885 w 11830043"/>
              <a:gd name="connsiteY4834" fmla="*/ 1930307 h 6533995"/>
              <a:gd name="connsiteX4835" fmla="*/ 1457106 w 11830043"/>
              <a:gd name="connsiteY4835" fmla="*/ 1930304 h 6533995"/>
              <a:gd name="connsiteX4836" fmla="*/ 1466826 w 11830043"/>
              <a:gd name="connsiteY4836" fmla="*/ 1940058 h 6533995"/>
              <a:gd name="connsiteX4837" fmla="*/ 1457106 w 11830043"/>
              <a:gd name="connsiteY4837" fmla="*/ 1949781 h 6533995"/>
              <a:gd name="connsiteX4838" fmla="*/ 1447322 w 11830043"/>
              <a:gd name="connsiteY4838" fmla="*/ 1940058 h 6533995"/>
              <a:gd name="connsiteX4839" fmla="*/ 1457106 w 11830043"/>
              <a:gd name="connsiteY4839" fmla="*/ 1930304 h 6533995"/>
              <a:gd name="connsiteX4840" fmla="*/ 1698331 w 11830043"/>
              <a:gd name="connsiteY4840" fmla="*/ 1930301 h 6533995"/>
              <a:gd name="connsiteX4841" fmla="*/ 1708117 w 11830043"/>
              <a:gd name="connsiteY4841" fmla="*/ 1940056 h 6533995"/>
              <a:gd name="connsiteX4842" fmla="*/ 1698331 w 11830043"/>
              <a:gd name="connsiteY4842" fmla="*/ 1949780 h 6533995"/>
              <a:gd name="connsiteX4843" fmla="*/ 1688546 w 11830043"/>
              <a:gd name="connsiteY4843" fmla="*/ 1940056 h 6533995"/>
              <a:gd name="connsiteX4844" fmla="*/ 1698331 w 11830043"/>
              <a:gd name="connsiteY4844" fmla="*/ 1930301 h 6533995"/>
              <a:gd name="connsiteX4845" fmla="*/ 1939580 w 11830043"/>
              <a:gd name="connsiteY4845" fmla="*/ 1930298 h 6533995"/>
              <a:gd name="connsiteX4846" fmla="*/ 1949364 w 11830043"/>
              <a:gd name="connsiteY4846" fmla="*/ 1940054 h 6533995"/>
              <a:gd name="connsiteX4847" fmla="*/ 1939580 w 11830043"/>
              <a:gd name="connsiteY4847" fmla="*/ 1949778 h 6533995"/>
              <a:gd name="connsiteX4848" fmla="*/ 1929860 w 11830043"/>
              <a:gd name="connsiteY4848" fmla="*/ 1940054 h 6533995"/>
              <a:gd name="connsiteX4849" fmla="*/ 1939580 w 11830043"/>
              <a:gd name="connsiteY4849" fmla="*/ 1930298 h 6533995"/>
              <a:gd name="connsiteX4850" fmla="*/ 2180788 w 11830043"/>
              <a:gd name="connsiteY4850" fmla="*/ 1930295 h 6533995"/>
              <a:gd name="connsiteX4851" fmla="*/ 2190580 w 11830043"/>
              <a:gd name="connsiteY4851" fmla="*/ 1940052 h 6533995"/>
              <a:gd name="connsiteX4852" fmla="*/ 2180788 w 11830043"/>
              <a:gd name="connsiteY4852" fmla="*/ 1949775 h 6533995"/>
              <a:gd name="connsiteX4853" fmla="*/ 2171083 w 11830043"/>
              <a:gd name="connsiteY4853" fmla="*/ 1940052 h 6533995"/>
              <a:gd name="connsiteX4854" fmla="*/ 2180788 w 11830043"/>
              <a:gd name="connsiteY4854" fmla="*/ 1930295 h 6533995"/>
              <a:gd name="connsiteX4855" fmla="*/ 2422036 w 11830043"/>
              <a:gd name="connsiteY4855" fmla="*/ 1930292 h 6533995"/>
              <a:gd name="connsiteX4856" fmla="*/ 2431752 w 11830043"/>
              <a:gd name="connsiteY4856" fmla="*/ 1940050 h 6533995"/>
              <a:gd name="connsiteX4857" fmla="*/ 2422036 w 11830043"/>
              <a:gd name="connsiteY4857" fmla="*/ 1949773 h 6533995"/>
              <a:gd name="connsiteX4858" fmla="*/ 2412256 w 11830043"/>
              <a:gd name="connsiteY4858" fmla="*/ 1940050 h 6533995"/>
              <a:gd name="connsiteX4859" fmla="*/ 2422036 w 11830043"/>
              <a:gd name="connsiteY4859" fmla="*/ 1930292 h 6533995"/>
              <a:gd name="connsiteX4860" fmla="*/ 2663275 w 11830043"/>
              <a:gd name="connsiteY4860" fmla="*/ 1930289 h 6533995"/>
              <a:gd name="connsiteX4861" fmla="*/ 2672996 w 11830043"/>
              <a:gd name="connsiteY4861" fmla="*/ 1940048 h 6533995"/>
              <a:gd name="connsiteX4862" fmla="*/ 2663275 w 11830043"/>
              <a:gd name="connsiteY4862" fmla="*/ 1949771 h 6533995"/>
              <a:gd name="connsiteX4863" fmla="*/ 2653491 w 11830043"/>
              <a:gd name="connsiteY4863" fmla="*/ 1940048 h 6533995"/>
              <a:gd name="connsiteX4864" fmla="*/ 2663275 w 11830043"/>
              <a:gd name="connsiteY4864" fmla="*/ 1930289 h 6533995"/>
              <a:gd name="connsiteX4865" fmla="*/ 2904571 w 11830043"/>
              <a:gd name="connsiteY4865" fmla="*/ 1930286 h 6533995"/>
              <a:gd name="connsiteX4866" fmla="*/ 2914354 w 11830043"/>
              <a:gd name="connsiteY4866" fmla="*/ 1940046 h 6533995"/>
              <a:gd name="connsiteX4867" fmla="*/ 2904571 w 11830043"/>
              <a:gd name="connsiteY4867" fmla="*/ 1949769 h 6533995"/>
              <a:gd name="connsiteX4868" fmla="*/ 2894789 w 11830043"/>
              <a:gd name="connsiteY4868" fmla="*/ 1940046 h 6533995"/>
              <a:gd name="connsiteX4869" fmla="*/ 2904571 w 11830043"/>
              <a:gd name="connsiteY4869" fmla="*/ 1930286 h 6533995"/>
              <a:gd name="connsiteX4870" fmla="*/ 3145750 w 11830043"/>
              <a:gd name="connsiteY4870" fmla="*/ 1930282 h 6533995"/>
              <a:gd name="connsiteX4871" fmla="*/ 3155532 w 11830043"/>
              <a:gd name="connsiteY4871" fmla="*/ 1940044 h 6533995"/>
              <a:gd name="connsiteX4872" fmla="*/ 3145750 w 11830043"/>
              <a:gd name="connsiteY4872" fmla="*/ 1949768 h 6533995"/>
              <a:gd name="connsiteX4873" fmla="*/ 3136031 w 11830043"/>
              <a:gd name="connsiteY4873" fmla="*/ 1940044 h 6533995"/>
              <a:gd name="connsiteX4874" fmla="*/ 3145750 w 11830043"/>
              <a:gd name="connsiteY4874" fmla="*/ 1930282 h 6533995"/>
              <a:gd name="connsiteX4875" fmla="*/ 3386957 w 11830043"/>
              <a:gd name="connsiteY4875" fmla="*/ 1930279 h 6533995"/>
              <a:gd name="connsiteX4876" fmla="*/ 3396743 w 11830043"/>
              <a:gd name="connsiteY4876" fmla="*/ 1940042 h 6533995"/>
              <a:gd name="connsiteX4877" fmla="*/ 3386957 w 11830043"/>
              <a:gd name="connsiteY4877" fmla="*/ 1949765 h 6533995"/>
              <a:gd name="connsiteX4878" fmla="*/ 3377235 w 11830043"/>
              <a:gd name="connsiteY4878" fmla="*/ 1940042 h 6533995"/>
              <a:gd name="connsiteX4879" fmla="*/ 3386957 w 11830043"/>
              <a:gd name="connsiteY4879" fmla="*/ 1930279 h 6533995"/>
              <a:gd name="connsiteX4880" fmla="*/ 3628211 w 11830043"/>
              <a:gd name="connsiteY4880" fmla="*/ 1930276 h 6533995"/>
              <a:gd name="connsiteX4881" fmla="*/ 3637936 w 11830043"/>
              <a:gd name="connsiteY4881" fmla="*/ 1940040 h 6533995"/>
              <a:gd name="connsiteX4882" fmla="*/ 3628211 w 11830043"/>
              <a:gd name="connsiteY4882" fmla="*/ 1949763 h 6533995"/>
              <a:gd name="connsiteX4883" fmla="*/ 3618429 w 11830043"/>
              <a:gd name="connsiteY4883" fmla="*/ 1940040 h 6533995"/>
              <a:gd name="connsiteX4884" fmla="*/ 3628211 w 11830043"/>
              <a:gd name="connsiteY4884" fmla="*/ 1930276 h 6533995"/>
              <a:gd name="connsiteX4885" fmla="*/ 3869430 w 11830043"/>
              <a:gd name="connsiteY4885" fmla="*/ 1930273 h 6533995"/>
              <a:gd name="connsiteX4886" fmla="*/ 3879147 w 11830043"/>
              <a:gd name="connsiteY4886" fmla="*/ 1940038 h 6533995"/>
              <a:gd name="connsiteX4887" fmla="*/ 3869430 w 11830043"/>
              <a:gd name="connsiteY4887" fmla="*/ 1949761 h 6533995"/>
              <a:gd name="connsiteX4888" fmla="*/ 3859646 w 11830043"/>
              <a:gd name="connsiteY4888" fmla="*/ 1940038 h 6533995"/>
              <a:gd name="connsiteX4889" fmla="*/ 3869430 w 11830043"/>
              <a:gd name="connsiteY4889" fmla="*/ 1930273 h 6533995"/>
              <a:gd name="connsiteX4890" fmla="*/ 4110581 w 11830043"/>
              <a:gd name="connsiteY4890" fmla="*/ 1930270 h 6533995"/>
              <a:gd name="connsiteX4891" fmla="*/ 4120362 w 11830043"/>
              <a:gd name="connsiteY4891" fmla="*/ 1940036 h 6533995"/>
              <a:gd name="connsiteX4892" fmla="*/ 4110581 w 11830043"/>
              <a:gd name="connsiteY4892" fmla="*/ 1949759 h 6533995"/>
              <a:gd name="connsiteX4893" fmla="*/ 4100797 w 11830043"/>
              <a:gd name="connsiteY4893" fmla="*/ 1940036 h 6533995"/>
              <a:gd name="connsiteX4894" fmla="*/ 4110581 w 11830043"/>
              <a:gd name="connsiteY4894" fmla="*/ 1930270 h 6533995"/>
              <a:gd name="connsiteX4895" fmla="*/ 4351806 w 11830043"/>
              <a:gd name="connsiteY4895" fmla="*/ 1930267 h 6533995"/>
              <a:gd name="connsiteX4896" fmla="*/ 4361580 w 11830043"/>
              <a:gd name="connsiteY4896" fmla="*/ 1940034 h 6533995"/>
              <a:gd name="connsiteX4897" fmla="*/ 4351806 w 11830043"/>
              <a:gd name="connsiteY4897" fmla="*/ 1949757 h 6533995"/>
              <a:gd name="connsiteX4898" fmla="*/ 4342006 w 11830043"/>
              <a:gd name="connsiteY4898" fmla="*/ 1940034 h 6533995"/>
              <a:gd name="connsiteX4899" fmla="*/ 4351806 w 11830043"/>
              <a:gd name="connsiteY4899" fmla="*/ 1930267 h 6533995"/>
              <a:gd name="connsiteX4900" fmla="*/ 4593017 w 11830043"/>
              <a:gd name="connsiteY4900" fmla="*/ 1930264 h 6533995"/>
              <a:gd name="connsiteX4901" fmla="*/ 4602795 w 11830043"/>
              <a:gd name="connsiteY4901" fmla="*/ 1940031 h 6533995"/>
              <a:gd name="connsiteX4902" fmla="*/ 4593017 w 11830043"/>
              <a:gd name="connsiteY4902" fmla="*/ 1949754 h 6533995"/>
              <a:gd name="connsiteX4903" fmla="*/ 4583304 w 11830043"/>
              <a:gd name="connsiteY4903" fmla="*/ 1940031 h 6533995"/>
              <a:gd name="connsiteX4904" fmla="*/ 4593017 w 11830043"/>
              <a:gd name="connsiteY4904" fmla="*/ 1930264 h 6533995"/>
              <a:gd name="connsiteX4905" fmla="*/ 4834252 w 11830043"/>
              <a:gd name="connsiteY4905" fmla="*/ 1930261 h 6533995"/>
              <a:gd name="connsiteX4906" fmla="*/ 4844038 w 11830043"/>
              <a:gd name="connsiteY4906" fmla="*/ 1940029 h 6533995"/>
              <a:gd name="connsiteX4907" fmla="*/ 4834252 w 11830043"/>
              <a:gd name="connsiteY4907" fmla="*/ 1949752 h 6533995"/>
              <a:gd name="connsiteX4908" fmla="*/ 4824534 w 11830043"/>
              <a:gd name="connsiteY4908" fmla="*/ 1940029 h 6533995"/>
              <a:gd name="connsiteX4909" fmla="*/ 4834252 w 11830043"/>
              <a:gd name="connsiteY4909" fmla="*/ 1930261 h 6533995"/>
              <a:gd name="connsiteX4910" fmla="*/ 5075485 w 11830043"/>
              <a:gd name="connsiteY4910" fmla="*/ 1930258 h 6533995"/>
              <a:gd name="connsiteX4911" fmla="*/ 5085201 w 11830043"/>
              <a:gd name="connsiteY4911" fmla="*/ 1940027 h 6533995"/>
              <a:gd name="connsiteX4912" fmla="*/ 5075485 w 11830043"/>
              <a:gd name="connsiteY4912" fmla="*/ 1949750 h 6533995"/>
              <a:gd name="connsiteX4913" fmla="*/ 5065704 w 11830043"/>
              <a:gd name="connsiteY4913" fmla="*/ 1940027 h 6533995"/>
              <a:gd name="connsiteX4914" fmla="*/ 5075485 w 11830043"/>
              <a:gd name="connsiteY4914" fmla="*/ 1930258 h 6533995"/>
              <a:gd name="connsiteX4915" fmla="*/ 5316710 w 11830043"/>
              <a:gd name="connsiteY4915" fmla="*/ 1930255 h 6533995"/>
              <a:gd name="connsiteX4916" fmla="*/ 5326429 w 11830043"/>
              <a:gd name="connsiteY4916" fmla="*/ 1940025 h 6533995"/>
              <a:gd name="connsiteX4917" fmla="*/ 5316710 w 11830043"/>
              <a:gd name="connsiteY4917" fmla="*/ 1949747 h 6533995"/>
              <a:gd name="connsiteX4918" fmla="*/ 5306924 w 11830043"/>
              <a:gd name="connsiteY4918" fmla="*/ 1940025 h 6533995"/>
              <a:gd name="connsiteX4919" fmla="*/ 5316710 w 11830043"/>
              <a:gd name="connsiteY4919" fmla="*/ 1930255 h 6533995"/>
              <a:gd name="connsiteX4920" fmla="*/ 5557991 w 11830043"/>
              <a:gd name="connsiteY4920" fmla="*/ 1930251 h 6533995"/>
              <a:gd name="connsiteX4921" fmla="*/ 5567774 w 11830043"/>
              <a:gd name="connsiteY4921" fmla="*/ 1940022 h 6533995"/>
              <a:gd name="connsiteX4922" fmla="*/ 5557991 w 11830043"/>
              <a:gd name="connsiteY4922" fmla="*/ 1949745 h 6533995"/>
              <a:gd name="connsiteX4923" fmla="*/ 5548208 w 11830043"/>
              <a:gd name="connsiteY4923" fmla="*/ 1940022 h 6533995"/>
              <a:gd name="connsiteX4924" fmla="*/ 5557991 w 11830043"/>
              <a:gd name="connsiteY4924" fmla="*/ 1930251 h 6533995"/>
              <a:gd name="connsiteX4925" fmla="*/ 5799205 w 11830043"/>
              <a:gd name="connsiteY4925" fmla="*/ 1930248 h 6533995"/>
              <a:gd name="connsiteX4926" fmla="*/ 5808989 w 11830043"/>
              <a:gd name="connsiteY4926" fmla="*/ 1940019 h 6533995"/>
              <a:gd name="connsiteX4927" fmla="*/ 5799205 w 11830043"/>
              <a:gd name="connsiteY4927" fmla="*/ 1949743 h 6533995"/>
              <a:gd name="connsiteX4928" fmla="*/ 5789486 w 11830043"/>
              <a:gd name="connsiteY4928" fmla="*/ 1940019 h 6533995"/>
              <a:gd name="connsiteX4929" fmla="*/ 5799205 w 11830043"/>
              <a:gd name="connsiteY4929" fmla="*/ 1930248 h 6533995"/>
              <a:gd name="connsiteX4930" fmla="*/ 6040432 w 11830043"/>
              <a:gd name="connsiteY4930" fmla="*/ 1930245 h 6533995"/>
              <a:gd name="connsiteX4931" fmla="*/ 6050216 w 11830043"/>
              <a:gd name="connsiteY4931" fmla="*/ 1940018 h 6533995"/>
              <a:gd name="connsiteX4932" fmla="*/ 6040432 w 11830043"/>
              <a:gd name="connsiteY4932" fmla="*/ 1949741 h 6533995"/>
              <a:gd name="connsiteX4933" fmla="*/ 6030712 w 11830043"/>
              <a:gd name="connsiteY4933" fmla="*/ 1940018 h 6533995"/>
              <a:gd name="connsiteX4934" fmla="*/ 6040432 w 11830043"/>
              <a:gd name="connsiteY4934" fmla="*/ 1930245 h 6533995"/>
              <a:gd name="connsiteX4935" fmla="*/ 6281661 w 11830043"/>
              <a:gd name="connsiteY4935" fmla="*/ 1930242 h 6533995"/>
              <a:gd name="connsiteX4936" fmla="*/ 6291381 w 11830043"/>
              <a:gd name="connsiteY4936" fmla="*/ 1940016 h 6533995"/>
              <a:gd name="connsiteX4937" fmla="*/ 6281661 w 11830043"/>
              <a:gd name="connsiteY4937" fmla="*/ 1949738 h 6533995"/>
              <a:gd name="connsiteX4938" fmla="*/ 6271877 w 11830043"/>
              <a:gd name="connsiteY4938" fmla="*/ 1940016 h 6533995"/>
              <a:gd name="connsiteX4939" fmla="*/ 6281661 w 11830043"/>
              <a:gd name="connsiteY4939" fmla="*/ 1930242 h 6533995"/>
              <a:gd name="connsiteX4940" fmla="*/ 6522889 w 11830043"/>
              <a:gd name="connsiteY4940" fmla="*/ 1930239 h 6533995"/>
              <a:gd name="connsiteX4941" fmla="*/ 6532610 w 11830043"/>
              <a:gd name="connsiteY4941" fmla="*/ 1940014 h 6533995"/>
              <a:gd name="connsiteX4942" fmla="*/ 6522889 w 11830043"/>
              <a:gd name="connsiteY4942" fmla="*/ 1949736 h 6533995"/>
              <a:gd name="connsiteX4943" fmla="*/ 6513105 w 11830043"/>
              <a:gd name="connsiteY4943" fmla="*/ 1940014 h 6533995"/>
              <a:gd name="connsiteX4944" fmla="*/ 6522889 w 11830043"/>
              <a:gd name="connsiteY4944" fmla="*/ 1930239 h 6533995"/>
              <a:gd name="connsiteX4945" fmla="*/ 6764118 w 11830043"/>
              <a:gd name="connsiteY4945" fmla="*/ 1930236 h 6533995"/>
              <a:gd name="connsiteX4946" fmla="*/ 6773902 w 11830043"/>
              <a:gd name="connsiteY4946" fmla="*/ 1940012 h 6533995"/>
              <a:gd name="connsiteX4947" fmla="*/ 6764118 w 11830043"/>
              <a:gd name="connsiteY4947" fmla="*/ 1949735 h 6533995"/>
              <a:gd name="connsiteX4948" fmla="*/ 6754335 w 11830043"/>
              <a:gd name="connsiteY4948" fmla="*/ 1940012 h 6533995"/>
              <a:gd name="connsiteX4949" fmla="*/ 6764118 w 11830043"/>
              <a:gd name="connsiteY4949" fmla="*/ 1930236 h 6533995"/>
              <a:gd name="connsiteX4950" fmla="*/ 7005346 w 11830043"/>
              <a:gd name="connsiteY4950" fmla="*/ 1930233 h 6533995"/>
              <a:gd name="connsiteX4951" fmla="*/ 7015130 w 11830043"/>
              <a:gd name="connsiteY4951" fmla="*/ 1940010 h 6533995"/>
              <a:gd name="connsiteX4952" fmla="*/ 7005346 w 11830043"/>
              <a:gd name="connsiteY4952" fmla="*/ 1949732 h 6533995"/>
              <a:gd name="connsiteX4953" fmla="*/ 6995626 w 11830043"/>
              <a:gd name="connsiteY4953" fmla="*/ 1940010 h 6533995"/>
              <a:gd name="connsiteX4954" fmla="*/ 7005346 w 11830043"/>
              <a:gd name="connsiteY4954" fmla="*/ 1930233 h 6533995"/>
              <a:gd name="connsiteX4955" fmla="*/ 7246575 w 11830043"/>
              <a:gd name="connsiteY4955" fmla="*/ 1930230 h 6533995"/>
              <a:gd name="connsiteX4956" fmla="*/ 7256359 w 11830043"/>
              <a:gd name="connsiteY4956" fmla="*/ 1940008 h 6533995"/>
              <a:gd name="connsiteX4957" fmla="*/ 7246575 w 11830043"/>
              <a:gd name="connsiteY4957" fmla="*/ 1949731 h 6533995"/>
              <a:gd name="connsiteX4958" fmla="*/ 7236855 w 11830043"/>
              <a:gd name="connsiteY4958" fmla="*/ 1940008 h 6533995"/>
              <a:gd name="connsiteX4959" fmla="*/ 7246575 w 11830043"/>
              <a:gd name="connsiteY4959" fmla="*/ 1930230 h 6533995"/>
              <a:gd name="connsiteX4960" fmla="*/ 7487803 w 11830043"/>
              <a:gd name="connsiteY4960" fmla="*/ 1930227 h 6533995"/>
              <a:gd name="connsiteX4961" fmla="*/ 7497524 w 11830043"/>
              <a:gd name="connsiteY4961" fmla="*/ 1940005 h 6533995"/>
              <a:gd name="connsiteX4962" fmla="*/ 7487803 w 11830043"/>
              <a:gd name="connsiteY4962" fmla="*/ 1949729 h 6533995"/>
              <a:gd name="connsiteX4963" fmla="*/ 7478019 w 11830043"/>
              <a:gd name="connsiteY4963" fmla="*/ 1940005 h 6533995"/>
              <a:gd name="connsiteX4964" fmla="*/ 7487803 w 11830043"/>
              <a:gd name="connsiteY4964" fmla="*/ 1930227 h 6533995"/>
              <a:gd name="connsiteX4965" fmla="*/ 7729032 w 11830043"/>
              <a:gd name="connsiteY4965" fmla="*/ 1930224 h 6533995"/>
              <a:gd name="connsiteX4966" fmla="*/ 7738753 w 11830043"/>
              <a:gd name="connsiteY4966" fmla="*/ 1940003 h 6533995"/>
              <a:gd name="connsiteX4967" fmla="*/ 7729032 w 11830043"/>
              <a:gd name="connsiteY4967" fmla="*/ 1949726 h 6533995"/>
              <a:gd name="connsiteX4968" fmla="*/ 7719249 w 11830043"/>
              <a:gd name="connsiteY4968" fmla="*/ 1940003 h 6533995"/>
              <a:gd name="connsiteX4969" fmla="*/ 7729032 w 11830043"/>
              <a:gd name="connsiteY4969" fmla="*/ 1930224 h 6533995"/>
              <a:gd name="connsiteX4970" fmla="*/ 7970260 w 11830043"/>
              <a:gd name="connsiteY4970" fmla="*/ 1930221 h 6533995"/>
              <a:gd name="connsiteX4971" fmla="*/ 7980044 w 11830043"/>
              <a:gd name="connsiteY4971" fmla="*/ 1940001 h 6533995"/>
              <a:gd name="connsiteX4972" fmla="*/ 7970260 w 11830043"/>
              <a:gd name="connsiteY4972" fmla="*/ 1949724 h 6533995"/>
              <a:gd name="connsiteX4973" fmla="*/ 7960477 w 11830043"/>
              <a:gd name="connsiteY4973" fmla="*/ 1940001 h 6533995"/>
              <a:gd name="connsiteX4974" fmla="*/ 7970260 w 11830043"/>
              <a:gd name="connsiteY4974" fmla="*/ 1930221 h 6533995"/>
              <a:gd name="connsiteX4975" fmla="*/ 8211553 w 11830043"/>
              <a:gd name="connsiteY4975" fmla="*/ 1930218 h 6533995"/>
              <a:gd name="connsiteX4976" fmla="*/ 8221273 w 11830043"/>
              <a:gd name="connsiteY4976" fmla="*/ 1939999 h 6533995"/>
              <a:gd name="connsiteX4977" fmla="*/ 8211553 w 11830043"/>
              <a:gd name="connsiteY4977" fmla="*/ 1949722 h 6533995"/>
              <a:gd name="connsiteX4978" fmla="*/ 8201769 w 11830043"/>
              <a:gd name="connsiteY4978" fmla="*/ 1939999 h 6533995"/>
              <a:gd name="connsiteX4979" fmla="*/ 8211553 w 11830043"/>
              <a:gd name="connsiteY4979" fmla="*/ 1930218 h 6533995"/>
              <a:gd name="connsiteX4980" fmla="*/ 8452781 w 11830043"/>
              <a:gd name="connsiteY4980" fmla="*/ 1930214 h 6533995"/>
              <a:gd name="connsiteX4981" fmla="*/ 8462566 w 11830043"/>
              <a:gd name="connsiteY4981" fmla="*/ 1939997 h 6533995"/>
              <a:gd name="connsiteX4982" fmla="*/ 8452781 w 11830043"/>
              <a:gd name="connsiteY4982" fmla="*/ 1949721 h 6533995"/>
              <a:gd name="connsiteX4983" fmla="*/ 8443061 w 11830043"/>
              <a:gd name="connsiteY4983" fmla="*/ 1939997 h 6533995"/>
              <a:gd name="connsiteX4984" fmla="*/ 8452781 w 11830043"/>
              <a:gd name="connsiteY4984" fmla="*/ 1930214 h 6533995"/>
              <a:gd name="connsiteX4985" fmla="*/ 8694009 w 11830043"/>
              <a:gd name="connsiteY4985" fmla="*/ 1930211 h 6533995"/>
              <a:gd name="connsiteX4986" fmla="*/ 8703730 w 11830043"/>
              <a:gd name="connsiteY4986" fmla="*/ 1939995 h 6533995"/>
              <a:gd name="connsiteX4987" fmla="*/ 8694009 w 11830043"/>
              <a:gd name="connsiteY4987" fmla="*/ 1949718 h 6533995"/>
              <a:gd name="connsiteX4988" fmla="*/ 8684289 w 11830043"/>
              <a:gd name="connsiteY4988" fmla="*/ 1939995 h 6533995"/>
              <a:gd name="connsiteX4989" fmla="*/ 8694009 w 11830043"/>
              <a:gd name="connsiteY4989" fmla="*/ 1930211 h 6533995"/>
              <a:gd name="connsiteX4990" fmla="*/ 8935237 w 11830043"/>
              <a:gd name="connsiteY4990" fmla="*/ 1930208 h 6533995"/>
              <a:gd name="connsiteX4991" fmla="*/ 8944958 w 11830043"/>
              <a:gd name="connsiteY4991" fmla="*/ 1939992 h 6533995"/>
              <a:gd name="connsiteX4992" fmla="*/ 8935237 w 11830043"/>
              <a:gd name="connsiteY4992" fmla="*/ 1949716 h 6533995"/>
              <a:gd name="connsiteX4993" fmla="*/ 8925454 w 11830043"/>
              <a:gd name="connsiteY4993" fmla="*/ 1939992 h 6533995"/>
              <a:gd name="connsiteX4994" fmla="*/ 8935237 w 11830043"/>
              <a:gd name="connsiteY4994" fmla="*/ 1930208 h 6533995"/>
              <a:gd name="connsiteX4995" fmla="*/ 9176467 w 11830043"/>
              <a:gd name="connsiteY4995" fmla="*/ 1930205 h 6533995"/>
              <a:gd name="connsiteX4996" fmla="*/ 9186187 w 11830043"/>
              <a:gd name="connsiteY4996" fmla="*/ 1939991 h 6533995"/>
              <a:gd name="connsiteX4997" fmla="*/ 9176467 w 11830043"/>
              <a:gd name="connsiteY4997" fmla="*/ 1949714 h 6533995"/>
              <a:gd name="connsiteX4998" fmla="*/ 9166683 w 11830043"/>
              <a:gd name="connsiteY4998" fmla="*/ 1939991 h 6533995"/>
              <a:gd name="connsiteX4999" fmla="*/ 9176467 w 11830043"/>
              <a:gd name="connsiteY4999" fmla="*/ 1930205 h 6533995"/>
              <a:gd name="connsiteX5000" fmla="*/ 9417695 w 11830043"/>
              <a:gd name="connsiteY5000" fmla="*/ 1930202 h 6533995"/>
              <a:gd name="connsiteX5001" fmla="*/ 9427416 w 11830043"/>
              <a:gd name="connsiteY5001" fmla="*/ 1939988 h 6533995"/>
              <a:gd name="connsiteX5002" fmla="*/ 9417695 w 11830043"/>
              <a:gd name="connsiteY5002" fmla="*/ 1949712 h 6533995"/>
              <a:gd name="connsiteX5003" fmla="*/ 9407911 w 11830043"/>
              <a:gd name="connsiteY5003" fmla="*/ 1939988 h 6533995"/>
              <a:gd name="connsiteX5004" fmla="*/ 9417695 w 11830043"/>
              <a:gd name="connsiteY5004" fmla="*/ 1930202 h 6533995"/>
              <a:gd name="connsiteX5005" fmla="*/ 9649203 w 11830043"/>
              <a:gd name="connsiteY5005" fmla="*/ 1689089 h 6533995"/>
              <a:gd name="connsiteX5006" fmla="*/ 9658923 w 11830043"/>
              <a:gd name="connsiteY5006" fmla="*/ 1698810 h 6533995"/>
              <a:gd name="connsiteX5007" fmla="*/ 9649203 w 11830043"/>
              <a:gd name="connsiteY5007" fmla="*/ 1708596 h 6533995"/>
              <a:gd name="connsiteX5008" fmla="*/ 9639483 w 11830043"/>
              <a:gd name="connsiteY5008" fmla="*/ 1698810 h 6533995"/>
              <a:gd name="connsiteX5009" fmla="*/ 9649203 w 11830043"/>
              <a:gd name="connsiteY5009" fmla="*/ 1689089 h 6533995"/>
              <a:gd name="connsiteX5010" fmla="*/ 9890432 w 11830043"/>
              <a:gd name="connsiteY5010" fmla="*/ 1689086 h 6533995"/>
              <a:gd name="connsiteX5011" fmla="*/ 9900152 w 11830043"/>
              <a:gd name="connsiteY5011" fmla="*/ 1698807 h 6533995"/>
              <a:gd name="connsiteX5012" fmla="*/ 9890432 w 11830043"/>
              <a:gd name="connsiteY5012" fmla="*/ 1708594 h 6533995"/>
              <a:gd name="connsiteX5013" fmla="*/ 9880648 w 11830043"/>
              <a:gd name="connsiteY5013" fmla="*/ 1698807 h 6533995"/>
              <a:gd name="connsiteX5014" fmla="*/ 9890432 w 11830043"/>
              <a:gd name="connsiteY5014" fmla="*/ 1689086 h 6533995"/>
              <a:gd name="connsiteX5015" fmla="*/ 10131660 w 11830043"/>
              <a:gd name="connsiteY5015" fmla="*/ 1689083 h 6533995"/>
              <a:gd name="connsiteX5016" fmla="*/ 10141444 w 11830043"/>
              <a:gd name="connsiteY5016" fmla="*/ 1698804 h 6533995"/>
              <a:gd name="connsiteX5017" fmla="*/ 10131660 w 11830043"/>
              <a:gd name="connsiteY5017" fmla="*/ 1708591 h 6533995"/>
              <a:gd name="connsiteX5018" fmla="*/ 10121940 w 11830043"/>
              <a:gd name="connsiteY5018" fmla="*/ 1698804 h 6533995"/>
              <a:gd name="connsiteX5019" fmla="*/ 10131660 w 11830043"/>
              <a:gd name="connsiteY5019" fmla="*/ 1689083 h 6533995"/>
              <a:gd name="connsiteX5020" fmla="*/ 10372888 w 11830043"/>
              <a:gd name="connsiteY5020" fmla="*/ 1689080 h 6533995"/>
              <a:gd name="connsiteX5021" fmla="*/ 10382673 w 11830043"/>
              <a:gd name="connsiteY5021" fmla="*/ 1698802 h 6533995"/>
              <a:gd name="connsiteX5022" fmla="*/ 10372888 w 11830043"/>
              <a:gd name="connsiteY5022" fmla="*/ 1708588 h 6533995"/>
              <a:gd name="connsiteX5023" fmla="*/ 10363168 w 11830043"/>
              <a:gd name="connsiteY5023" fmla="*/ 1698802 h 6533995"/>
              <a:gd name="connsiteX5024" fmla="*/ 10372888 w 11830043"/>
              <a:gd name="connsiteY5024" fmla="*/ 1689080 h 6533995"/>
              <a:gd name="connsiteX5025" fmla="*/ 10614116 w 11830043"/>
              <a:gd name="connsiteY5025" fmla="*/ 1689078 h 6533995"/>
              <a:gd name="connsiteX5026" fmla="*/ 10623901 w 11830043"/>
              <a:gd name="connsiteY5026" fmla="*/ 1698799 h 6533995"/>
              <a:gd name="connsiteX5027" fmla="*/ 10614116 w 11830043"/>
              <a:gd name="connsiteY5027" fmla="*/ 1708585 h 6533995"/>
              <a:gd name="connsiteX5028" fmla="*/ 10604396 w 11830043"/>
              <a:gd name="connsiteY5028" fmla="*/ 1698799 h 6533995"/>
              <a:gd name="connsiteX5029" fmla="*/ 10614116 w 11830043"/>
              <a:gd name="connsiteY5029" fmla="*/ 1689078 h 6533995"/>
              <a:gd name="connsiteX5030" fmla="*/ 10855345 w 11830043"/>
              <a:gd name="connsiteY5030" fmla="*/ 1689075 h 6533995"/>
              <a:gd name="connsiteX5031" fmla="*/ 10865065 w 11830043"/>
              <a:gd name="connsiteY5031" fmla="*/ 1698796 h 6533995"/>
              <a:gd name="connsiteX5032" fmla="*/ 10855345 w 11830043"/>
              <a:gd name="connsiteY5032" fmla="*/ 1708583 h 6533995"/>
              <a:gd name="connsiteX5033" fmla="*/ 10845625 w 11830043"/>
              <a:gd name="connsiteY5033" fmla="*/ 1698796 h 6533995"/>
              <a:gd name="connsiteX5034" fmla="*/ 10855345 w 11830043"/>
              <a:gd name="connsiteY5034" fmla="*/ 1689075 h 6533995"/>
              <a:gd name="connsiteX5035" fmla="*/ 11096574 w 11830043"/>
              <a:gd name="connsiteY5035" fmla="*/ 1689072 h 6533995"/>
              <a:gd name="connsiteX5036" fmla="*/ 11106294 w 11830043"/>
              <a:gd name="connsiteY5036" fmla="*/ 1698793 h 6533995"/>
              <a:gd name="connsiteX5037" fmla="*/ 11096574 w 11830043"/>
              <a:gd name="connsiteY5037" fmla="*/ 1708580 h 6533995"/>
              <a:gd name="connsiteX5038" fmla="*/ 11086790 w 11830043"/>
              <a:gd name="connsiteY5038" fmla="*/ 1698793 h 6533995"/>
              <a:gd name="connsiteX5039" fmla="*/ 11096574 w 11830043"/>
              <a:gd name="connsiteY5039" fmla="*/ 1689072 h 6533995"/>
              <a:gd name="connsiteX5040" fmla="*/ 11337802 w 11830043"/>
              <a:gd name="connsiteY5040" fmla="*/ 1689069 h 6533995"/>
              <a:gd name="connsiteX5041" fmla="*/ 11347587 w 11830043"/>
              <a:gd name="connsiteY5041" fmla="*/ 1698791 h 6533995"/>
              <a:gd name="connsiteX5042" fmla="*/ 11337802 w 11830043"/>
              <a:gd name="connsiteY5042" fmla="*/ 1708577 h 6533995"/>
              <a:gd name="connsiteX5043" fmla="*/ 11328082 w 11830043"/>
              <a:gd name="connsiteY5043" fmla="*/ 1698791 h 6533995"/>
              <a:gd name="connsiteX5044" fmla="*/ 11337802 w 11830043"/>
              <a:gd name="connsiteY5044" fmla="*/ 1689069 h 6533995"/>
              <a:gd name="connsiteX5045" fmla="*/ 11579030 w 11830043"/>
              <a:gd name="connsiteY5045" fmla="*/ 1689066 h 6533995"/>
              <a:gd name="connsiteX5046" fmla="*/ 11588815 w 11830043"/>
              <a:gd name="connsiteY5046" fmla="*/ 1698788 h 6533995"/>
              <a:gd name="connsiteX5047" fmla="*/ 11579030 w 11830043"/>
              <a:gd name="connsiteY5047" fmla="*/ 1708574 h 6533995"/>
              <a:gd name="connsiteX5048" fmla="*/ 11569310 w 11830043"/>
              <a:gd name="connsiteY5048" fmla="*/ 1698788 h 6533995"/>
              <a:gd name="connsiteX5049" fmla="*/ 11579030 w 11830043"/>
              <a:gd name="connsiteY5049" fmla="*/ 1689066 h 6533995"/>
              <a:gd name="connsiteX5050" fmla="*/ 11820259 w 11830043"/>
              <a:gd name="connsiteY5050" fmla="*/ 1689063 h 6533995"/>
              <a:gd name="connsiteX5051" fmla="*/ 11830043 w 11830043"/>
              <a:gd name="connsiteY5051" fmla="*/ 1698785 h 6533995"/>
              <a:gd name="connsiteX5052" fmla="*/ 11820259 w 11830043"/>
              <a:gd name="connsiteY5052" fmla="*/ 1708572 h 6533995"/>
              <a:gd name="connsiteX5053" fmla="*/ 11810539 w 11830043"/>
              <a:gd name="connsiteY5053" fmla="*/ 1698785 h 6533995"/>
              <a:gd name="connsiteX5054" fmla="*/ 11820259 w 11830043"/>
              <a:gd name="connsiteY5054" fmla="*/ 1689063 h 6533995"/>
              <a:gd name="connsiteX5055" fmla="*/ 9721 w 11830043"/>
              <a:gd name="connsiteY5055" fmla="*/ 1689060 h 6533995"/>
              <a:gd name="connsiteX5056" fmla="*/ 19505 w 11830043"/>
              <a:gd name="connsiteY5056" fmla="*/ 1698782 h 6533995"/>
              <a:gd name="connsiteX5057" fmla="*/ 9721 w 11830043"/>
              <a:gd name="connsiteY5057" fmla="*/ 1708569 h 6533995"/>
              <a:gd name="connsiteX5058" fmla="*/ 1 w 11830043"/>
              <a:gd name="connsiteY5058" fmla="*/ 1698782 h 6533995"/>
              <a:gd name="connsiteX5059" fmla="*/ 9721 w 11830043"/>
              <a:gd name="connsiteY5059" fmla="*/ 1689060 h 6533995"/>
              <a:gd name="connsiteX5060" fmla="*/ 251004 w 11830043"/>
              <a:gd name="connsiteY5060" fmla="*/ 1689058 h 6533995"/>
              <a:gd name="connsiteX5061" fmla="*/ 260788 w 11830043"/>
              <a:gd name="connsiteY5061" fmla="*/ 1698780 h 6533995"/>
              <a:gd name="connsiteX5062" fmla="*/ 251004 w 11830043"/>
              <a:gd name="connsiteY5062" fmla="*/ 1708566 h 6533995"/>
              <a:gd name="connsiteX5063" fmla="*/ 241284 w 11830043"/>
              <a:gd name="connsiteY5063" fmla="*/ 1698780 h 6533995"/>
              <a:gd name="connsiteX5064" fmla="*/ 251004 w 11830043"/>
              <a:gd name="connsiteY5064" fmla="*/ 1689058 h 6533995"/>
              <a:gd name="connsiteX5065" fmla="*/ 492224 w 11830043"/>
              <a:gd name="connsiteY5065" fmla="*/ 1689055 h 6533995"/>
              <a:gd name="connsiteX5066" fmla="*/ 501944 w 11830043"/>
              <a:gd name="connsiteY5066" fmla="*/ 1698777 h 6533995"/>
              <a:gd name="connsiteX5067" fmla="*/ 492224 w 11830043"/>
              <a:gd name="connsiteY5067" fmla="*/ 1708563 h 6533995"/>
              <a:gd name="connsiteX5068" fmla="*/ 482440 w 11830043"/>
              <a:gd name="connsiteY5068" fmla="*/ 1698777 h 6533995"/>
              <a:gd name="connsiteX5069" fmla="*/ 492224 w 11830043"/>
              <a:gd name="connsiteY5069" fmla="*/ 1689055 h 6533995"/>
              <a:gd name="connsiteX5070" fmla="*/ 733444 w 11830043"/>
              <a:gd name="connsiteY5070" fmla="*/ 1689052 h 6533995"/>
              <a:gd name="connsiteX5071" fmla="*/ 743164 w 11830043"/>
              <a:gd name="connsiteY5071" fmla="*/ 1698774 h 6533995"/>
              <a:gd name="connsiteX5072" fmla="*/ 733444 w 11830043"/>
              <a:gd name="connsiteY5072" fmla="*/ 1708561 h 6533995"/>
              <a:gd name="connsiteX5073" fmla="*/ 723661 w 11830043"/>
              <a:gd name="connsiteY5073" fmla="*/ 1698774 h 6533995"/>
              <a:gd name="connsiteX5074" fmla="*/ 733444 w 11830043"/>
              <a:gd name="connsiteY5074" fmla="*/ 1689052 h 6533995"/>
              <a:gd name="connsiteX5075" fmla="*/ 974665 w 11830043"/>
              <a:gd name="connsiteY5075" fmla="*/ 1689049 h 6533995"/>
              <a:gd name="connsiteX5076" fmla="*/ 984448 w 11830043"/>
              <a:gd name="connsiteY5076" fmla="*/ 1698771 h 6533995"/>
              <a:gd name="connsiteX5077" fmla="*/ 974665 w 11830043"/>
              <a:gd name="connsiteY5077" fmla="*/ 1708558 h 6533995"/>
              <a:gd name="connsiteX5078" fmla="*/ 964945 w 11830043"/>
              <a:gd name="connsiteY5078" fmla="*/ 1698771 h 6533995"/>
              <a:gd name="connsiteX5079" fmla="*/ 974665 w 11830043"/>
              <a:gd name="connsiteY5079" fmla="*/ 1689049 h 6533995"/>
              <a:gd name="connsiteX5080" fmla="*/ 1215885 w 11830043"/>
              <a:gd name="connsiteY5080" fmla="*/ 1689046 h 6533995"/>
              <a:gd name="connsiteX5081" fmla="*/ 1225668 w 11830043"/>
              <a:gd name="connsiteY5081" fmla="*/ 1698769 h 6533995"/>
              <a:gd name="connsiteX5082" fmla="*/ 1215885 w 11830043"/>
              <a:gd name="connsiteY5082" fmla="*/ 1708555 h 6533995"/>
              <a:gd name="connsiteX5083" fmla="*/ 1206165 w 11830043"/>
              <a:gd name="connsiteY5083" fmla="*/ 1698769 h 6533995"/>
              <a:gd name="connsiteX5084" fmla="*/ 1215885 w 11830043"/>
              <a:gd name="connsiteY5084" fmla="*/ 1689046 h 6533995"/>
              <a:gd name="connsiteX5085" fmla="*/ 1457106 w 11830043"/>
              <a:gd name="connsiteY5085" fmla="*/ 1689043 h 6533995"/>
              <a:gd name="connsiteX5086" fmla="*/ 1466826 w 11830043"/>
              <a:gd name="connsiteY5086" fmla="*/ 1698766 h 6533995"/>
              <a:gd name="connsiteX5087" fmla="*/ 1457106 w 11830043"/>
              <a:gd name="connsiteY5087" fmla="*/ 1708552 h 6533995"/>
              <a:gd name="connsiteX5088" fmla="*/ 1447322 w 11830043"/>
              <a:gd name="connsiteY5088" fmla="*/ 1698766 h 6533995"/>
              <a:gd name="connsiteX5089" fmla="*/ 1457106 w 11830043"/>
              <a:gd name="connsiteY5089" fmla="*/ 1689043 h 6533995"/>
              <a:gd name="connsiteX5090" fmla="*/ 1698330 w 11830043"/>
              <a:gd name="connsiteY5090" fmla="*/ 1689040 h 6533995"/>
              <a:gd name="connsiteX5091" fmla="*/ 1708116 w 11830043"/>
              <a:gd name="connsiteY5091" fmla="*/ 1698763 h 6533995"/>
              <a:gd name="connsiteX5092" fmla="*/ 1698330 w 11830043"/>
              <a:gd name="connsiteY5092" fmla="*/ 1708550 h 6533995"/>
              <a:gd name="connsiteX5093" fmla="*/ 1688546 w 11830043"/>
              <a:gd name="connsiteY5093" fmla="*/ 1698763 h 6533995"/>
              <a:gd name="connsiteX5094" fmla="*/ 1698330 w 11830043"/>
              <a:gd name="connsiteY5094" fmla="*/ 1689040 h 6533995"/>
              <a:gd name="connsiteX5095" fmla="*/ 1939580 w 11830043"/>
              <a:gd name="connsiteY5095" fmla="*/ 1689037 h 6533995"/>
              <a:gd name="connsiteX5096" fmla="*/ 1949363 w 11830043"/>
              <a:gd name="connsiteY5096" fmla="*/ 1698760 h 6533995"/>
              <a:gd name="connsiteX5097" fmla="*/ 1939580 w 11830043"/>
              <a:gd name="connsiteY5097" fmla="*/ 1708547 h 6533995"/>
              <a:gd name="connsiteX5098" fmla="*/ 1929859 w 11830043"/>
              <a:gd name="connsiteY5098" fmla="*/ 1698760 h 6533995"/>
              <a:gd name="connsiteX5099" fmla="*/ 1939580 w 11830043"/>
              <a:gd name="connsiteY5099" fmla="*/ 1689037 h 6533995"/>
              <a:gd name="connsiteX5100" fmla="*/ 2180788 w 11830043"/>
              <a:gd name="connsiteY5100" fmla="*/ 1689035 h 6533995"/>
              <a:gd name="connsiteX5101" fmla="*/ 2190580 w 11830043"/>
              <a:gd name="connsiteY5101" fmla="*/ 1698757 h 6533995"/>
              <a:gd name="connsiteX5102" fmla="*/ 2180788 w 11830043"/>
              <a:gd name="connsiteY5102" fmla="*/ 1708544 h 6533995"/>
              <a:gd name="connsiteX5103" fmla="*/ 2171083 w 11830043"/>
              <a:gd name="connsiteY5103" fmla="*/ 1698757 h 6533995"/>
              <a:gd name="connsiteX5104" fmla="*/ 2180788 w 11830043"/>
              <a:gd name="connsiteY5104" fmla="*/ 1689035 h 6533995"/>
              <a:gd name="connsiteX5105" fmla="*/ 2422036 w 11830043"/>
              <a:gd name="connsiteY5105" fmla="*/ 1689032 h 6533995"/>
              <a:gd name="connsiteX5106" fmla="*/ 2431752 w 11830043"/>
              <a:gd name="connsiteY5106" fmla="*/ 1698755 h 6533995"/>
              <a:gd name="connsiteX5107" fmla="*/ 2422036 w 11830043"/>
              <a:gd name="connsiteY5107" fmla="*/ 1708541 h 6533995"/>
              <a:gd name="connsiteX5108" fmla="*/ 2412256 w 11830043"/>
              <a:gd name="connsiteY5108" fmla="*/ 1698755 h 6533995"/>
              <a:gd name="connsiteX5109" fmla="*/ 2422036 w 11830043"/>
              <a:gd name="connsiteY5109" fmla="*/ 1689032 h 6533995"/>
              <a:gd name="connsiteX5110" fmla="*/ 2663275 w 11830043"/>
              <a:gd name="connsiteY5110" fmla="*/ 1689029 h 6533995"/>
              <a:gd name="connsiteX5111" fmla="*/ 2672996 w 11830043"/>
              <a:gd name="connsiteY5111" fmla="*/ 1698752 h 6533995"/>
              <a:gd name="connsiteX5112" fmla="*/ 2663275 w 11830043"/>
              <a:gd name="connsiteY5112" fmla="*/ 1708538 h 6533995"/>
              <a:gd name="connsiteX5113" fmla="*/ 2653490 w 11830043"/>
              <a:gd name="connsiteY5113" fmla="*/ 1698752 h 6533995"/>
              <a:gd name="connsiteX5114" fmla="*/ 2663275 w 11830043"/>
              <a:gd name="connsiteY5114" fmla="*/ 1689029 h 6533995"/>
              <a:gd name="connsiteX5115" fmla="*/ 2904571 w 11830043"/>
              <a:gd name="connsiteY5115" fmla="*/ 1689026 h 6533995"/>
              <a:gd name="connsiteX5116" fmla="*/ 2914353 w 11830043"/>
              <a:gd name="connsiteY5116" fmla="*/ 1698749 h 6533995"/>
              <a:gd name="connsiteX5117" fmla="*/ 2904571 w 11830043"/>
              <a:gd name="connsiteY5117" fmla="*/ 1708536 h 6533995"/>
              <a:gd name="connsiteX5118" fmla="*/ 2894789 w 11830043"/>
              <a:gd name="connsiteY5118" fmla="*/ 1698749 h 6533995"/>
              <a:gd name="connsiteX5119" fmla="*/ 2904571 w 11830043"/>
              <a:gd name="connsiteY5119" fmla="*/ 1689026 h 6533995"/>
              <a:gd name="connsiteX5120" fmla="*/ 3145750 w 11830043"/>
              <a:gd name="connsiteY5120" fmla="*/ 1689023 h 6533995"/>
              <a:gd name="connsiteX5121" fmla="*/ 3155531 w 11830043"/>
              <a:gd name="connsiteY5121" fmla="*/ 1698746 h 6533995"/>
              <a:gd name="connsiteX5122" fmla="*/ 3145750 w 11830043"/>
              <a:gd name="connsiteY5122" fmla="*/ 1708533 h 6533995"/>
              <a:gd name="connsiteX5123" fmla="*/ 3136031 w 11830043"/>
              <a:gd name="connsiteY5123" fmla="*/ 1698746 h 6533995"/>
              <a:gd name="connsiteX5124" fmla="*/ 3145750 w 11830043"/>
              <a:gd name="connsiteY5124" fmla="*/ 1689023 h 6533995"/>
              <a:gd name="connsiteX5125" fmla="*/ 3386957 w 11830043"/>
              <a:gd name="connsiteY5125" fmla="*/ 1689020 h 6533995"/>
              <a:gd name="connsiteX5126" fmla="*/ 3396743 w 11830043"/>
              <a:gd name="connsiteY5126" fmla="*/ 1698744 h 6533995"/>
              <a:gd name="connsiteX5127" fmla="*/ 3386957 w 11830043"/>
              <a:gd name="connsiteY5127" fmla="*/ 1708530 h 6533995"/>
              <a:gd name="connsiteX5128" fmla="*/ 3377235 w 11830043"/>
              <a:gd name="connsiteY5128" fmla="*/ 1698744 h 6533995"/>
              <a:gd name="connsiteX5129" fmla="*/ 3386957 w 11830043"/>
              <a:gd name="connsiteY5129" fmla="*/ 1689020 h 6533995"/>
              <a:gd name="connsiteX5130" fmla="*/ 3628211 w 11830043"/>
              <a:gd name="connsiteY5130" fmla="*/ 1689017 h 6533995"/>
              <a:gd name="connsiteX5131" fmla="*/ 3637936 w 11830043"/>
              <a:gd name="connsiteY5131" fmla="*/ 1698741 h 6533995"/>
              <a:gd name="connsiteX5132" fmla="*/ 3628211 w 11830043"/>
              <a:gd name="connsiteY5132" fmla="*/ 1708527 h 6533995"/>
              <a:gd name="connsiteX5133" fmla="*/ 3618429 w 11830043"/>
              <a:gd name="connsiteY5133" fmla="*/ 1698741 h 6533995"/>
              <a:gd name="connsiteX5134" fmla="*/ 3628211 w 11830043"/>
              <a:gd name="connsiteY5134" fmla="*/ 1689017 h 6533995"/>
              <a:gd name="connsiteX5135" fmla="*/ 3869430 w 11830043"/>
              <a:gd name="connsiteY5135" fmla="*/ 1689014 h 6533995"/>
              <a:gd name="connsiteX5136" fmla="*/ 3879147 w 11830043"/>
              <a:gd name="connsiteY5136" fmla="*/ 1698738 h 6533995"/>
              <a:gd name="connsiteX5137" fmla="*/ 3869430 w 11830043"/>
              <a:gd name="connsiteY5137" fmla="*/ 1708525 h 6533995"/>
              <a:gd name="connsiteX5138" fmla="*/ 3859646 w 11830043"/>
              <a:gd name="connsiteY5138" fmla="*/ 1698738 h 6533995"/>
              <a:gd name="connsiteX5139" fmla="*/ 3869430 w 11830043"/>
              <a:gd name="connsiteY5139" fmla="*/ 1689014 h 6533995"/>
              <a:gd name="connsiteX5140" fmla="*/ 4110581 w 11830043"/>
              <a:gd name="connsiteY5140" fmla="*/ 1689012 h 6533995"/>
              <a:gd name="connsiteX5141" fmla="*/ 4120362 w 11830043"/>
              <a:gd name="connsiteY5141" fmla="*/ 1698735 h 6533995"/>
              <a:gd name="connsiteX5142" fmla="*/ 4110581 w 11830043"/>
              <a:gd name="connsiteY5142" fmla="*/ 1708522 h 6533995"/>
              <a:gd name="connsiteX5143" fmla="*/ 4100797 w 11830043"/>
              <a:gd name="connsiteY5143" fmla="*/ 1698735 h 6533995"/>
              <a:gd name="connsiteX5144" fmla="*/ 4110581 w 11830043"/>
              <a:gd name="connsiteY5144" fmla="*/ 1689012 h 6533995"/>
              <a:gd name="connsiteX5145" fmla="*/ 4351806 w 11830043"/>
              <a:gd name="connsiteY5145" fmla="*/ 1689009 h 6533995"/>
              <a:gd name="connsiteX5146" fmla="*/ 4361580 w 11830043"/>
              <a:gd name="connsiteY5146" fmla="*/ 1698733 h 6533995"/>
              <a:gd name="connsiteX5147" fmla="*/ 4351806 w 11830043"/>
              <a:gd name="connsiteY5147" fmla="*/ 1708519 h 6533995"/>
              <a:gd name="connsiteX5148" fmla="*/ 4342006 w 11830043"/>
              <a:gd name="connsiteY5148" fmla="*/ 1698733 h 6533995"/>
              <a:gd name="connsiteX5149" fmla="*/ 4351806 w 11830043"/>
              <a:gd name="connsiteY5149" fmla="*/ 1689009 h 6533995"/>
              <a:gd name="connsiteX5150" fmla="*/ 4593017 w 11830043"/>
              <a:gd name="connsiteY5150" fmla="*/ 1689006 h 6533995"/>
              <a:gd name="connsiteX5151" fmla="*/ 4602795 w 11830043"/>
              <a:gd name="connsiteY5151" fmla="*/ 1698730 h 6533995"/>
              <a:gd name="connsiteX5152" fmla="*/ 4593017 w 11830043"/>
              <a:gd name="connsiteY5152" fmla="*/ 1708516 h 6533995"/>
              <a:gd name="connsiteX5153" fmla="*/ 4583304 w 11830043"/>
              <a:gd name="connsiteY5153" fmla="*/ 1698730 h 6533995"/>
              <a:gd name="connsiteX5154" fmla="*/ 4593017 w 11830043"/>
              <a:gd name="connsiteY5154" fmla="*/ 1689006 h 6533995"/>
              <a:gd name="connsiteX5155" fmla="*/ 4834252 w 11830043"/>
              <a:gd name="connsiteY5155" fmla="*/ 1689003 h 6533995"/>
              <a:gd name="connsiteX5156" fmla="*/ 4844038 w 11830043"/>
              <a:gd name="connsiteY5156" fmla="*/ 1698727 h 6533995"/>
              <a:gd name="connsiteX5157" fmla="*/ 4834252 w 11830043"/>
              <a:gd name="connsiteY5157" fmla="*/ 1708514 h 6533995"/>
              <a:gd name="connsiteX5158" fmla="*/ 4824532 w 11830043"/>
              <a:gd name="connsiteY5158" fmla="*/ 1698727 h 6533995"/>
              <a:gd name="connsiteX5159" fmla="*/ 4834252 w 11830043"/>
              <a:gd name="connsiteY5159" fmla="*/ 1689003 h 6533995"/>
              <a:gd name="connsiteX5160" fmla="*/ 5075485 w 11830043"/>
              <a:gd name="connsiteY5160" fmla="*/ 1689000 h 6533995"/>
              <a:gd name="connsiteX5161" fmla="*/ 5085201 w 11830043"/>
              <a:gd name="connsiteY5161" fmla="*/ 1698724 h 6533995"/>
              <a:gd name="connsiteX5162" fmla="*/ 5075485 w 11830043"/>
              <a:gd name="connsiteY5162" fmla="*/ 1708511 h 6533995"/>
              <a:gd name="connsiteX5163" fmla="*/ 5065704 w 11830043"/>
              <a:gd name="connsiteY5163" fmla="*/ 1698724 h 6533995"/>
              <a:gd name="connsiteX5164" fmla="*/ 5075485 w 11830043"/>
              <a:gd name="connsiteY5164" fmla="*/ 1689000 h 6533995"/>
              <a:gd name="connsiteX5165" fmla="*/ 5316710 w 11830043"/>
              <a:gd name="connsiteY5165" fmla="*/ 1688998 h 6533995"/>
              <a:gd name="connsiteX5166" fmla="*/ 5326429 w 11830043"/>
              <a:gd name="connsiteY5166" fmla="*/ 1698721 h 6533995"/>
              <a:gd name="connsiteX5167" fmla="*/ 5316710 w 11830043"/>
              <a:gd name="connsiteY5167" fmla="*/ 1708508 h 6533995"/>
              <a:gd name="connsiteX5168" fmla="*/ 5306924 w 11830043"/>
              <a:gd name="connsiteY5168" fmla="*/ 1698721 h 6533995"/>
              <a:gd name="connsiteX5169" fmla="*/ 5316710 w 11830043"/>
              <a:gd name="connsiteY5169" fmla="*/ 1688998 h 6533995"/>
              <a:gd name="connsiteX5170" fmla="*/ 5557991 w 11830043"/>
              <a:gd name="connsiteY5170" fmla="*/ 1688995 h 6533995"/>
              <a:gd name="connsiteX5171" fmla="*/ 5567774 w 11830043"/>
              <a:gd name="connsiteY5171" fmla="*/ 1698719 h 6533995"/>
              <a:gd name="connsiteX5172" fmla="*/ 5557991 w 11830043"/>
              <a:gd name="connsiteY5172" fmla="*/ 1708505 h 6533995"/>
              <a:gd name="connsiteX5173" fmla="*/ 5548208 w 11830043"/>
              <a:gd name="connsiteY5173" fmla="*/ 1698719 h 6533995"/>
              <a:gd name="connsiteX5174" fmla="*/ 5557991 w 11830043"/>
              <a:gd name="connsiteY5174" fmla="*/ 1688995 h 6533995"/>
              <a:gd name="connsiteX5175" fmla="*/ 5799205 w 11830043"/>
              <a:gd name="connsiteY5175" fmla="*/ 1688992 h 6533995"/>
              <a:gd name="connsiteX5176" fmla="*/ 5808989 w 11830043"/>
              <a:gd name="connsiteY5176" fmla="*/ 1698716 h 6533995"/>
              <a:gd name="connsiteX5177" fmla="*/ 5799205 w 11830043"/>
              <a:gd name="connsiteY5177" fmla="*/ 1708502 h 6533995"/>
              <a:gd name="connsiteX5178" fmla="*/ 5789486 w 11830043"/>
              <a:gd name="connsiteY5178" fmla="*/ 1698716 h 6533995"/>
              <a:gd name="connsiteX5179" fmla="*/ 5799205 w 11830043"/>
              <a:gd name="connsiteY5179" fmla="*/ 1688992 h 6533995"/>
              <a:gd name="connsiteX5180" fmla="*/ 6040432 w 11830043"/>
              <a:gd name="connsiteY5180" fmla="*/ 1688989 h 6533995"/>
              <a:gd name="connsiteX5181" fmla="*/ 6050216 w 11830043"/>
              <a:gd name="connsiteY5181" fmla="*/ 1698713 h 6533995"/>
              <a:gd name="connsiteX5182" fmla="*/ 6040432 w 11830043"/>
              <a:gd name="connsiteY5182" fmla="*/ 1708500 h 6533995"/>
              <a:gd name="connsiteX5183" fmla="*/ 6030712 w 11830043"/>
              <a:gd name="connsiteY5183" fmla="*/ 1698713 h 6533995"/>
              <a:gd name="connsiteX5184" fmla="*/ 6040432 w 11830043"/>
              <a:gd name="connsiteY5184" fmla="*/ 1688989 h 6533995"/>
              <a:gd name="connsiteX5185" fmla="*/ 6281661 w 11830043"/>
              <a:gd name="connsiteY5185" fmla="*/ 1688987 h 6533995"/>
              <a:gd name="connsiteX5186" fmla="*/ 6291381 w 11830043"/>
              <a:gd name="connsiteY5186" fmla="*/ 1698710 h 6533995"/>
              <a:gd name="connsiteX5187" fmla="*/ 6281661 w 11830043"/>
              <a:gd name="connsiteY5187" fmla="*/ 1708497 h 6533995"/>
              <a:gd name="connsiteX5188" fmla="*/ 6271877 w 11830043"/>
              <a:gd name="connsiteY5188" fmla="*/ 1698710 h 6533995"/>
              <a:gd name="connsiteX5189" fmla="*/ 6281661 w 11830043"/>
              <a:gd name="connsiteY5189" fmla="*/ 1688987 h 6533995"/>
              <a:gd name="connsiteX5190" fmla="*/ 6522889 w 11830043"/>
              <a:gd name="connsiteY5190" fmla="*/ 1688984 h 6533995"/>
              <a:gd name="connsiteX5191" fmla="*/ 6532610 w 11830043"/>
              <a:gd name="connsiteY5191" fmla="*/ 1698707 h 6533995"/>
              <a:gd name="connsiteX5192" fmla="*/ 6522889 w 11830043"/>
              <a:gd name="connsiteY5192" fmla="*/ 1708494 h 6533995"/>
              <a:gd name="connsiteX5193" fmla="*/ 6513105 w 11830043"/>
              <a:gd name="connsiteY5193" fmla="*/ 1698707 h 6533995"/>
              <a:gd name="connsiteX5194" fmla="*/ 6522889 w 11830043"/>
              <a:gd name="connsiteY5194" fmla="*/ 1688984 h 6533995"/>
              <a:gd name="connsiteX5195" fmla="*/ 6764118 w 11830043"/>
              <a:gd name="connsiteY5195" fmla="*/ 1688981 h 6533995"/>
              <a:gd name="connsiteX5196" fmla="*/ 6773902 w 11830043"/>
              <a:gd name="connsiteY5196" fmla="*/ 1698705 h 6533995"/>
              <a:gd name="connsiteX5197" fmla="*/ 6764118 w 11830043"/>
              <a:gd name="connsiteY5197" fmla="*/ 1708491 h 6533995"/>
              <a:gd name="connsiteX5198" fmla="*/ 6754335 w 11830043"/>
              <a:gd name="connsiteY5198" fmla="*/ 1698705 h 6533995"/>
              <a:gd name="connsiteX5199" fmla="*/ 6764118 w 11830043"/>
              <a:gd name="connsiteY5199" fmla="*/ 1688981 h 6533995"/>
              <a:gd name="connsiteX5200" fmla="*/ 7005346 w 11830043"/>
              <a:gd name="connsiteY5200" fmla="*/ 1688978 h 6533995"/>
              <a:gd name="connsiteX5201" fmla="*/ 7015130 w 11830043"/>
              <a:gd name="connsiteY5201" fmla="*/ 1698702 h 6533995"/>
              <a:gd name="connsiteX5202" fmla="*/ 7005346 w 11830043"/>
              <a:gd name="connsiteY5202" fmla="*/ 1708488 h 6533995"/>
              <a:gd name="connsiteX5203" fmla="*/ 6995626 w 11830043"/>
              <a:gd name="connsiteY5203" fmla="*/ 1698702 h 6533995"/>
              <a:gd name="connsiteX5204" fmla="*/ 7005346 w 11830043"/>
              <a:gd name="connsiteY5204" fmla="*/ 1688978 h 6533995"/>
              <a:gd name="connsiteX5205" fmla="*/ 7246575 w 11830043"/>
              <a:gd name="connsiteY5205" fmla="*/ 1688975 h 6533995"/>
              <a:gd name="connsiteX5206" fmla="*/ 7256359 w 11830043"/>
              <a:gd name="connsiteY5206" fmla="*/ 1698699 h 6533995"/>
              <a:gd name="connsiteX5207" fmla="*/ 7246575 w 11830043"/>
              <a:gd name="connsiteY5207" fmla="*/ 1708486 h 6533995"/>
              <a:gd name="connsiteX5208" fmla="*/ 7236855 w 11830043"/>
              <a:gd name="connsiteY5208" fmla="*/ 1698699 h 6533995"/>
              <a:gd name="connsiteX5209" fmla="*/ 7246575 w 11830043"/>
              <a:gd name="connsiteY5209" fmla="*/ 1688975 h 6533995"/>
              <a:gd name="connsiteX5210" fmla="*/ 7487803 w 11830043"/>
              <a:gd name="connsiteY5210" fmla="*/ 1688973 h 6533995"/>
              <a:gd name="connsiteX5211" fmla="*/ 7497524 w 11830043"/>
              <a:gd name="connsiteY5211" fmla="*/ 1698696 h 6533995"/>
              <a:gd name="connsiteX5212" fmla="*/ 7487803 w 11830043"/>
              <a:gd name="connsiteY5212" fmla="*/ 1708483 h 6533995"/>
              <a:gd name="connsiteX5213" fmla="*/ 7478019 w 11830043"/>
              <a:gd name="connsiteY5213" fmla="*/ 1698696 h 6533995"/>
              <a:gd name="connsiteX5214" fmla="*/ 7487803 w 11830043"/>
              <a:gd name="connsiteY5214" fmla="*/ 1688973 h 6533995"/>
              <a:gd name="connsiteX5215" fmla="*/ 7729032 w 11830043"/>
              <a:gd name="connsiteY5215" fmla="*/ 1688970 h 6533995"/>
              <a:gd name="connsiteX5216" fmla="*/ 7738753 w 11830043"/>
              <a:gd name="connsiteY5216" fmla="*/ 1698694 h 6533995"/>
              <a:gd name="connsiteX5217" fmla="*/ 7729032 w 11830043"/>
              <a:gd name="connsiteY5217" fmla="*/ 1708480 h 6533995"/>
              <a:gd name="connsiteX5218" fmla="*/ 7719249 w 11830043"/>
              <a:gd name="connsiteY5218" fmla="*/ 1698694 h 6533995"/>
              <a:gd name="connsiteX5219" fmla="*/ 7729032 w 11830043"/>
              <a:gd name="connsiteY5219" fmla="*/ 1688970 h 6533995"/>
              <a:gd name="connsiteX5220" fmla="*/ 7970260 w 11830043"/>
              <a:gd name="connsiteY5220" fmla="*/ 1688967 h 6533995"/>
              <a:gd name="connsiteX5221" fmla="*/ 7980044 w 11830043"/>
              <a:gd name="connsiteY5221" fmla="*/ 1698691 h 6533995"/>
              <a:gd name="connsiteX5222" fmla="*/ 7970260 w 11830043"/>
              <a:gd name="connsiteY5222" fmla="*/ 1708477 h 6533995"/>
              <a:gd name="connsiteX5223" fmla="*/ 7960477 w 11830043"/>
              <a:gd name="connsiteY5223" fmla="*/ 1698691 h 6533995"/>
              <a:gd name="connsiteX5224" fmla="*/ 7970260 w 11830043"/>
              <a:gd name="connsiteY5224" fmla="*/ 1688967 h 6533995"/>
              <a:gd name="connsiteX5225" fmla="*/ 8211553 w 11830043"/>
              <a:gd name="connsiteY5225" fmla="*/ 1688964 h 6533995"/>
              <a:gd name="connsiteX5226" fmla="*/ 8221273 w 11830043"/>
              <a:gd name="connsiteY5226" fmla="*/ 1698688 h 6533995"/>
              <a:gd name="connsiteX5227" fmla="*/ 8211553 w 11830043"/>
              <a:gd name="connsiteY5227" fmla="*/ 1708475 h 6533995"/>
              <a:gd name="connsiteX5228" fmla="*/ 8201769 w 11830043"/>
              <a:gd name="connsiteY5228" fmla="*/ 1698688 h 6533995"/>
              <a:gd name="connsiteX5229" fmla="*/ 8211553 w 11830043"/>
              <a:gd name="connsiteY5229" fmla="*/ 1688964 h 6533995"/>
              <a:gd name="connsiteX5230" fmla="*/ 8452781 w 11830043"/>
              <a:gd name="connsiteY5230" fmla="*/ 1688962 h 6533995"/>
              <a:gd name="connsiteX5231" fmla="*/ 8462566 w 11830043"/>
              <a:gd name="connsiteY5231" fmla="*/ 1698685 h 6533995"/>
              <a:gd name="connsiteX5232" fmla="*/ 8452781 w 11830043"/>
              <a:gd name="connsiteY5232" fmla="*/ 1708472 h 6533995"/>
              <a:gd name="connsiteX5233" fmla="*/ 8443061 w 11830043"/>
              <a:gd name="connsiteY5233" fmla="*/ 1698685 h 6533995"/>
              <a:gd name="connsiteX5234" fmla="*/ 8452781 w 11830043"/>
              <a:gd name="connsiteY5234" fmla="*/ 1688962 h 6533995"/>
              <a:gd name="connsiteX5235" fmla="*/ 8694009 w 11830043"/>
              <a:gd name="connsiteY5235" fmla="*/ 1688958 h 6533995"/>
              <a:gd name="connsiteX5236" fmla="*/ 8703730 w 11830043"/>
              <a:gd name="connsiteY5236" fmla="*/ 1698682 h 6533995"/>
              <a:gd name="connsiteX5237" fmla="*/ 8694009 w 11830043"/>
              <a:gd name="connsiteY5237" fmla="*/ 1708469 h 6533995"/>
              <a:gd name="connsiteX5238" fmla="*/ 8684289 w 11830043"/>
              <a:gd name="connsiteY5238" fmla="*/ 1698682 h 6533995"/>
              <a:gd name="connsiteX5239" fmla="*/ 8694009 w 11830043"/>
              <a:gd name="connsiteY5239" fmla="*/ 1688958 h 6533995"/>
              <a:gd name="connsiteX5240" fmla="*/ 8935237 w 11830043"/>
              <a:gd name="connsiteY5240" fmla="*/ 1688956 h 6533995"/>
              <a:gd name="connsiteX5241" fmla="*/ 8944958 w 11830043"/>
              <a:gd name="connsiteY5241" fmla="*/ 1698680 h 6533995"/>
              <a:gd name="connsiteX5242" fmla="*/ 8935237 w 11830043"/>
              <a:gd name="connsiteY5242" fmla="*/ 1708466 h 6533995"/>
              <a:gd name="connsiteX5243" fmla="*/ 8925454 w 11830043"/>
              <a:gd name="connsiteY5243" fmla="*/ 1698680 h 6533995"/>
              <a:gd name="connsiteX5244" fmla="*/ 8935237 w 11830043"/>
              <a:gd name="connsiteY5244" fmla="*/ 1688956 h 6533995"/>
              <a:gd name="connsiteX5245" fmla="*/ 9176467 w 11830043"/>
              <a:gd name="connsiteY5245" fmla="*/ 1688953 h 6533995"/>
              <a:gd name="connsiteX5246" fmla="*/ 9186187 w 11830043"/>
              <a:gd name="connsiteY5246" fmla="*/ 1698677 h 6533995"/>
              <a:gd name="connsiteX5247" fmla="*/ 9176467 w 11830043"/>
              <a:gd name="connsiteY5247" fmla="*/ 1708464 h 6533995"/>
              <a:gd name="connsiteX5248" fmla="*/ 9166683 w 11830043"/>
              <a:gd name="connsiteY5248" fmla="*/ 1698677 h 6533995"/>
              <a:gd name="connsiteX5249" fmla="*/ 9176467 w 11830043"/>
              <a:gd name="connsiteY5249" fmla="*/ 1688953 h 6533995"/>
              <a:gd name="connsiteX5250" fmla="*/ 9417695 w 11830043"/>
              <a:gd name="connsiteY5250" fmla="*/ 1688950 h 6533995"/>
              <a:gd name="connsiteX5251" fmla="*/ 9427416 w 11830043"/>
              <a:gd name="connsiteY5251" fmla="*/ 1698674 h 6533995"/>
              <a:gd name="connsiteX5252" fmla="*/ 9417695 w 11830043"/>
              <a:gd name="connsiteY5252" fmla="*/ 1708461 h 6533995"/>
              <a:gd name="connsiteX5253" fmla="*/ 9407911 w 11830043"/>
              <a:gd name="connsiteY5253" fmla="*/ 1698674 h 6533995"/>
              <a:gd name="connsiteX5254" fmla="*/ 9417695 w 11830043"/>
              <a:gd name="connsiteY5254" fmla="*/ 1688950 h 6533995"/>
              <a:gd name="connsiteX5255" fmla="*/ 9649203 w 11830043"/>
              <a:gd name="connsiteY5255" fmla="*/ 1447792 h 6533995"/>
              <a:gd name="connsiteX5256" fmla="*/ 9658923 w 11830043"/>
              <a:gd name="connsiteY5256" fmla="*/ 1457577 h 6533995"/>
              <a:gd name="connsiteX5257" fmla="*/ 9649203 w 11830043"/>
              <a:gd name="connsiteY5257" fmla="*/ 1467301 h 6533995"/>
              <a:gd name="connsiteX5258" fmla="*/ 9639483 w 11830043"/>
              <a:gd name="connsiteY5258" fmla="*/ 1457577 h 6533995"/>
              <a:gd name="connsiteX5259" fmla="*/ 9649203 w 11830043"/>
              <a:gd name="connsiteY5259" fmla="*/ 1447792 h 6533995"/>
              <a:gd name="connsiteX5260" fmla="*/ 9890432 w 11830043"/>
              <a:gd name="connsiteY5260" fmla="*/ 1447789 h 6533995"/>
              <a:gd name="connsiteX5261" fmla="*/ 9900152 w 11830043"/>
              <a:gd name="connsiteY5261" fmla="*/ 1457574 h 6533995"/>
              <a:gd name="connsiteX5262" fmla="*/ 9890432 w 11830043"/>
              <a:gd name="connsiteY5262" fmla="*/ 1467298 h 6533995"/>
              <a:gd name="connsiteX5263" fmla="*/ 9880648 w 11830043"/>
              <a:gd name="connsiteY5263" fmla="*/ 1457574 h 6533995"/>
              <a:gd name="connsiteX5264" fmla="*/ 9890432 w 11830043"/>
              <a:gd name="connsiteY5264" fmla="*/ 1447789 h 6533995"/>
              <a:gd name="connsiteX5265" fmla="*/ 10131660 w 11830043"/>
              <a:gd name="connsiteY5265" fmla="*/ 1447786 h 6533995"/>
              <a:gd name="connsiteX5266" fmla="*/ 10141444 w 11830043"/>
              <a:gd name="connsiteY5266" fmla="*/ 1457571 h 6533995"/>
              <a:gd name="connsiteX5267" fmla="*/ 10131660 w 11830043"/>
              <a:gd name="connsiteY5267" fmla="*/ 1467295 h 6533995"/>
              <a:gd name="connsiteX5268" fmla="*/ 10121940 w 11830043"/>
              <a:gd name="connsiteY5268" fmla="*/ 1457571 h 6533995"/>
              <a:gd name="connsiteX5269" fmla="*/ 10131660 w 11830043"/>
              <a:gd name="connsiteY5269" fmla="*/ 1447786 h 6533995"/>
              <a:gd name="connsiteX5270" fmla="*/ 10372888 w 11830043"/>
              <a:gd name="connsiteY5270" fmla="*/ 1447783 h 6533995"/>
              <a:gd name="connsiteX5271" fmla="*/ 10382673 w 11830043"/>
              <a:gd name="connsiteY5271" fmla="*/ 1457568 h 6533995"/>
              <a:gd name="connsiteX5272" fmla="*/ 10372888 w 11830043"/>
              <a:gd name="connsiteY5272" fmla="*/ 1467292 h 6533995"/>
              <a:gd name="connsiteX5273" fmla="*/ 10363168 w 11830043"/>
              <a:gd name="connsiteY5273" fmla="*/ 1457568 h 6533995"/>
              <a:gd name="connsiteX5274" fmla="*/ 10372888 w 11830043"/>
              <a:gd name="connsiteY5274" fmla="*/ 1447783 h 6533995"/>
              <a:gd name="connsiteX5275" fmla="*/ 10614116 w 11830043"/>
              <a:gd name="connsiteY5275" fmla="*/ 1447780 h 6533995"/>
              <a:gd name="connsiteX5276" fmla="*/ 10623901 w 11830043"/>
              <a:gd name="connsiteY5276" fmla="*/ 1457565 h 6533995"/>
              <a:gd name="connsiteX5277" fmla="*/ 10614116 w 11830043"/>
              <a:gd name="connsiteY5277" fmla="*/ 1467289 h 6533995"/>
              <a:gd name="connsiteX5278" fmla="*/ 10604396 w 11830043"/>
              <a:gd name="connsiteY5278" fmla="*/ 1457565 h 6533995"/>
              <a:gd name="connsiteX5279" fmla="*/ 10614116 w 11830043"/>
              <a:gd name="connsiteY5279" fmla="*/ 1447780 h 6533995"/>
              <a:gd name="connsiteX5280" fmla="*/ 10855345 w 11830043"/>
              <a:gd name="connsiteY5280" fmla="*/ 1447777 h 6533995"/>
              <a:gd name="connsiteX5281" fmla="*/ 10865065 w 11830043"/>
              <a:gd name="connsiteY5281" fmla="*/ 1457562 h 6533995"/>
              <a:gd name="connsiteX5282" fmla="*/ 10855345 w 11830043"/>
              <a:gd name="connsiteY5282" fmla="*/ 1467286 h 6533995"/>
              <a:gd name="connsiteX5283" fmla="*/ 10845625 w 11830043"/>
              <a:gd name="connsiteY5283" fmla="*/ 1457562 h 6533995"/>
              <a:gd name="connsiteX5284" fmla="*/ 10855345 w 11830043"/>
              <a:gd name="connsiteY5284" fmla="*/ 1447777 h 6533995"/>
              <a:gd name="connsiteX5285" fmla="*/ 11096574 w 11830043"/>
              <a:gd name="connsiteY5285" fmla="*/ 1447774 h 6533995"/>
              <a:gd name="connsiteX5286" fmla="*/ 11106294 w 11830043"/>
              <a:gd name="connsiteY5286" fmla="*/ 1457559 h 6533995"/>
              <a:gd name="connsiteX5287" fmla="*/ 11096574 w 11830043"/>
              <a:gd name="connsiteY5287" fmla="*/ 1467282 h 6533995"/>
              <a:gd name="connsiteX5288" fmla="*/ 11086790 w 11830043"/>
              <a:gd name="connsiteY5288" fmla="*/ 1457559 h 6533995"/>
              <a:gd name="connsiteX5289" fmla="*/ 11096574 w 11830043"/>
              <a:gd name="connsiteY5289" fmla="*/ 1447774 h 6533995"/>
              <a:gd name="connsiteX5290" fmla="*/ 11337802 w 11830043"/>
              <a:gd name="connsiteY5290" fmla="*/ 1447770 h 6533995"/>
              <a:gd name="connsiteX5291" fmla="*/ 11347587 w 11830043"/>
              <a:gd name="connsiteY5291" fmla="*/ 1457555 h 6533995"/>
              <a:gd name="connsiteX5292" fmla="*/ 11337802 w 11830043"/>
              <a:gd name="connsiteY5292" fmla="*/ 1467279 h 6533995"/>
              <a:gd name="connsiteX5293" fmla="*/ 11328082 w 11830043"/>
              <a:gd name="connsiteY5293" fmla="*/ 1457555 h 6533995"/>
              <a:gd name="connsiteX5294" fmla="*/ 11337802 w 11830043"/>
              <a:gd name="connsiteY5294" fmla="*/ 1447770 h 6533995"/>
              <a:gd name="connsiteX5295" fmla="*/ 11579030 w 11830043"/>
              <a:gd name="connsiteY5295" fmla="*/ 1447767 h 6533995"/>
              <a:gd name="connsiteX5296" fmla="*/ 11588815 w 11830043"/>
              <a:gd name="connsiteY5296" fmla="*/ 1457552 h 6533995"/>
              <a:gd name="connsiteX5297" fmla="*/ 11579030 w 11830043"/>
              <a:gd name="connsiteY5297" fmla="*/ 1467276 h 6533995"/>
              <a:gd name="connsiteX5298" fmla="*/ 11569310 w 11830043"/>
              <a:gd name="connsiteY5298" fmla="*/ 1457552 h 6533995"/>
              <a:gd name="connsiteX5299" fmla="*/ 11579030 w 11830043"/>
              <a:gd name="connsiteY5299" fmla="*/ 1447767 h 6533995"/>
              <a:gd name="connsiteX5300" fmla="*/ 11820259 w 11830043"/>
              <a:gd name="connsiteY5300" fmla="*/ 1447764 h 6533995"/>
              <a:gd name="connsiteX5301" fmla="*/ 11830043 w 11830043"/>
              <a:gd name="connsiteY5301" fmla="*/ 1457549 h 6533995"/>
              <a:gd name="connsiteX5302" fmla="*/ 11820259 w 11830043"/>
              <a:gd name="connsiteY5302" fmla="*/ 1467273 h 6533995"/>
              <a:gd name="connsiteX5303" fmla="*/ 11810539 w 11830043"/>
              <a:gd name="connsiteY5303" fmla="*/ 1457549 h 6533995"/>
              <a:gd name="connsiteX5304" fmla="*/ 11820259 w 11830043"/>
              <a:gd name="connsiteY5304" fmla="*/ 1447764 h 6533995"/>
              <a:gd name="connsiteX5305" fmla="*/ 9721 w 11830043"/>
              <a:gd name="connsiteY5305" fmla="*/ 1447761 h 6533995"/>
              <a:gd name="connsiteX5306" fmla="*/ 19504 w 11830043"/>
              <a:gd name="connsiteY5306" fmla="*/ 1457546 h 6533995"/>
              <a:gd name="connsiteX5307" fmla="*/ 9721 w 11830043"/>
              <a:gd name="connsiteY5307" fmla="*/ 1467270 h 6533995"/>
              <a:gd name="connsiteX5308" fmla="*/ 1 w 11830043"/>
              <a:gd name="connsiteY5308" fmla="*/ 1457546 h 6533995"/>
              <a:gd name="connsiteX5309" fmla="*/ 9721 w 11830043"/>
              <a:gd name="connsiteY5309" fmla="*/ 1447761 h 6533995"/>
              <a:gd name="connsiteX5310" fmla="*/ 251004 w 11830043"/>
              <a:gd name="connsiteY5310" fmla="*/ 1447757 h 6533995"/>
              <a:gd name="connsiteX5311" fmla="*/ 260788 w 11830043"/>
              <a:gd name="connsiteY5311" fmla="*/ 1457543 h 6533995"/>
              <a:gd name="connsiteX5312" fmla="*/ 251004 w 11830043"/>
              <a:gd name="connsiteY5312" fmla="*/ 1467267 h 6533995"/>
              <a:gd name="connsiteX5313" fmla="*/ 241284 w 11830043"/>
              <a:gd name="connsiteY5313" fmla="*/ 1457543 h 6533995"/>
              <a:gd name="connsiteX5314" fmla="*/ 251004 w 11830043"/>
              <a:gd name="connsiteY5314" fmla="*/ 1447757 h 6533995"/>
              <a:gd name="connsiteX5315" fmla="*/ 492224 w 11830043"/>
              <a:gd name="connsiteY5315" fmla="*/ 1447754 h 6533995"/>
              <a:gd name="connsiteX5316" fmla="*/ 501943 w 11830043"/>
              <a:gd name="connsiteY5316" fmla="*/ 1457540 h 6533995"/>
              <a:gd name="connsiteX5317" fmla="*/ 492224 w 11830043"/>
              <a:gd name="connsiteY5317" fmla="*/ 1467263 h 6533995"/>
              <a:gd name="connsiteX5318" fmla="*/ 482440 w 11830043"/>
              <a:gd name="connsiteY5318" fmla="*/ 1457540 h 6533995"/>
              <a:gd name="connsiteX5319" fmla="*/ 492224 w 11830043"/>
              <a:gd name="connsiteY5319" fmla="*/ 1447754 h 6533995"/>
              <a:gd name="connsiteX5320" fmla="*/ 733444 w 11830043"/>
              <a:gd name="connsiteY5320" fmla="*/ 1447751 h 6533995"/>
              <a:gd name="connsiteX5321" fmla="*/ 743164 w 11830043"/>
              <a:gd name="connsiteY5321" fmla="*/ 1457536 h 6533995"/>
              <a:gd name="connsiteX5322" fmla="*/ 733444 w 11830043"/>
              <a:gd name="connsiteY5322" fmla="*/ 1467260 h 6533995"/>
              <a:gd name="connsiteX5323" fmla="*/ 723660 w 11830043"/>
              <a:gd name="connsiteY5323" fmla="*/ 1457536 h 6533995"/>
              <a:gd name="connsiteX5324" fmla="*/ 733444 w 11830043"/>
              <a:gd name="connsiteY5324" fmla="*/ 1447751 h 6533995"/>
              <a:gd name="connsiteX5325" fmla="*/ 974664 w 11830043"/>
              <a:gd name="connsiteY5325" fmla="*/ 1447748 h 6533995"/>
              <a:gd name="connsiteX5326" fmla="*/ 984448 w 11830043"/>
              <a:gd name="connsiteY5326" fmla="*/ 1457533 h 6533995"/>
              <a:gd name="connsiteX5327" fmla="*/ 974664 w 11830043"/>
              <a:gd name="connsiteY5327" fmla="*/ 1467257 h 6533995"/>
              <a:gd name="connsiteX5328" fmla="*/ 964944 w 11830043"/>
              <a:gd name="connsiteY5328" fmla="*/ 1457533 h 6533995"/>
              <a:gd name="connsiteX5329" fmla="*/ 974664 w 11830043"/>
              <a:gd name="connsiteY5329" fmla="*/ 1447748 h 6533995"/>
              <a:gd name="connsiteX5330" fmla="*/ 1215884 w 11830043"/>
              <a:gd name="connsiteY5330" fmla="*/ 1447744 h 6533995"/>
              <a:gd name="connsiteX5331" fmla="*/ 1225668 w 11830043"/>
              <a:gd name="connsiteY5331" fmla="*/ 1457530 h 6533995"/>
              <a:gd name="connsiteX5332" fmla="*/ 1215884 w 11830043"/>
              <a:gd name="connsiteY5332" fmla="*/ 1467254 h 6533995"/>
              <a:gd name="connsiteX5333" fmla="*/ 1206165 w 11830043"/>
              <a:gd name="connsiteY5333" fmla="*/ 1457530 h 6533995"/>
              <a:gd name="connsiteX5334" fmla="*/ 1215884 w 11830043"/>
              <a:gd name="connsiteY5334" fmla="*/ 1447744 h 6533995"/>
              <a:gd name="connsiteX5335" fmla="*/ 1457106 w 11830043"/>
              <a:gd name="connsiteY5335" fmla="*/ 1447741 h 6533995"/>
              <a:gd name="connsiteX5336" fmla="*/ 1466826 w 11830043"/>
              <a:gd name="connsiteY5336" fmla="*/ 1457527 h 6533995"/>
              <a:gd name="connsiteX5337" fmla="*/ 1457106 w 11830043"/>
              <a:gd name="connsiteY5337" fmla="*/ 1467251 h 6533995"/>
              <a:gd name="connsiteX5338" fmla="*/ 1447322 w 11830043"/>
              <a:gd name="connsiteY5338" fmla="*/ 1457527 h 6533995"/>
              <a:gd name="connsiteX5339" fmla="*/ 1457106 w 11830043"/>
              <a:gd name="connsiteY5339" fmla="*/ 1447741 h 6533995"/>
              <a:gd name="connsiteX5340" fmla="*/ 1698330 w 11830043"/>
              <a:gd name="connsiteY5340" fmla="*/ 1447738 h 6533995"/>
              <a:gd name="connsiteX5341" fmla="*/ 1708116 w 11830043"/>
              <a:gd name="connsiteY5341" fmla="*/ 1457524 h 6533995"/>
              <a:gd name="connsiteX5342" fmla="*/ 1698330 w 11830043"/>
              <a:gd name="connsiteY5342" fmla="*/ 1467247 h 6533995"/>
              <a:gd name="connsiteX5343" fmla="*/ 1688546 w 11830043"/>
              <a:gd name="connsiteY5343" fmla="*/ 1457524 h 6533995"/>
              <a:gd name="connsiteX5344" fmla="*/ 1698330 w 11830043"/>
              <a:gd name="connsiteY5344" fmla="*/ 1447738 h 6533995"/>
              <a:gd name="connsiteX5345" fmla="*/ 1939580 w 11830043"/>
              <a:gd name="connsiteY5345" fmla="*/ 1447735 h 6533995"/>
              <a:gd name="connsiteX5346" fmla="*/ 1949363 w 11830043"/>
              <a:gd name="connsiteY5346" fmla="*/ 1457520 h 6533995"/>
              <a:gd name="connsiteX5347" fmla="*/ 1939580 w 11830043"/>
              <a:gd name="connsiteY5347" fmla="*/ 1467244 h 6533995"/>
              <a:gd name="connsiteX5348" fmla="*/ 1929859 w 11830043"/>
              <a:gd name="connsiteY5348" fmla="*/ 1457520 h 6533995"/>
              <a:gd name="connsiteX5349" fmla="*/ 1939580 w 11830043"/>
              <a:gd name="connsiteY5349" fmla="*/ 1447735 h 6533995"/>
              <a:gd name="connsiteX5350" fmla="*/ 2180788 w 11830043"/>
              <a:gd name="connsiteY5350" fmla="*/ 1447732 h 6533995"/>
              <a:gd name="connsiteX5351" fmla="*/ 2190580 w 11830043"/>
              <a:gd name="connsiteY5351" fmla="*/ 1457517 h 6533995"/>
              <a:gd name="connsiteX5352" fmla="*/ 2180788 w 11830043"/>
              <a:gd name="connsiteY5352" fmla="*/ 1467241 h 6533995"/>
              <a:gd name="connsiteX5353" fmla="*/ 2171083 w 11830043"/>
              <a:gd name="connsiteY5353" fmla="*/ 1457517 h 6533995"/>
              <a:gd name="connsiteX5354" fmla="*/ 2180788 w 11830043"/>
              <a:gd name="connsiteY5354" fmla="*/ 1447732 h 6533995"/>
              <a:gd name="connsiteX5355" fmla="*/ 2422036 w 11830043"/>
              <a:gd name="connsiteY5355" fmla="*/ 1447728 h 6533995"/>
              <a:gd name="connsiteX5356" fmla="*/ 2431752 w 11830043"/>
              <a:gd name="connsiteY5356" fmla="*/ 1457514 h 6533995"/>
              <a:gd name="connsiteX5357" fmla="*/ 2422036 w 11830043"/>
              <a:gd name="connsiteY5357" fmla="*/ 1467238 h 6533995"/>
              <a:gd name="connsiteX5358" fmla="*/ 2412256 w 11830043"/>
              <a:gd name="connsiteY5358" fmla="*/ 1457514 h 6533995"/>
              <a:gd name="connsiteX5359" fmla="*/ 2422036 w 11830043"/>
              <a:gd name="connsiteY5359" fmla="*/ 1447728 h 6533995"/>
              <a:gd name="connsiteX5360" fmla="*/ 2663275 w 11830043"/>
              <a:gd name="connsiteY5360" fmla="*/ 1447725 h 6533995"/>
              <a:gd name="connsiteX5361" fmla="*/ 2672996 w 11830043"/>
              <a:gd name="connsiteY5361" fmla="*/ 1457511 h 6533995"/>
              <a:gd name="connsiteX5362" fmla="*/ 2663275 w 11830043"/>
              <a:gd name="connsiteY5362" fmla="*/ 1467235 h 6533995"/>
              <a:gd name="connsiteX5363" fmla="*/ 2653490 w 11830043"/>
              <a:gd name="connsiteY5363" fmla="*/ 1457511 h 6533995"/>
              <a:gd name="connsiteX5364" fmla="*/ 2663275 w 11830043"/>
              <a:gd name="connsiteY5364" fmla="*/ 1447725 h 6533995"/>
              <a:gd name="connsiteX5365" fmla="*/ 2904571 w 11830043"/>
              <a:gd name="connsiteY5365" fmla="*/ 1447722 h 6533995"/>
              <a:gd name="connsiteX5366" fmla="*/ 2914353 w 11830043"/>
              <a:gd name="connsiteY5366" fmla="*/ 1457508 h 6533995"/>
              <a:gd name="connsiteX5367" fmla="*/ 2904571 w 11830043"/>
              <a:gd name="connsiteY5367" fmla="*/ 1467232 h 6533995"/>
              <a:gd name="connsiteX5368" fmla="*/ 2894789 w 11830043"/>
              <a:gd name="connsiteY5368" fmla="*/ 1457508 h 6533995"/>
              <a:gd name="connsiteX5369" fmla="*/ 2904571 w 11830043"/>
              <a:gd name="connsiteY5369" fmla="*/ 1447722 h 6533995"/>
              <a:gd name="connsiteX5370" fmla="*/ 3145749 w 11830043"/>
              <a:gd name="connsiteY5370" fmla="*/ 1447719 h 6533995"/>
              <a:gd name="connsiteX5371" fmla="*/ 3155531 w 11830043"/>
              <a:gd name="connsiteY5371" fmla="*/ 1457505 h 6533995"/>
              <a:gd name="connsiteX5372" fmla="*/ 3145749 w 11830043"/>
              <a:gd name="connsiteY5372" fmla="*/ 1467228 h 6533995"/>
              <a:gd name="connsiteX5373" fmla="*/ 3136031 w 11830043"/>
              <a:gd name="connsiteY5373" fmla="*/ 1457505 h 6533995"/>
              <a:gd name="connsiteX5374" fmla="*/ 3145749 w 11830043"/>
              <a:gd name="connsiteY5374" fmla="*/ 1447719 h 6533995"/>
              <a:gd name="connsiteX5375" fmla="*/ 3386957 w 11830043"/>
              <a:gd name="connsiteY5375" fmla="*/ 1447715 h 6533995"/>
              <a:gd name="connsiteX5376" fmla="*/ 3396743 w 11830043"/>
              <a:gd name="connsiteY5376" fmla="*/ 1457501 h 6533995"/>
              <a:gd name="connsiteX5377" fmla="*/ 3386957 w 11830043"/>
              <a:gd name="connsiteY5377" fmla="*/ 1467225 h 6533995"/>
              <a:gd name="connsiteX5378" fmla="*/ 3377235 w 11830043"/>
              <a:gd name="connsiteY5378" fmla="*/ 1457501 h 6533995"/>
              <a:gd name="connsiteX5379" fmla="*/ 3386957 w 11830043"/>
              <a:gd name="connsiteY5379" fmla="*/ 1447715 h 6533995"/>
              <a:gd name="connsiteX5380" fmla="*/ 3628211 w 11830043"/>
              <a:gd name="connsiteY5380" fmla="*/ 1447712 h 6533995"/>
              <a:gd name="connsiteX5381" fmla="*/ 3637936 w 11830043"/>
              <a:gd name="connsiteY5381" fmla="*/ 1457498 h 6533995"/>
              <a:gd name="connsiteX5382" fmla="*/ 3628211 w 11830043"/>
              <a:gd name="connsiteY5382" fmla="*/ 1467222 h 6533995"/>
              <a:gd name="connsiteX5383" fmla="*/ 3618429 w 11830043"/>
              <a:gd name="connsiteY5383" fmla="*/ 1457498 h 6533995"/>
              <a:gd name="connsiteX5384" fmla="*/ 3628211 w 11830043"/>
              <a:gd name="connsiteY5384" fmla="*/ 1447712 h 6533995"/>
              <a:gd name="connsiteX5385" fmla="*/ 3869430 w 11830043"/>
              <a:gd name="connsiteY5385" fmla="*/ 1447709 h 6533995"/>
              <a:gd name="connsiteX5386" fmla="*/ 3879147 w 11830043"/>
              <a:gd name="connsiteY5386" fmla="*/ 1457495 h 6533995"/>
              <a:gd name="connsiteX5387" fmla="*/ 3869430 w 11830043"/>
              <a:gd name="connsiteY5387" fmla="*/ 1467219 h 6533995"/>
              <a:gd name="connsiteX5388" fmla="*/ 3859646 w 11830043"/>
              <a:gd name="connsiteY5388" fmla="*/ 1457495 h 6533995"/>
              <a:gd name="connsiteX5389" fmla="*/ 3869430 w 11830043"/>
              <a:gd name="connsiteY5389" fmla="*/ 1447709 h 6533995"/>
              <a:gd name="connsiteX5390" fmla="*/ 4110581 w 11830043"/>
              <a:gd name="connsiteY5390" fmla="*/ 1447706 h 6533995"/>
              <a:gd name="connsiteX5391" fmla="*/ 4120362 w 11830043"/>
              <a:gd name="connsiteY5391" fmla="*/ 1457492 h 6533995"/>
              <a:gd name="connsiteX5392" fmla="*/ 4110581 w 11830043"/>
              <a:gd name="connsiteY5392" fmla="*/ 1467216 h 6533995"/>
              <a:gd name="connsiteX5393" fmla="*/ 4100797 w 11830043"/>
              <a:gd name="connsiteY5393" fmla="*/ 1457492 h 6533995"/>
              <a:gd name="connsiteX5394" fmla="*/ 4110581 w 11830043"/>
              <a:gd name="connsiteY5394" fmla="*/ 1447706 h 6533995"/>
              <a:gd name="connsiteX5395" fmla="*/ 4351806 w 11830043"/>
              <a:gd name="connsiteY5395" fmla="*/ 1447703 h 6533995"/>
              <a:gd name="connsiteX5396" fmla="*/ 4361580 w 11830043"/>
              <a:gd name="connsiteY5396" fmla="*/ 1457489 h 6533995"/>
              <a:gd name="connsiteX5397" fmla="*/ 4351806 w 11830043"/>
              <a:gd name="connsiteY5397" fmla="*/ 1467212 h 6533995"/>
              <a:gd name="connsiteX5398" fmla="*/ 4342006 w 11830043"/>
              <a:gd name="connsiteY5398" fmla="*/ 1457489 h 6533995"/>
              <a:gd name="connsiteX5399" fmla="*/ 4351806 w 11830043"/>
              <a:gd name="connsiteY5399" fmla="*/ 1447703 h 6533995"/>
              <a:gd name="connsiteX5400" fmla="*/ 4593017 w 11830043"/>
              <a:gd name="connsiteY5400" fmla="*/ 1447699 h 6533995"/>
              <a:gd name="connsiteX5401" fmla="*/ 4602795 w 11830043"/>
              <a:gd name="connsiteY5401" fmla="*/ 1457485 h 6533995"/>
              <a:gd name="connsiteX5402" fmla="*/ 4593017 w 11830043"/>
              <a:gd name="connsiteY5402" fmla="*/ 1467209 h 6533995"/>
              <a:gd name="connsiteX5403" fmla="*/ 4583304 w 11830043"/>
              <a:gd name="connsiteY5403" fmla="*/ 1457485 h 6533995"/>
              <a:gd name="connsiteX5404" fmla="*/ 4593017 w 11830043"/>
              <a:gd name="connsiteY5404" fmla="*/ 1447699 h 6533995"/>
              <a:gd name="connsiteX5405" fmla="*/ 4834252 w 11830043"/>
              <a:gd name="connsiteY5405" fmla="*/ 1447696 h 6533995"/>
              <a:gd name="connsiteX5406" fmla="*/ 4844038 w 11830043"/>
              <a:gd name="connsiteY5406" fmla="*/ 1457482 h 6533995"/>
              <a:gd name="connsiteX5407" fmla="*/ 4834252 w 11830043"/>
              <a:gd name="connsiteY5407" fmla="*/ 1467206 h 6533995"/>
              <a:gd name="connsiteX5408" fmla="*/ 4824532 w 11830043"/>
              <a:gd name="connsiteY5408" fmla="*/ 1457482 h 6533995"/>
              <a:gd name="connsiteX5409" fmla="*/ 4834252 w 11830043"/>
              <a:gd name="connsiteY5409" fmla="*/ 1447696 h 6533995"/>
              <a:gd name="connsiteX5410" fmla="*/ 5075485 w 11830043"/>
              <a:gd name="connsiteY5410" fmla="*/ 1447693 h 6533995"/>
              <a:gd name="connsiteX5411" fmla="*/ 5085201 w 11830043"/>
              <a:gd name="connsiteY5411" fmla="*/ 1457479 h 6533995"/>
              <a:gd name="connsiteX5412" fmla="*/ 5075485 w 11830043"/>
              <a:gd name="connsiteY5412" fmla="*/ 1467203 h 6533995"/>
              <a:gd name="connsiteX5413" fmla="*/ 5065704 w 11830043"/>
              <a:gd name="connsiteY5413" fmla="*/ 1457479 h 6533995"/>
              <a:gd name="connsiteX5414" fmla="*/ 5075485 w 11830043"/>
              <a:gd name="connsiteY5414" fmla="*/ 1447693 h 6533995"/>
              <a:gd name="connsiteX5415" fmla="*/ 5316710 w 11830043"/>
              <a:gd name="connsiteY5415" fmla="*/ 1447690 h 6533995"/>
              <a:gd name="connsiteX5416" fmla="*/ 5326429 w 11830043"/>
              <a:gd name="connsiteY5416" fmla="*/ 1457476 h 6533995"/>
              <a:gd name="connsiteX5417" fmla="*/ 5316710 w 11830043"/>
              <a:gd name="connsiteY5417" fmla="*/ 1467200 h 6533995"/>
              <a:gd name="connsiteX5418" fmla="*/ 5306924 w 11830043"/>
              <a:gd name="connsiteY5418" fmla="*/ 1457476 h 6533995"/>
              <a:gd name="connsiteX5419" fmla="*/ 5316710 w 11830043"/>
              <a:gd name="connsiteY5419" fmla="*/ 1447690 h 6533995"/>
              <a:gd name="connsiteX5420" fmla="*/ 5557991 w 11830043"/>
              <a:gd name="connsiteY5420" fmla="*/ 1447686 h 6533995"/>
              <a:gd name="connsiteX5421" fmla="*/ 5567774 w 11830043"/>
              <a:gd name="connsiteY5421" fmla="*/ 1457473 h 6533995"/>
              <a:gd name="connsiteX5422" fmla="*/ 5557991 w 11830043"/>
              <a:gd name="connsiteY5422" fmla="*/ 1467196 h 6533995"/>
              <a:gd name="connsiteX5423" fmla="*/ 5548208 w 11830043"/>
              <a:gd name="connsiteY5423" fmla="*/ 1457473 h 6533995"/>
              <a:gd name="connsiteX5424" fmla="*/ 5557991 w 11830043"/>
              <a:gd name="connsiteY5424" fmla="*/ 1447686 h 6533995"/>
              <a:gd name="connsiteX5425" fmla="*/ 5799205 w 11830043"/>
              <a:gd name="connsiteY5425" fmla="*/ 1447683 h 6533995"/>
              <a:gd name="connsiteX5426" fmla="*/ 5808989 w 11830043"/>
              <a:gd name="connsiteY5426" fmla="*/ 1457470 h 6533995"/>
              <a:gd name="connsiteX5427" fmla="*/ 5799205 w 11830043"/>
              <a:gd name="connsiteY5427" fmla="*/ 1467193 h 6533995"/>
              <a:gd name="connsiteX5428" fmla="*/ 5789486 w 11830043"/>
              <a:gd name="connsiteY5428" fmla="*/ 1457470 h 6533995"/>
              <a:gd name="connsiteX5429" fmla="*/ 5799205 w 11830043"/>
              <a:gd name="connsiteY5429" fmla="*/ 1447683 h 6533995"/>
              <a:gd name="connsiteX5430" fmla="*/ 6040432 w 11830043"/>
              <a:gd name="connsiteY5430" fmla="*/ 1447680 h 6533995"/>
              <a:gd name="connsiteX5431" fmla="*/ 6050216 w 11830043"/>
              <a:gd name="connsiteY5431" fmla="*/ 1457466 h 6533995"/>
              <a:gd name="connsiteX5432" fmla="*/ 6040432 w 11830043"/>
              <a:gd name="connsiteY5432" fmla="*/ 1467190 h 6533995"/>
              <a:gd name="connsiteX5433" fmla="*/ 6030712 w 11830043"/>
              <a:gd name="connsiteY5433" fmla="*/ 1457466 h 6533995"/>
              <a:gd name="connsiteX5434" fmla="*/ 6040432 w 11830043"/>
              <a:gd name="connsiteY5434" fmla="*/ 1447680 h 6533995"/>
              <a:gd name="connsiteX5435" fmla="*/ 6281661 w 11830043"/>
              <a:gd name="connsiteY5435" fmla="*/ 1447677 h 6533995"/>
              <a:gd name="connsiteX5436" fmla="*/ 6291381 w 11830043"/>
              <a:gd name="connsiteY5436" fmla="*/ 1457463 h 6533995"/>
              <a:gd name="connsiteX5437" fmla="*/ 6281661 w 11830043"/>
              <a:gd name="connsiteY5437" fmla="*/ 1467187 h 6533995"/>
              <a:gd name="connsiteX5438" fmla="*/ 6271877 w 11830043"/>
              <a:gd name="connsiteY5438" fmla="*/ 1457463 h 6533995"/>
              <a:gd name="connsiteX5439" fmla="*/ 6281661 w 11830043"/>
              <a:gd name="connsiteY5439" fmla="*/ 1447677 h 6533995"/>
              <a:gd name="connsiteX5440" fmla="*/ 6522889 w 11830043"/>
              <a:gd name="connsiteY5440" fmla="*/ 1447674 h 6533995"/>
              <a:gd name="connsiteX5441" fmla="*/ 6532610 w 11830043"/>
              <a:gd name="connsiteY5441" fmla="*/ 1457460 h 6533995"/>
              <a:gd name="connsiteX5442" fmla="*/ 6522889 w 11830043"/>
              <a:gd name="connsiteY5442" fmla="*/ 1467184 h 6533995"/>
              <a:gd name="connsiteX5443" fmla="*/ 6513105 w 11830043"/>
              <a:gd name="connsiteY5443" fmla="*/ 1457460 h 6533995"/>
              <a:gd name="connsiteX5444" fmla="*/ 6522889 w 11830043"/>
              <a:gd name="connsiteY5444" fmla="*/ 1447674 h 6533995"/>
              <a:gd name="connsiteX5445" fmla="*/ 6764118 w 11830043"/>
              <a:gd name="connsiteY5445" fmla="*/ 1447670 h 6533995"/>
              <a:gd name="connsiteX5446" fmla="*/ 6773902 w 11830043"/>
              <a:gd name="connsiteY5446" fmla="*/ 1457457 h 6533995"/>
              <a:gd name="connsiteX5447" fmla="*/ 6764118 w 11830043"/>
              <a:gd name="connsiteY5447" fmla="*/ 1467181 h 6533995"/>
              <a:gd name="connsiteX5448" fmla="*/ 6754335 w 11830043"/>
              <a:gd name="connsiteY5448" fmla="*/ 1457457 h 6533995"/>
              <a:gd name="connsiteX5449" fmla="*/ 6764118 w 11830043"/>
              <a:gd name="connsiteY5449" fmla="*/ 1447670 h 6533995"/>
              <a:gd name="connsiteX5450" fmla="*/ 7005346 w 11830043"/>
              <a:gd name="connsiteY5450" fmla="*/ 1447667 h 6533995"/>
              <a:gd name="connsiteX5451" fmla="*/ 7015130 w 11830043"/>
              <a:gd name="connsiteY5451" fmla="*/ 1457454 h 6533995"/>
              <a:gd name="connsiteX5452" fmla="*/ 7005346 w 11830043"/>
              <a:gd name="connsiteY5452" fmla="*/ 1467177 h 6533995"/>
              <a:gd name="connsiteX5453" fmla="*/ 6995626 w 11830043"/>
              <a:gd name="connsiteY5453" fmla="*/ 1457454 h 6533995"/>
              <a:gd name="connsiteX5454" fmla="*/ 7005346 w 11830043"/>
              <a:gd name="connsiteY5454" fmla="*/ 1447667 h 6533995"/>
              <a:gd name="connsiteX5455" fmla="*/ 7246575 w 11830043"/>
              <a:gd name="connsiteY5455" fmla="*/ 1447664 h 6533995"/>
              <a:gd name="connsiteX5456" fmla="*/ 7256359 w 11830043"/>
              <a:gd name="connsiteY5456" fmla="*/ 1457451 h 6533995"/>
              <a:gd name="connsiteX5457" fmla="*/ 7246575 w 11830043"/>
              <a:gd name="connsiteY5457" fmla="*/ 1467174 h 6533995"/>
              <a:gd name="connsiteX5458" fmla="*/ 7236855 w 11830043"/>
              <a:gd name="connsiteY5458" fmla="*/ 1457451 h 6533995"/>
              <a:gd name="connsiteX5459" fmla="*/ 7246575 w 11830043"/>
              <a:gd name="connsiteY5459" fmla="*/ 1447664 h 6533995"/>
              <a:gd name="connsiteX5460" fmla="*/ 7487803 w 11830043"/>
              <a:gd name="connsiteY5460" fmla="*/ 1447661 h 6533995"/>
              <a:gd name="connsiteX5461" fmla="*/ 7497524 w 11830043"/>
              <a:gd name="connsiteY5461" fmla="*/ 1457447 h 6533995"/>
              <a:gd name="connsiteX5462" fmla="*/ 7487803 w 11830043"/>
              <a:gd name="connsiteY5462" fmla="*/ 1467171 h 6533995"/>
              <a:gd name="connsiteX5463" fmla="*/ 7478019 w 11830043"/>
              <a:gd name="connsiteY5463" fmla="*/ 1457447 h 6533995"/>
              <a:gd name="connsiteX5464" fmla="*/ 7487803 w 11830043"/>
              <a:gd name="connsiteY5464" fmla="*/ 1447661 h 6533995"/>
              <a:gd name="connsiteX5465" fmla="*/ 7729032 w 11830043"/>
              <a:gd name="connsiteY5465" fmla="*/ 1447657 h 6533995"/>
              <a:gd name="connsiteX5466" fmla="*/ 7738753 w 11830043"/>
              <a:gd name="connsiteY5466" fmla="*/ 1457444 h 6533995"/>
              <a:gd name="connsiteX5467" fmla="*/ 7729032 w 11830043"/>
              <a:gd name="connsiteY5467" fmla="*/ 1467168 h 6533995"/>
              <a:gd name="connsiteX5468" fmla="*/ 7719249 w 11830043"/>
              <a:gd name="connsiteY5468" fmla="*/ 1457444 h 6533995"/>
              <a:gd name="connsiteX5469" fmla="*/ 7729032 w 11830043"/>
              <a:gd name="connsiteY5469" fmla="*/ 1447657 h 6533995"/>
              <a:gd name="connsiteX5470" fmla="*/ 7970260 w 11830043"/>
              <a:gd name="connsiteY5470" fmla="*/ 1447654 h 6533995"/>
              <a:gd name="connsiteX5471" fmla="*/ 7980044 w 11830043"/>
              <a:gd name="connsiteY5471" fmla="*/ 1457441 h 6533995"/>
              <a:gd name="connsiteX5472" fmla="*/ 7970260 w 11830043"/>
              <a:gd name="connsiteY5472" fmla="*/ 1467165 h 6533995"/>
              <a:gd name="connsiteX5473" fmla="*/ 7960477 w 11830043"/>
              <a:gd name="connsiteY5473" fmla="*/ 1457441 h 6533995"/>
              <a:gd name="connsiteX5474" fmla="*/ 7970260 w 11830043"/>
              <a:gd name="connsiteY5474" fmla="*/ 1447654 h 6533995"/>
              <a:gd name="connsiteX5475" fmla="*/ 8211553 w 11830043"/>
              <a:gd name="connsiteY5475" fmla="*/ 1447651 h 6533995"/>
              <a:gd name="connsiteX5476" fmla="*/ 8221273 w 11830043"/>
              <a:gd name="connsiteY5476" fmla="*/ 1457438 h 6533995"/>
              <a:gd name="connsiteX5477" fmla="*/ 8211553 w 11830043"/>
              <a:gd name="connsiteY5477" fmla="*/ 1467162 h 6533995"/>
              <a:gd name="connsiteX5478" fmla="*/ 8201769 w 11830043"/>
              <a:gd name="connsiteY5478" fmla="*/ 1457438 h 6533995"/>
              <a:gd name="connsiteX5479" fmla="*/ 8211553 w 11830043"/>
              <a:gd name="connsiteY5479" fmla="*/ 1447651 h 6533995"/>
              <a:gd name="connsiteX5480" fmla="*/ 8452781 w 11830043"/>
              <a:gd name="connsiteY5480" fmla="*/ 1447648 h 6533995"/>
              <a:gd name="connsiteX5481" fmla="*/ 8462566 w 11830043"/>
              <a:gd name="connsiteY5481" fmla="*/ 1457435 h 6533995"/>
              <a:gd name="connsiteX5482" fmla="*/ 8452781 w 11830043"/>
              <a:gd name="connsiteY5482" fmla="*/ 1467158 h 6533995"/>
              <a:gd name="connsiteX5483" fmla="*/ 8443061 w 11830043"/>
              <a:gd name="connsiteY5483" fmla="*/ 1457435 h 6533995"/>
              <a:gd name="connsiteX5484" fmla="*/ 8452781 w 11830043"/>
              <a:gd name="connsiteY5484" fmla="*/ 1447648 h 6533995"/>
              <a:gd name="connsiteX5485" fmla="*/ 8694009 w 11830043"/>
              <a:gd name="connsiteY5485" fmla="*/ 1447644 h 6533995"/>
              <a:gd name="connsiteX5486" fmla="*/ 8703730 w 11830043"/>
              <a:gd name="connsiteY5486" fmla="*/ 1457431 h 6533995"/>
              <a:gd name="connsiteX5487" fmla="*/ 8694009 w 11830043"/>
              <a:gd name="connsiteY5487" fmla="*/ 1467155 h 6533995"/>
              <a:gd name="connsiteX5488" fmla="*/ 8684289 w 11830043"/>
              <a:gd name="connsiteY5488" fmla="*/ 1457431 h 6533995"/>
              <a:gd name="connsiteX5489" fmla="*/ 8694009 w 11830043"/>
              <a:gd name="connsiteY5489" fmla="*/ 1447644 h 6533995"/>
              <a:gd name="connsiteX5490" fmla="*/ 8935237 w 11830043"/>
              <a:gd name="connsiteY5490" fmla="*/ 1447641 h 6533995"/>
              <a:gd name="connsiteX5491" fmla="*/ 8944958 w 11830043"/>
              <a:gd name="connsiteY5491" fmla="*/ 1457428 h 6533995"/>
              <a:gd name="connsiteX5492" fmla="*/ 8935237 w 11830043"/>
              <a:gd name="connsiteY5492" fmla="*/ 1467152 h 6533995"/>
              <a:gd name="connsiteX5493" fmla="*/ 8925454 w 11830043"/>
              <a:gd name="connsiteY5493" fmla="*/ 1457428 h 6533995"/>
              <a:gd name="connsiteX5494" fmla="*/ 8935237 w 11830043"/>
              <a:gd name="connsiteY5494" fmla="*/ 1447641 h 6533995"/>
              <a:gd name="connsiteX5495" fmla="*/ 9176467 w 11830043"/>
              <a:gd name="connsiteY5495" fmla="*/ 1447638 h 6533995"/>
              <a:gd name="connsiteX5496" fmla="*/ 9186187 w 11830043"/>
              <a:gd name="connsiteY5496" fmla="*/ 1457425 h 6533995"/>
              <a:gd name="connsiteX5497" fmla="*/ 9176467 w 11830043"/>
              <a:gd name="connsiteY5497" fmla="*/ 1467149 h 6533995"/>
              <a:gd name="connsiteX5498" fmla="*/ 9166683 w 11830043"/>
              <a:gd name="connsiteY5498" fmla="*/ 1457425 h 6533995"/>
              <a:gd name="connsiteX5499" fmla="*/ 9176467 w 11830043"/>
              <a:gd name="connsiteY5499" fmla="*/ 1447638 h 6533995"/>
              <a:gd name="connsiteX5500" fmla="*/ 9417695 w 11830043"/>
              <a:gd name="connsiteY5500" fmla="*/ 1447635 h 6533995"/>
              <a:gd name="connsiteX5501" fmla="*/ 9427416 w 11830043"/>
              <a:gd name="connsiteY5501" fmla="*/ 1457422 h 6533995"/>
              <a:gd name="connsiteX5502" fmla="*/ 9417695 w 11830043"/>
              <a:gd name="connsiteY5502" fmla="*/ 1467146 h 6533995"/>
              <a:gd name="connsiteX5503" fmla="*/ 9407911 w 11830043"/>
              <a:gd name="connsiteY5503" fmla="*/ 1457422 h 6533995"/>
              <a:gd name="connsiteX5504" fmla="*/ 9417695 w 11830043"/>
              <a:gd name="connsiteY5504" fmla="*/ 1447635 h 6533995"/>
              <a:gd name="connsiteX5505" fmla="*/ 9649203 w 11830043"/>
              <a:gd name="connsiteY5505" fmla="*/ 1206548 h 6533995"/>
              <a:gd name="connsiteX5506" fmla="*/ 9658923 w 11830043"/>
              <a:gd name="connsiteY5506" fmla="*/ 1216336 h 6533995"/>
              <a:gd name="connsiteX5507" fmla="*/ 9649203 w 11830043"/>
              <a:gd name="connsiteY5507" fmla="*/ 1226063 h 6533995"/>
              <a:gd name="connsiteX5508" fmla="*/ 9639483 w 11830043"/>
              <a:gd name="connsiteY5508" fmla="*/ 1216336 h 6533995"/>
              <a:gd name="connsiteX5509" fmla="*/ 9649203 w 11830043"/>
              <a:gd name="connsiteY5509" fmla="*/ 1206548 h 6533995"/>
              <a:gd name="connsiteX5510" fmla="*/ 9890432 w 11830043"/>
              <a:gd name="connsiteY5510" fmla="*/ 1206544 h 6533995"/>
              <a:gd name="connsiteX5511" fmla="*/ 9900152 w 11830043"/>
              <a:gd name="connsiteY5511" fmla="*/ 1216332 h 6533995"/>
              <a:gd name="connsiteX5512" fmla="*/ 9890432 w 11830043"/>
              <a:gd name="connsiteY5512" fmla="*/ 1226059 h 6533995"/>
              <a:gd name="connsiteX5513" fmla="*/ 9880648 w 11830043"/>
              <a:gd name="connsiteY5513" fmla="*/ 1216332 h 6533995"/>
              <a:gd name="connsiteX5514" fmla="*/ 9890432 w 11830043"/>
              <a:gd name="connsiteY5514" fmla="*/ 1206544 h 6533995"/>
              <a:gd name="connsiteX5515" fmla="*/ 10131660 w 11830043"/>
              <a:gd name="connsiteY5515" fmla="*/ 1206541 h 6533995"/>
              <a:gd name="connsiteX5516" fmla="*/ 10141444 w 11830043"/>
              <a:gd name="connsiteY5516" fmla="*/ 1216329 h 6533995"/>
              <a:gd name="connsiteX5517" fmla="*/ 10131660 w 11830043"/>
              <a:gd name="connsiteY5517" fmla="*/ 1226056 h 6533995"/>
              <a:gd name="connsiteX5518" fmla="*/ 10121940 w 11830043"/>
              <a:gd name="connsiteY5518" fmla="*/ 1216329 h 6533995"/>
              <a:gd name="connsiteX5519" fmla="*/ 10131660 w 11830043"/>
              <a:gd name="connsiteY5519" fmla="*/ 1206541 h 6533995"/>
              <a:gd name="connsiteX5520" fmla="*/ 10372888 w 11830043"/>
              <a:gd name="connsiteY5520" fmla="*/ 1206538 h 6533995"/>
              <a:gd name="connsiteX5521" fmla="*/ 10382673 w 11830043"/>
              <a:gd name="connsiteY5521" fmla="*/ 1216325 h 6533995"/>
              <a:gd name="connsiteX5522" fmla="*/ 10372888 w 11830043"/>
              <a:gd name="connsiteY5522" fmla="*/ 1226052 h 6533995"/>
              <a:gd name="connsiteX5523" fmla="*/ 10363168 w 11830043"/>
              <a:gd name="connsiteY5523" fmla="*/ 1216325 h 6533995"/>
              <a:gd name="connsiteX5524" fmla="*/ 10372888 w 11830043"/>
              <a:gd name="connsiteY5524" fmla="*/ 1206538 h 6533995"/>
              <a:gd name="connsiteX5525" fmla="*/ 10614116 w 11830043"/>
              <a:gd name="connsiteY5525" fmla="*/ 1206535 h 6533995"/>
              <a:gd name="connsiteX5526" fmla="*/ 10623901 w 11830043"/>
              <a:gd name="connsiteY5526" fmla="*/ 1216322 h 6533995"/>
              <a:gd name="connsiteX5527" fmla="*/ 10614116 w 11830043"/>
              <a:gd name="connsiteY5527" fmla="*/ 1226049 h 6533995"/>
              <a:gd name="connsiteX5528" fmla="*/ 10604396 w 11830043"/>
              <a:gd name="connsiteY5528" fmla="*/ 1216322 h 6533995"/>
              <a:gd name="connsiteX5529" fmla="*/ 10614116 w 11830043"/>
              <a:gd name="connsiteY5529" fmla="*/ 1206535 h 6533995"/>
              <a:gd name="connsiteX5530" fmla="*/ 10855345 w 11830043"/>
              <a:gd name="connsiteY5530" fmla="*/ 1206531 h 6533995"/>
              <a:gd name="connsiteX5531" fmla="*/ 10865065 w 11830043"/>
              <a:gd name="connsiteY5531" fmla="*/ 1216319 h 6533995"/>
              <a:gd name="connsiteX5532" fmla="*/ 10855345 w 11830043"/>
              <a:gd name="connsiteY5532" fmla="*/ 1226045 h 6533995"/>
              <a:gd name="connsiteX5533" fmla="*/ 10845625 w 11830043"/>
              <a:gd name="connsiteY5533" fmla="*/ 1216319 h 6533995"/>
              <a:gd name="connsiteX5534" fmla="*/ 10855345 w 11830043"/>
              <a:gd name="connsiteY5534" fmla="*/ 1206531 h 6533995"/>
              <a:gd name="connsiteX5535" fmla="*/ 11096574 w 11830043"/>
              <a:gd name="connsiteY5535" fmla="*/ 1206528 h 6533995"/>
              <a:gd name="connsiteX5536" fmla="*/ 11106294 w 11830043"/>
              <a:gd name="connsiteY5536" fmla="*/ 1216315 h 6533995"/>
              <a:gd name="connsiteX5537" fmla="*/ 11096574 w 11830043"/>
              <a:gd name="connsiteY5537" fmla="*/ 1226042 h 6533995"/>
              <a:gd name="connsiteX5538" fmla="*/ 11086790 w 11830043"/>
              <a:gd name="connsiteY5538" fmla="*/ 1216315 h 6533995"/>
              <a:gd name="connsiteX5539" fmla="*/ 11096574 w 11830043"/>
              <a:gd name="connsiteY5539" fmla="*/ 1206528 h 6533995"/>
              <a:gd name="connsiteX5540" fmla="*/ 11337802 w 11830043"/>
              <a:gd name="connsiteY5540" fmla="*/ 1206524 h 6533995"/>
              <a:gd name="connsiteX5541" fmla="*/ 11347587 w 11830043"/>
              <a:gd name="connsiteY5541" fmla="*/ 1216312 h 6533995"/>
              <a:gd name="connsiteX5542" fmla="*/ 11337802 w 11830043"/>
              <a:gd name="connsiteY5542" fmla="*/ 1226038 h 6533995"/>
              <a:gd name="connsiteX5543" fmla="*/ 11328082 w 11830043"/>
              <a:gd name="connsiteY5543" fmla="*/ 1216312 h 6533995"/>
              <a:gd name="connsiteX5544" fmla="*/ 11337802 w 11830043"/>
              <a:gd name="connsiteY5544" fmla="*/ 1206524 h 6533995"/>
              <a:gd name="connsiteX5545" fmla="*/ 11579030 w 11830043"/>
              <a:gd name="connsiteY5545" fmla="*/ 1206521 h 6533995"/>
              <a:gd name="connsiteX5546" fmla="*/ 11588815 w 11830043"/>
              <a:gd name="connsiteY5546" fmla="*/ 1216309 h 6533995"/>
              <a:gd name="connsiteX5547" fmla="*/ 11579030 w 11830043"/>
              <a:gd name="connsiteY5547" fmla="*/ 1226035 h 6533995"/>
              <a:gd name="connsiteX5548" fmla="*/ 11569310 w 11830043"/>
              <a:gd name="connsiteY5548" fmla="*/ 1216309 h 6533995"/>
              <a:gd name="connsiteX5549" fmla="*/ 11579030 w 11830043"/>
              <a:gd name="connsiteY5549" fmla="*/ 1206521 h 6533995"/>
              <a:gd name="connsiteX5550" fmla="*/ 11820259 w 11830043"/>
              <a:gd name="connsiteY5550" fmla="*/ 1206518 h 6533995"/>
              <a:gd name="connsiteX5551" fmla="*/ 11830043 w 11830043"/>
              <a:gd name="connsiteY5551" fmla="*/ 1216305 h 6533995"/>
              <a:gd name="connsiteX5552" fmla="*/ 11820259 w 11830043"/>
              <a:gd name="connsiteY5552" fmla="*/ 1226032 h 6533995"/>
              <a:gd name="connsiteX5553" fmla="*/ 11810539 w 11830043"/>
              <a:gd name="connsiteY5553" fmla="*/ 1216305 h 6533995"/>
              <a:gd name="connsiteX5554" fmla="*/ 11820259 w 11830043"/>
              <a:gd name="connsiteY5554" fmla="*/ 1206518 h 6533995"/>
              <a:gd name="connsiteX5555" fmla="*/ 9720 w 11830043"/>
              <a:gd name="connsiteY5555" fmla="*/ 1206514 h 6533995"/>
              <a:gd name="connsiteX5556" fmla="*/ 19504 w 11830043"/>
              <a:gd name="connsiteY5556" fmla="*/ 1216302 h 6533995"/>
              <a:gd name="connsiteX5557" fmla="*/ 9720 w 11830043"/>
              <a:gd name="connsiteY5557" fmla="*/ 1226028 h 6533995"/>
              <a:gd name="connsiteX5558" fmla="*/ 1 w 11830043"/>
              <a:gd name="connsiteY5558" fmla="*/ 1216302 h 6533995"/>
              <a:gd name="connsiteX5559" fmla="*/ 9720 w 11830043"/>
              <a:gd name="connsiteY5559" fmla="*/ 1206514 h 6533995"/>
              <a:gd name="connsiteX5560" fmla="*/ 251004 w 11830043"/>
              <a:gd name="connsiteY5560" fmla="*/ 1206511 h 6533995"/>
              <a:gd name="connsiteX5561" fmla="*/ 260788 w 11830043"/>
              <a:gd name="connsiteY5561" fmla="*/ 1216299 h 6533995"/>
              <a:gd name="connsiteX5562" fmla="*/ 251004 w 11830043"/>
              <a:gd name="connsiteY5562" fmla="*/ 1226025 h 6533995"/>
              <a:gd name="connsiteX5563" fmla="*/ 241284 w 11830043"/>
              <a:gd name="connsiteY5563" fmla="*/ 1216299 h 6533995"/>
              <a:gd name="connsiteX5564" fmla="*/ 251004 w 11830043"/>
              <a:gd name="connsiteY5564" fmla="*/ 1206511 h 6533995"/>
              <a:gd name="connsiteX5565" fmla="*/ 492223 w 11830043"/>
              <a:gd name="connsiteY5565" fmla="*/ 1206507 h 6533995"/>
              <a:gd name="connsiteX5566" fmla="*/ 501943 w 11830043"/>
              <a:gd name="connsiteY5566" fmla="*/ 1216295 h 6533995"/>
              <a:gd name="connsiteX5567" fmla="*/ 492223 w 11830043"/>
              <a:gd name="connsiteY5567" fmla="*/ 1226021 h 6533995"/>
              <a:gd name="connsiteX5568" fmla="*/ 482439 w 11830043"/>
              <a:gd name="connsiteY5568" fmla="*/ 1216295 h 6533995"/>
              <a:gd name="connsiteX5569" fmla="*/ 492223 w 11830043"/>
              <a:gd name="connsiteY5569" fmla="*/ 1206507 h 6533995"/>
              <a:gd name="connsiteX5570" fmla="*/ 733444 w 11830043"/>
              <a:gd name="connsiteY5570" fmla="*/ 1206504 h 6533995"/>
              <a:gd name="connsiteX5571" fmla="*/ 743164 w 11830043"/>
              <a:gd name="connsiteY5571" fmla="*/ 1216292 h 6533995"/>
              <a:gd name="connsiteX5572" fmla="*/ 733444 w 11830043"/>
              <a:gd name="connsiteY5572" fmla="*/ 1226018 h 6533995"/>
              <a:gd name="connsiteX5573" fmla="*/ 723660 w 11830043"/>
              <a:gd name="connsiteY5573" fmla="*/ 1216292 h 6533995"/>
              <a:gd name="connsiteX5574" fmla="*/ 733444 w 11830043"/>
              <a:gd name="connsiteY5574" fmla="*/ 1206504 h 6533995"/>
              <a:gd name="connsiteX5575" fmla="*/ 974664 w 11830043"/>
              <a:gd name="connsiteY5575" fmla="*/ 1206501 h 6533995"/>
              <a:gd name="connsiteX5576" fmla="*/ 984448 w 11830043"/>
              <a:gd name="connsiteY5576" fmla="*/ 1216288 h 6533995"/>
              <a:gd name="connsiteX5577" fmla="*/ 974664 w 11830043"/>
              <a:gd name="connsiteY5577" fmla="*/ 1226014 h 6533995"/>
              <a:gd name="connsiteX5578" fmla="*/ 964944 w 11830043"/>
              <a:gd name="connsiteY5578" fmla="*/ 1216288 h 6533995"/>
              <a:gd name="connsiteX5579" fmla="*/ 974664 w 11830043"/>
              <a:gd name="connsiteY5579" fmla="*/ 1206501 h 6533995"/>
              <a:gd name="connsiteX5580" fmla="*/ 1215884 w 11830043"/>
              <a:gd name="connsiteY5580" fmla="*/ 1206497 h 6533995"/>
              <a:gd name="connsiteX5581" fmla="*/ 1225668 w 11830043"/>
              <a:gd name="connsiteY5581" fmla="*/ 1216285 h 6533995"/>
              <a:gd name="connsiteX5582" fmla="*/ 1215884 w 11830043"/>
              <a:gd name="connsiteY5582" fmla="*/ 1226011 h 6533995"/>
              <a:gd name="connsiteX5583" fmla="*/ 1206165 w 11830043"/>
              <a:gd name="connsiteY5583" fmla="*/ 1216285 h 6533995"/>
              <a:gd name="connsiteX5584" fmla="*/ 1215884 w 11830043"/>
              <a:gd name="connsiteY5584" fmla="*/ 1206497 h 6533995"/>
              <a:gd name="connsiteX5585" fmla="*/ 1457106 w 11830043"/>
              <a:gd name="connsiteY5585" fmla="*/ 1206494 h 6533995"/>
              <a:gd name="connsiteX5586" fmla="*/ 1466825 w 11830043"/>
              <a:gd name="connsiteY5586" fmla="*/ 1216282 h 6533995"/>
              <a:gd name="connsiteX5587" fmla="*/ 1457106 w 11830043"/>
              <a:gd name="connsiteY5587" fmla="*/ 1226007 h 6533995"/>
              <a:gd name="connsiteX5588" fmla="*/ 1447322 w 11830043"/>
              <a:gd name="connsiteY5588" fmla="*/ 1216282 h 6533995"/>
              <a:gd name="connsiteX5589" fmla="*/ 1457106 w 11830043"/>
              <a:gd name="connsiteY5589" fmla="*/ 1206494 h 6533995"/>
              <a:gd name="connsiteX5590" fmla="*/ 1698330 w 11830043"/>
              <a:gd name="connsiteY5590" fmla="*/ 1206491 h 6533995"/>
              <a:gd name="connsiteX5591" fmla="*/ 1708116 w 11830043"/>
              <a:gd name="connsiteY5591" fmla="*/ 1216278 h 6533995"/>
              <a:gd name="connsiteX5592" fmla="*/ 1698330 w 11830043"/>
              <a:gd name="connsiteY5592" fmla="*/ 1226004 h 6533995"/>
              <a:gd name="connsiteX5593" fmla="*/ 1688546 w 11830043"/>
              <a:gd name="connsiteY5593" fmla="*/ 1216278 h 6533995"/>
              <a:gd name="connsiteX5594" fmla="*/ 1698330 w 11830043"/>
              <a:gd name="connsiteY5594" fmla="*/ 1206491 h 6533995"/>
              <a:gd name="connsiteX5595" fmla="*/ 1939580 w 11830043"/>
              <a:gd name="connsiteY5595" fmla="*/ 1206487 h 6533995"/>
              <a:gd name="connsiteX5596" fmla="*/ 1949363 w 11830043"/>
              <a:gd name="connsiteY5596" fmla="*/ 1216275 h 6533995"/>
              <a:gd name="connsiteX5597" fmla="*/ 1939580 w 11830043"/>
              <a:gd name="connsiteY5597" fmla="*/ 1226001 h 6533995"/>
              <a:gd name="connsiteX5598" fmla="*/ 1929859 w 11830043"/>
              <a:gd name="connsiteY5598" fmla="*/ 1216275 h 6533995"/>
              <a:gd name="connsiteX5599" fmla="*/ 1939580 w 11830043"/>
              <a:gd name="connsiteY5599" fmla="*/ 1206487 h 6533995"/>
              <a:gd name="connsiteX5600" fmla="*/ 2180788 w 11830043"/>
              <a:gd name="connsiteY5600" fmla="*/ 1206484 h 6533995"/>
              <a:gd name="connsiteX5601" fmla="*/ 2190577 w 11830043"/>
              <a:gd name="connsiteY5601" fmla="*/ 1216272 h 6533995"/>
              <a:gd name="connsiteX5602" fmla="*/ 2180788 w 11830043"/>
              <a:gd name="connsiteY5602" fmla="*/ 1225997 h 6533995"/>
              <a:gd name="connsiteX5603" fmla="*/ 2171083 w 11830043"/>
              <a:gd name="connsiteY5603" fmla="*/ 1216272 h 6533995"/>
              <a:gd name="connsiteX5604" fmla="*/ 2180788 w 11830043"/>
              <a:gd name="connsiteY5604" fmla="*/ 1206484 h 6533995"/>
              <a:gd name="connsiteX5605" fmla="*/ 2422035 w 11830043"/>
              <a:gd name="connsiteY5605" fmla="*/ 1206481 h 6533995"/>
              <a:gd name="connsiteX5606" fmla="*/ 2431752 w 11830043"/>
              <a:gd name="connsiteY5606" fmla="*/ 1216268 h 6533995"/>
              <a:gd name="connsiteX5607" fmla="*/ 2422035 w 11830043"/>
              <a:gd name="connsiteY5607" fmla="*/ 1225994 h 6533995"/>
              <a:gd name="connsiteX5608" fmla="*/ 2412256 w 11830043"/>
              <a:gd name="connsiteY5608" fmla="*/ 1216268 h 6533995"/>
              <a:gd name="connsiteX5609" fmla="*/ 2422035 w 11830043"/>
              <a:gd name="connsiteY5609" fmla="*/ 1206481 h 6533995"/>
              <a:gd name="connsiteX5610" fmla="*/ 2663275 w 11830043"/>
              <a:gd name="connsiteY5610" fmla="*/ 1206477 h 6533995"/>
              <a:gd name="connsiteX5611" fmla="*/ 2672996 w 11830043"/>
              <a:gd name="connsiteY5611" fmla="*/ 1216265 h 6533995"/>
              <a:gd name="connsiteX5612" fmla="*/ 2663275 w 11830043"/>
              <a:gd name="connsiteY5612" fmla="*/ 1225990 h 6533995"/>
              <a:gd name="connsiteX5613" fmla="*/ 2653490 w 11830043"/>
              <a:gd name="connsiteY5613" fmla="*/ 1216265 h 6533995"/>
              <a:gd name="connsiteX5614" fmla="*/ 2663275 w 11830043"/>
              <a:gd name="connsiteY5614" fmla="*/ 1206477 h 6533995"/>
              <a:gd name="connsiteX5615" fmla="*/ 2904570 w 11830043"/>
              <a:gd name="connsiteY5615" fmla="*/ 1206474 h 6533995"/>
              <a:gd name="connsiteX5616" fmla="*/ 2914353 w 11830043"/>
              <a:gd name="connsiteY5616" fmla="*/ 1216261 h 6533995"/>
              <a:gd name="connsiteX5617" fmla="*/ 2904570 w 11830043"/>
              <a:gd name="connsiteY5617" fmla="*/ 1225987 h 6533995"/>
              <a:gd name="connsiteX5618" fmla="*/ 2894789 w 11830043"/>
              <a:gd name="connsiteY5618" fmla="*/ 1216261 h 6533995"/>
              <a:gd name="connsiteX5619" fmla="*/ 2904570 w 11830043"/>
              <a:gd name="connsiteY5619" fmla="*/ 1206474 h 6533995"/>
              <a:gd name="connsiteX5620" fmla="*/ 3145749 w 11830043"/>
              <a:gd name="connsiteY5620" fmla="*/ 1206470 h 6533995"/>
              <a:gd name="connsiteX5621" fmla="*/ 3155531 w 11830043"/>
              <a:gd name="connsiteY5621" fmla="*/ 1216258 h 6533995"/>
              <a:gd name="connsiteX5622" fmla="*/ 3145749 w 11830043"/>
              <a:gd name="connsiteY5622" fmla="*/ 1225984 h 6533995"/>
              <a:gd name="connsiteX5623" fmla="*/ 3136031 w 11830043"/>
              <a:gd name="connsiteY5623" fmla="*/ 1216258 h 6533995"/>
              <a:gd name="connsiteX5624" fmla="*/ 3145749 w 11830043"/>
              <a:gd name="connsiteY5624" fmla="*/ 1206470 h 6533995"/>
              <a:gd name="connsiteX5625" fmla="*/ 3386957 w 11830043"/>
              <a:gd name="connsiteY5625" fmla="*/ 1206467 h 6533995"/>
              <a:gd name="connsiteX5626" fmla="*/ 3396743 w 11830043"/>
              <a:gd name="connsiteY5626" fmla="*/ 1216255 h 6533995"/>
              <a:gd name="connsiteX5627" fmla="*/ 3386957 w 11830043"/>
              <a:gd name="connsiteY5627" fmla="*/ 1225980 h 6533995"/>
              <a:gd name="connsiteX5628" fmla="*/ 3377235 w 11830043"/>
              <a:gd name="connsiteY5628" fmla="*/ 1216255 h 6533995"/>
              <a:gd name="connsiteX5629" fmla="*/ 3386957 w 11830043"/>
              <a:gd name="connsiteY5629" fmla="*/ 1206467 h 6533995"/>
              <a:gd name="connsiteX5630" fmla="*/ 3628211 w 11830043"/>
              <a:gd name="connsiteY5630" fmla="*/ 1206464 h 6533995"/>
              <a:gd name="connsiteX5631" fmla="*/ 3637936 w 11830043"/>
              <a:gd name="connsiteY5631" fmla="*/ 1216251 h 6533995"/>
              <a:gd name="connsiteX5632" fmla="*/ 3628211 w 11830043"/>
              <a:gd name="connsiteY5632" fmla="*/ 1225977 h 6533995"/>
              <a:gd name="connsiteX5633" fmla="*/ 3618429 w 11830043"/>
              <a:gd name="connsiteY5633" fmla="*/ 1216251 h 6533995"/>
              <a:gd name="connsiteX5634" fmla="*/ 3628211 w 11830043"/>
              <a:gd name="connsiteY5634" fmla="*/ 1206464 h 6533995"/>
              <a:gd name="connsiteX5635" fmla="*/ 3869430 w 11830043"/>
              <a:gd name="connsiteY5635" fmla="*/ 1206460 h 6533995"/>
              <a:gd name="connsiteX5636" fmla="*/ 3879147 w 11830043"/>
              <a:gd name="connsiteY5636" fmla="*/ 1216248 h 6533995"/>
              <a:gd name="connsiteX5637" fmla="*/ 3869430 w 11830043"/>
              <a:gd name="connsiteY5637" fmla="*/ 1225973 h 6533995"/>
              <a:gd name="connsiteX5638" fmla="*/ 3859646 w 11830043"/>
              <a:gd name="connsiteY5638" fmla="*/ 1216248 h 6533995"/>
              <a:gd name="connsiteX5639" fmla="*/ 3869430 w 11830043"/>
              <a:gd name="connsiteY5639" fmla="*/ 1206460 h 6533995"/>
              <a:gd name="connsiteX5640" fmla="*/ 4110581 w 11830043"/>
              <a:gd name="connsiteY5640" fmla="*/ 1206457 h 6533995"/>
              <a:gd name="connsiteX5641" fmla="*/ 4120362 w 11830043"/>
              <a:gd name="connsiteY5641" fmla="*/ 1216245 h 6533995"/>
              <a:gd name="connsiteX5642" fmla="*/ 4110581 w 11830043"/>
              <a:gd name="connsiteY5642" fmla="*/ 1225970 h 6533995"/>
              <a:gd name="connsiteX5643" fmla="*/ 4100797 w 11830043"/>
              <a:gd name="connsiteY5643" fmla="*/ 1216245 h 6533995"/>
              <a:gd name="connsiteX5644" fmla="*/ 4110581 w 11830043"/>
              <a:gd name="connsiteY5644" fmla="*/ 1206457 h 6533995"/>
              <a:gd name="connsiteX5645" fmla="*/ 4351806 w 11830043"/>
              <a:gd name="connsiteY5645" fmla="*/ 1206454 h 6533995"/>
              <a:gd name="connsiteX5646" fmla="*/ 4361580 w 11830043"/>
              <a:gd name="connsiteY5646" fmla="*/ 1216241 h 6533995"/>
              <a:gd name="connsiteX5647" fmla="*/ 4351806 w 11830043"/>
              <a:gd name="connsiteY5647" fmla="*/ 1225966 h 6533995"/>
              <a:gd name="connsiteX5648" fmla="*/ 4342006 w 11830043"/>
              <a:gd name="connsiteY5648" fmla="*/ 1216241 h 6533995"/>
              <a:gd name="connsiteX5649" fmla="*/ 4351806 w 11830043"/>
              <a:gd name="connsiteY5649" fmla="*/ 1206454 h 6533995"/>
              <a:gd name="connsiteX5650" fmla="*/ 4593017 w 11830043"/>
              <a:gd name="connsiteY5650" fmla="*/ 1206450 h 6533995"/>
              <a:gd name="connsiteX5651" fmla="*/ 4602795 w 11830043"/>
              <a:gd name="connsiteY5651" fmla="*/ 1216238 h 6533995"/>
              <a:gd name="connsiteX5652" fmla="*/ 4593017 w 11830043"/>
              <a:gd name="connsiteY5652" fmla="*/ 1225963 h 6533995"/>
              <a:gd name="connsiteX5653" fmla="*/ 4583304 w 11830043"/>
              <a:gd name="connsiteY5653" fmla="*/ 1216238 h 6533995"/>
              <a:gd name="connsiteX5654" fmla="*/ 4593017 w 11830043"/>
              <a:gd name="connsiteY5654" fmla="*/ 1206450 h 6533995"/>
              <a:gd name="connsiteX5655" fmla="*/ 4834252 w 11830043"/>
              <a:gd name="connsiteY5655" fmla="*/ 1206447 h 6533995"/>
              <a:gd name="connsiteX5656" fmla="*/ 4844038 w 11830043"/>
              <a:gd name="connsiteY5656" fmla="*/ 1216235 h 6533995"/>
              <a:gd name="connsiteX5657" fmla="*/ 4834252 w 11830043"/>
              <a:gd name="connsiteY5657" fmla="*/ 1225959 h 6533995"/>
              <a:gd name="connsiteX5658" fmla="*/ 4824532 w 11830043"/>
              <a:gd name="connsiteY5658" fmla="*/ 1216235 h 6533995"/>
              <a:gd name="connsiteX5659" fmla="*/ 4834252 w 11830043"/>
              <a:gd name="connsiteY5659" fmla="*/ 1206447 h 6533995"/>
              <a:gd name="connsiteX5660" fmla="*/ 5075485 w 11830043"/>
              <a:gd name="connsiteY5660" fmla="*/ 1206443 h 6533995"/>
              <a:gd name="connsiteX5661" fmla="*/ 5085201 w 11830043"/>
              <a:gd name="connsiteY5661" fmla="*/ 1216231 h 6533995"/>
              <a:gd name="connsiteX5662" fmla="*/ 5075485 w 11830043"/>
              <a:gd name="connsiteY5662" fmla="*/ 1225956 h 6533995"/>
              <a:gd name="connsiteX5663" fmla="*/ 5065704 w 11830043"/>
              <a:gd name="connsiteY5663" fmla="*/ 1216231 h 6533995"/>
              <a:gd name="connsiteX5664" fmla="*/ 5075485 w 11830043"/>
              <a:gd name="connsiteY5664" fmla="*/ 1206443 h 6533995"/>
              <a:gd name="connsiteX5665" fmla="*/ 5316710 w 11830043"/>
              <a:gd name="connsiteY5665" fmla="*/ 1206440 h 6533995"/>
              <a:gd name="connsiteX5666" fmla="*/ 5326429 w 11830043"/>
              <a:gd name="connsiteY5666" fmla="*/ 1216228 h 6533995"/>
              <a:gd name="connsiteX5667" fmla="*/ 5316710 w 11830043"/>
              <a:gd name="connsiteY5667" fmla="*/ 1225953 h 6533995"/>
              <a:gd name="connsiteX5668" fmla="*/ 5306924 w 11830043"/>
              <a:gd name="connsiteY5668" fmla="*/ 1216228 h 6533995"/>
              <a:gd name="connsiteX5669" fmla="*/ 5316710 w 11830043"/>
              <a:gd name="connsiteY5669" fmla="*/ 1206440 h 6533995"/>
              <a:gd name="connsiteX5670" fmla="*/ 5557991 w 11830043"/>
              <a:gd name="connsiteY5670" fmla="*/ 1206437 h 6533995"/>
              <a:gd name="connsiteX5671" fmla="*/ 5567774 w 11830043"/>
              <a:gd name="connsiteY5671" fmla="*/ 1216224 h 6533995"/>
              <a:gd name="connsiteX5672" fmla="*/ 5557991 w 11830043"/>
              <a:gd name="connsiteY5672" fmla="*/ 1225949 h 6533995"/>
              <a:gd name="connsiteX5673" fmla="*/ 5548208 w 11830043"/>
              <a:gd name="connsiteY5673" fmla="*/ 1216224 h 6533995"/>
              <a:gd name="connsiteX5674" fmla="*/ 5557991 w 11830043"/>
              <a:gd name="connsiteY5674" fmla="*/ 1206437 h 6533995"/>
              <a:gd name="connsiteX5675" fmla="*/ 5799205 w 11830043"/>
              <a:gd name="connsiteY5675" fmla="*/ 1206434 h 6533995"/>
              <a:gd name="connsiteX5676" fmla="*/ 5808989 w 11830043"/>
              <a:gd name="connsiteY5676" fmla="*/ 1216221 h 6533995"/>
              <a:gd name="connsiteX5677" fmla="*/ 5799205 w 11830043"/>
              <a:gd name="connsiteY5677" fmla="*/ 1225946 h 6533995"/>
              <a:gd name="connsiteX5678" fmla="*/ 5789486 w 11830043"/>
              <a:gd name="connsiteY5678" fmla="*/ 1216221 h 6533995"/>
              <a:gd name="connsiteX5679" fmla="*/ 5799205 w 11830043"/>
              <a:gd name="connsiteY5679" fmla="*/ 1206434 h 6533995"/>
              <a:gd name="connsiteX5680" fmla="*/ 6040432 w 11830043"/>
              <a:gd name="connsiteY5680" fmla="*/ 1206430 h 6533995"/>
              <a:gd name="connsiteX5681" fmla="*/ 6050216 w 11830043"/>
              <a:gd name="connsiteY5681" fmla="*/ 1216218 h 6533995"/>
              <a:gd name="connsiteX5682" fmla="*/ 6040432 w 11830043"/>
              <a:gd name="connsiteY5682" fmla="*/ 1225942 h 6533995"/>
              <a:gd name="connsiteX5683" fmla="*/ 6030712 w 11830043"/>
              <a:gd name="connsiteY5683" fmla="*/ 1216218 h 6533995"/>
              <a:gd name="connsiteX5684" fmla="*/ 6040432 w 11830043"/>
              <a:gd name="connsiteY5684" fmla="*/ 1206430 h 6533995"/>
              <a:gd name="connsiteX5685" fmla="*/ 6281661 w 11830043"/>
              <a:gd name="connsiteY5685" fmla="*/ 1206427 h 6533995"/>
              <a:gd name="connsiteX5686" fmla="*/ 6291381 w 11830043"/>
              <a:gd name="connsiteY5686" fmla="*/ 1216214 h 6533995"/>
              <a:gd name="connsiteX5687" fmla="*/ 6281661 w 11830043"/>
              <a:gd name="connsiteY5687" fmla="*/ 1225939 h 6533995"/>
              <a:gd name="connsiteX5688" fmla="*/ 6271877 w 11830043"/>
              <a:gd name="connsiteY5688" fmla="*/ 1216214 h 6533995"/>
              <a:gd name="connsiteX5689" fmla="*/ 6281661 w 11830043"/>
              <a:gd name="connsiteY5689" fmla="*/ 1206427 h 6533995"/>
              <a:gd name="connsiteX5690" fmla="*/ 6522889 w 11830043"/>
              <a:gd name="connsiteY5690" fmla="*/ 1206424 h 6533995"/>
              <a:gd name="connsiteX5691" fmla="*/ 6532610 w 11830043"/>
              <a:gd name="connsiteY5691" fmla="*/ 1216211 h 6533995"/>
              <a:gd name="connsiteX5692" fmla="*/ 6522889 w 11830043"/>
              <a:gd name="connsiteY5692" fmla="*/ 1225936 h 6533995"/>
              <a:gd name="connsiteX5693" fmla="*/ 6513105 w 11830043"/>
              <a:gd name="connsiteY5693" fmla="*/ 1216211 h 6533995"/>
              <a:gd name="connsiteX5694" fmla="*/ 6522889 w 11830043"/>
              <a:gd name="connsiteY5694" fmla="*/ 1206424 h 6533995"/>
              <a:gd name="connsiteX5695" fmla="*/ 6764118 w 11830043"/>
              <a:gd name="connsiteY5695" fmla="*/ 1206420 h 6533995"/>
              <a:gd name="connsiteX5696" fmla="*/ 6773902 w 11830043"/>
              <a:gd name="connsiteY5696" fmla="*/ 1216208 h 6533995"/>
              <a:gd name="connsiteX5697" fmla="*/ 6764118 w 11830043"/>
              <a:gd name="connsiteY5697" fmla="*/ 1225932 h 6533995"/>
              <a:gd name="connsiteX5698" fmla="*/ 6754335 w 11830043"/>
              <a:gd name="connsiteY5698" fmla="*/ 1216208 h 6533995"/>
              <a:gd name="connsiteX5699" fmla="*/ 6764118 w 11830043"/>
              <a:gd name="connsiteY5699" fmla="*/ 1206420 h 6533995"/>
              <a:gd name="connsiteX5700" fmla="*/ 7005346 w 11830043"/>
              <a:gd name="connsiteY5700" fmla="*/ 1206417 h 6533995"/>
              <a:gd name="connsiteX5701" fmla="*/ 7015130 w 11830043"/>
              <a:gd name="connsiteY5701" fmla="*/ 1216204 h 6533995"/>
              <a:gd name="connsiteX5702" fmla="*/ 7005346 w 11830043"/>
              <a:gd name="connsiteY5702" fmla="*/ 1225929 h 6533995"/>
              <a:gd name="connsiteX5703" fmla="*/ 6995626 w 11830043"/>
              <a:gd name="connsiteY5703" fmla="*/ 1216204 h 6533995"/>
              <a:gd name="connsiteX5704" fmla="*/ 7005346 w 11830043"/>
              <a:gd name="connsiteY5704" fmla="*/ 1206417 h 6533995"/>
              <a:gd name="connsiteX5705" fmla="*/ 7246575 w 11830043"/>
              <a:gd name="connsiteY5705" fmla="*/ 1206414 h 6533995"/>
              <a:gd name="connsiteX5706" fmla="*/ 7256359 w 11830043"/>
              <a:gd name="connsiteY5706" fmla="*/ 1216201 h 6533995"/>
              <a:gd name="connsiteX5707" fmla="*/ 7246575 w 11830043"/>
              <a:gd name="connsiteY5707" fmla="*/ 1225925 h 6533995"/>
              <a:gd name="connsiteX5708" fmla="*/ 7236855 w 11830043"/>
              <a:gd name="connsiteY5708" fmla="*/ 1216201 h 6533995"/>
              <a:gd name="connsiteX5709" fmla="*/ 7246575 w 11830043"/>
              <a:gd name="connsiteY5709" fmla="*/ 1206414 h 6533995"/>
              <a:gd name="connsiteX5710" fmla="*/ 7487803 w 11830043"/>
              <a:gd name="connsiteY5710" fmla="*/ 1206410 h 6533995"/>
              <a:gd name="connsiteX5711" fmla="*/ 7497524 w 11830043"/>
              <a:gd name="connsiteY5711" fmla="*/ 1216198 h 6533995"/>
              <a:gd name="connsiteX5712" fmla="*/ 7487803 w 11830043"/>
              <a:gd name="connsiteY5712" fmla="*/ 1225922 h 6533995"/>
              <a:gd name="connsiteX5713" fmla="*/ 7478019 w 11830043"/>
              <a:gd name="connsiteY5713" fmla="*/ 1216198 h 6533995"/>
              <a:gd name="connsiteX5714" fmla="*/ 7487803 w 11830043"/>
              <a:gd name="connsiteY5714" fmla="*/ 1206410 h 6533995"/>
              <a:gd name="connsiteX5715" fmla="*/ 7729032 w 11830043"/>
              <a:gd name="connsiteY5715" fmla="*/ 1206407 h 6533995"/>
              <a:gd name="connsiteX5716" fmla="*/ 7738753 w 11830043"/>
              <a:gd name="connsiteY5716" fmla="*/ 1216194 h 6533995"/>
              <a:gd name="connsiteX5717" fmla="*/ 7729032 w 11830043"/>
              <a:gd name="connsiteY5717" fmla="*/ 1225918 h 6533995"/>
              <a:gd name="connsiteX5718" fmla="*/ 7719249 w 11830043"/>
              <a:gd name="connsiteY5718" fmla="*/ 1216194 h 6533995"/>
              <a:gd name="connsiteX5719" fmla="*/ 7729032 w 11830043"/>
              <a:gd name="connsiteY5719" fmla="*/ 1206407 h 6533995"/>
              <a:gd name="connsiteX5720" fmla="*/ 7970260 w 11830043"/>
              <a:gd name="connsiteY5720" fmla="*/ 1206404 h 6533995"/>
              <a:gd name="connsiteX5721" fmla="*/ 7980044 w 11830043"/>
              <a:gd name="connsiteY5721" fmla="*/ 1216191 h 6533995"/>
              <a:gd name="connsiteX5722" fmla="*/ 7970260 w 11830043"/>
              <a:gd name="connsiteY5722" fmla="*/ 1225915 h 6533995"/>
              <a:gd name="connsiteX5723" fmla="*/ 7960477 w 11830043"/>
              <a:gd name="connsiteY5723" fmla="*/ 1216191 h 6533995"/>
              <a:gd name="connsiteX5724" fmla="*/ 7970260 w 11830043"/>
              <a:gd name="connsiteY5724" fmla="*/ 1206404 h 6533995"/>
              <a:gd name="connsiteX5725" fmla="*/ 8211553 w 11830043"/>
              <a:gd name="connsiteY5725" fmla="*/ 1206400 h 6533995"/>
              <a:gd name="connsiteX5726" fmla="*/ 8221273 w 11830043"/>
              <a:gd name="connsiteY5726" fmla="*/ 1216187 h 6533995"/>
              <a:gd name="connsiteX5727" fmla="*/ 8211553 w 11830043"/>
              <a:gd name="connsiteY5727" fmla="*/ 1225912 h 6533995"/>
              <a:gd name="connsiteX5728" fmla="*/ 8201769 w 11830043"/>
              <a:gd name="connsiteY5728" fmla="*/ 1216187 h 6533995"/>
              <a:gd name="connsiteX5729" fmla="*/ 8211553 w 11830043"/>
              <a:gd name="connsiteY5729" fmla="*/ 1206400 h 6533995"/>
              <a:gd name="connsiteX5730" fmla="*/ 8452781 w 11830043"/>
              <a:gd name="connsiteY5730" fmla="*/ 1206397 h 6533995"/>
              <a:gd name="connsiteX5731" fmla="*/ 8462566 w 11830043"/>
              <a:gd name="connsiteY5731" fmla="*/ 1216184 h 6533995"/>
              <a:gd name="connsiteX5732" fmla="*/ 8452781 w 11830043"/>
              <a:gd name="connsiteY5732" fmla="*/ 1225908 h 6533995"/>
              <a:gd name="connsiteX5733" fmla="*/ 8443061 w 11830043"/>
              <a:gd name="connsiteY5733" fmla="*/ 1216184 h 6533995"/>
              <a:gd name="connsiteX5734" fmla="*/ 8452781 w 11830043"/>
              <a:gd name="connsiteY5734" fmla="*/ 1206397 h 6533995"/>
              <a:gd name="connsiteX5735" fmla="*/ 8694009 w 11830043"/>
              <a:gd name="connsiteY5735" fmla="*/ 1206393 h 6533995"/>
              <a:gd name="connsiteX5736" fmla="*/ 8703730 w 11830043"/>
              <a:gd name="connsiteY5736" fmla="*/ 1216181 h 6533995"/>
              <a:gd name="connsiteX5737" fmla="*/ 8694009 w 11830043"/>
              <a:gd name="connsiteY5737" fmla="*/ 1225905 h 6533995"/>
              <a:gd name="connsiteX5738" fmla="*/ 8684289 w 11830043"/>
              <a:gd name="connsiteY5738" fmla="*/ 1216181 h 6533995"/>
              <a:gd name="connsiteX5739" fmla="*/ 8694009 w 11830043"/>
              <a:gd name="connsiteY5739" fmla="*/ 1206393 h 6533995"/>
              <a:gd name="connsiteX5740" fmla="*/ 8935237 w 11830043"/>
              <a:gd name="connsiteY5740" fmla="*/ 1206390 h 6533995"/>
              <a:gd name="connsiteX5741" fmla="*/ 8944958 w 11830043"/>
              <a:gd name="connsiteY5741" fmla="*/ 1216177 h 6533995"/>
              <a:gd name="connsiteX5742" fmla="*/ 8935237 w 11830043"/>
              <a:gd name="connsiteY5742" fmla="*/ 1225902 h 6533995"/>
              <a:gd name="connsiteX5743" fmla="*/ 8925454 w 11830043"/>
              <a:gd name="connsiteY5743" fmla="*/ 1216177 h 6533995"/>
              <a:gd name="connsiteX5744" fmla="*/ 8935237 w 11830043"/>
              <a:gd name="connsiteY5744" fmla="*/ 1206390 h 6533995"/>
              <a:gd name="connsiteX5745" fmla="*/ 9176467 w 11830043"/>
              <a:gd name="connsiteY5745" fmla="*/ 1206387 h 6533995"/>
              <a:gd name="connsiteX5746" fmla="*/ 9186187 w 11830043"/>
              <a:gd name="connsiteY5746" fmla="*/ 1216174 h 6533995"/>
              <a:gd name="connsiteX5747" fmla="*/ 9176467 w 11830043"/>
              <a:gd name="connsiteY5747" fmla="*/ 1225898 h 6533995"/>
              <a:gd name="connsiteX5748" fmla="*/ 9166683 w 11830043"/>
              <a:gd name="connsiteY5748" fmla="*/ 1216174 h 6533995"/>
              <a:gd name="connsiteX5749" fmla="*/ 9176467 w 11830043"/>
              <a:gd name="connsiteY5749" fmla="*/ 1206387 h 6533995"/>
              <a:gd name="connsiteX5750" fmla="*/ 9417695 w 11830043"/>
              <a:gd name="connsiteY5750" fmla="*/ 1206384 h 6533995"/>
              <a:gd name="connsiteX5751" fmla="*/ 9427416 w 11830043"/>
              <a:gd name="connsiteY5751" fmla="*/ 1216171 h 6533995"/>
              <a:gd name="connsiteX5752" fmla="*/ 9417695 w 11830043"/>
              <a:gd name="connsiteY5752" fmla="*/ 1225895 h 6533995"/>
              <a:gd name="connsiteX5753" fmla="*/ 9407911 w 11830043"/>
              <a:gd name="connsiteY5753" fmla="*/ 1216171 h 6533995"/>
              <a:gd name="connsiteX5754" fmla="*/ 9417695 w 11830043"/>
              <a:gd name="connsiteY5754" fmla="*/ 1206384 h 6533995"/>
              <a:gd name="connsiteX5755" fmla="*/ 9649203 w 11830043"/>
              <a:gd name="connsiteY5755" fmla="*/ 965270 h 6533995"/>
              <a:gd name="connsiteX5756" fmla="*/ 9658923 w 11830043"/>
              <a:gd name="connsiteY5756" fmla="*/ 974997 h 6533995"/>
              <a:gd name="connsiteX5757" fmla="*/ 9649203 w 11830043"/>
              <a:gd name="connsiteY5757" fmla="*/ 984785 h 6533995"/>
              <a:gd name="connsiteX5758" fmla="*/ 9639483 w 11830043"/>
              <a:gd name="connsiteY5758" fmla="*/ 974997 h 6533995"/>
              <a:gd name="connsiteX5759" fmla="*/ 9649203 w 11830043"/>
              <a:gd name="connsiteY5759" fmla="*/ 965270 h 6533995"/>
              <a:gd name="connsiteX5760" fmla="*/ 9890432 w 11830043"/>
              <a:gd name="connsiteY5760" fmla="*/ 965267 h 6533995"/>
              <a:gd name="connsiteX5761" fmla="*/ 9900152 w 11830043"/>
              <a:gd name="connsiteY5761" fmla="*/ 974994 h 6533995"/>
              <a:gd name="connsiteX5762" fmla="*/ 9890432 w 11830043"/>
              <a:gd name="connsiteY5762" fmla="*/ 984782 h 6533995"/>
              <a:gd name="connsiteX5763" fmla="*/ 9880648 w 11830043"/>
              <a:gd name="connsiteY5763" fmla="*/ 974994 h 6533995"/>
              <a:gd name="connsiteX5764" fmla="*/ 9890432 w 11830043"/>
              <a:gd name="connsiteY5764" fmla="*/ 965267 h 6533995"/>
              <a:gd name="connsiteX5765" fmla="*/ 10131660 w 11830043"/>
              <a:gd name="connsiteY5765" fmla="*/ 965264 h 6533995"/>
              <a:gd name="connsiteX5766" fmla="*/ 10141444 w 11830043"/>
              <a:gd name="connsiteY5766" fmla="*/ 974991 h 6533995"/>
              <a:gd name="connsiteX5767" fmla="*/ 10131660 w 11830043"/>
              <a:gd name="connsiteY5767" fmla="*/ 984779 h 6533995"/>
              <a:gd name="connsiteX5768" fmla="*/ 10121940 w 11830043"/>
              <a:gd name="connsiteY5768" fmla="*/ 974991 h 6533995"/>
              <a:gd name="connsiteX5769" fmla="*/ 10131660 w 11830043"/>
              <a:gd name="connsiteY5769" fmla="*/ 965264 h 6533995"/>
              <a:gd name="connsiteX5770" fmla="*/ 10372888 w 11830043"/>
              <a:gd name="connsiteY5770" fmla="*/ 965261 h 6533995"/>
              <a:gd name="connsiteX5771" fmla="*/ 10382673 w 11830043"/>
              <a:gd name="connsiteY5771" fmla="*/ 974988 h 6533995"/>
              <a:gd name="connsiteX5772" fmla="*/ 10372888 w 11830043"/>
              <a:gd name="connsiteY5772" fmla="*/ 984776 h 6533995"/>
              <a:gd name="connsiteX5773" fmla="*/ 10363168 w 11830043"/>
              <a:gd name="connsiteY5773" fmla="*/ 974988 h 6533995"/>
              <a:gd name="connsiteX5774" fmla="*/ 10372888 w 11830043"/>
              <a:gd name="connsiteY5774" fmla="*/ 965261 h 6533995"/>
              <a:gd name="connsiteX5775" fmla="*/ 10614116 w 11830043"/>
              <a:gd name="connsiteY5775" fmla="*/ 965258 h 6533995"/>
              <a:gd name="connsiteX5776" fmla="*/ 10623901 w 11830043"/>
              <a:gd name="connsiteY5776" fmla="*/ 974986 h 6533995"/>
              <a:gd name="connsiteX5777" fmla="*/ 10614116 w 11830043"/>
              <a:gd name="connsiteY5777" fmla="*/ 984773 h 6533995"/>
              <a:gd name="connsiteX5778" fmla="*/ 10604396 w 11830043"/>
              <a:gd name="connsiteY5778" fmla="*/ 974986 h 6533995"/>
              <a:gd name="connsiteX5779" fmla="*/ 10614116 w 11830043"/>
              <a:gd name="connsiteY5779" fmla="*/ 965258 h 6533995"/>
              <a:gd name="connsiteX5780" fmla="*/ 10855345 w 11830043"/>
              <a:gd name="connsiteY5780" fmla="*/ 965255 h 6533995"/>
              <a:gd name="connsiteX5781" fmla="*/ 10865065 w 11830043"/>
              <a:gd name="connsiteY5781" fmla="*/ 974983 h 6533995"/>
              <a:gd name="connsiteX5782" fmla="*/ 10855345 w 11830043"/>
              <a:gd name="connsiteY5782" fmla="*/ 984771 h 6533995"/>
              <a:gd name="connsiteX5783" fmla="*/ 10845625 w 11830043"/>
              <a:gd name="connsiteY5783" fmla="*/ 974983 h 6533995"/>
              <a:gd name="connsiteX5784" fmla="*/ 10855345 w 11830043"/>
              <a:gd name="connsiteY5784" fmla="*/ 965255 h 6533995"/>
              <a:gd name="connsiteX5785" fmla="*/ 11096574 w 11830043"/>
              <a:gd name="connsiteY5785" fmla="*/ 965252 h 6533995"/>
              <a:gd name="connsiteX5786" fmla="*/ 11106294 w 11830043"/>
              <a:gd name="connsiteY5786" fmla="*/ 974980 h 6533995"/>
              <a:gd name="connsiteX5787" fmla="*/ 11096574 w 11830043"/>
              <a:gd name="connsiteY5787" fmla="*/ 984768 h 6533995"/>
              <a:gd name="connsiteX5788" fmla="*/ 11086790 w 11830043"/>
              <a:gd name="connsiteY5788" fmla="*/ 974980 h 6533995"/>
              <a:gd name="connsiteX5789" fmla="*/ 11096574 w 11830043"/>
              <a:gd name="connsiteY5789" fmla="*/ 965252 h 6533995"/>
              <a:gd name="connsiteX5790" fmla="*/ 11337802 w 11830043"/>
              <a:gd name="connsiteY5790" fmla="*/ 965250 h 6533995"/>
              <a:gd name="connsiteX5791" fmla="*/ 11347587 w 11830043"/>
              <a:gd name="connsiteY5791" fmla="*/ 974977 h 6533995"/>
              <a:gd name="connsiteX5792" fmla="*/ 11337802 w 11830043"/>
              <a:gd name="connsiteY5792" fmla="*/ 984765 h 6533995"/>
              <a:gd name="connsiteX5793" fmla="*/ 11328082 w 11830043"/>
              <a:gd name="connsiteY5793" fmla="*/ 974977 h 6533995"/>
              <a:gd name="connsiteX5794" fmla="*/ 11337802 w 11830043"/>
              <a:gd name="connsiteY5794" fmla="*/ 965250 h 6533995"/>
              <a:gd name="connsiteX5795" fmla="*/ 11579030 w 11830043"/>
              <a:gd name="connsiteY5795" fmla="*/ 965247 h 6533995"/>
              <a:gd name="connsiteX5796" fmla="*/ 11588815 w 11830043"/>
              <a:gd name="connsiteY5796" fmla="*/ 974974 h 6533995"/>
              <a:gd name="connsiteX5797" fmla="*/ 11579030 w 11830043"/>
              <a:gd name="connsiteY5797" fmla="*/ 984762 h 6533995"/>
              <a:gd name="connsiteX5798" fmla="*/ 11569310 w 11830043"/>
              <a:gd name="connsiteY5798" fmla="*/ 974974 h 6533995"/>
              <a:gd name="connsiteX5799" fmla="*/ 11579030 w 11830043"/>
              <a:gd name="connsiteY5799" fmla="*/ 965247 h 6533995"/>
              <a:gd name="connsiteX5800" fmla="*/ 11820259 w 11830043"/>
              <a:gd name="connsiteY5800" fmla="*/ 965244 h 6533995"/>
              <a:gd name="connsiteX5801" fmla="*/ 11830043 w 11830043"/>
              <a:gd name="connsiteY5801" fmla="*/ 974971 h 6533995"/>
              <a:gd name="connsiteX5802" fmla="*/ 11820259 w 11830043"/>
              <a:gd name="connsiteY5802" fmla="*/ 984759 h 6533995"/>
              <a:gd name="connsiteX5803" fmla="*/ 11810539 w 11830043"/>
              <a:gd name="connsiteY5803" fmla="*/ 974971 h 6533995"/>
              <a:gd name="connsiteX5804" fmla="*/ 11820259 w 11830043"/>
              <a:gd name="connsiteY5804" fmla="*/ 965244 h 6533995"/>
              <a:gd name="connsiteX5805" fmla="*/ 9720 w 11830043"/>
              <a:gd name="connsiteY5805" fmla="*/ 965241 h 6533995"/>
              <a:gd name="connsiteX5806" fmla="*/ 19504 w 11830043"/>
              <a:gd name="connsiteY5806" fmla="*/ 974968 h 6533995"/>
              <a:gd name="connsiteX5807" fmla="*/ 9720 w 11830043"/>
              <a:gd name="connsiteY5807" fmla="*/ 984756 h 6533995"/>
              <a:gd name="connsiteX5808" fmla="*/ 1 w 11830043"/>
              <a:gd name="connsiteY5808" fmla="*/ 974968 h 6533995"/>
              <a:gd name="connsiteX5809" fmla="*/ 9720 w 11830043"/>
              <a:gd name="connsiteY5809" fmla="*/ 965241 h 6533995"/>
              <a:gd name="connsiteX5810" fmla="*/ 251004 w 11830043"/>
              <a:gd name="connsiteY5810" fmla="*/ 965238 h 6533995"/>
              <a:gd name="connsiteX5811" fmla="*/ 260788 w 11830043"/>
              <a:gd name="connsiteY5811" fmla="*/ 974965 h 6533995"/>
              <a:gd name="connsiteX5812" fmla="*/ 251004 w 11830043"/>
              <a:gd name="connsiteY5812" fmla="*/ 984753 h 6533995"/>
              <a:gd name="connsiteX5813" fmla="*/ 241284 w 11830043"/>
              <a:gd name="connsiteY5813" fmla="*/ 974965 h 6533995"/>
              <a:gd name="connsiteX5814" fmla="*/ 251004 w 11830043"/>
              <a:gd name="connsiteY5814" fmla="*/ 965238 h 6533995"/>
              <a:gd name="connsiteX5815" fmla="*/ 492223 w 11830043"/>
              <a:gd name="connsiteY5815" fmla="*/ 965235 h 6533995"/>
              <a:gd name="connsiteX5816" fmla="*/ 501943 w 11830043"/>
              <a:gd name="connsiteY5816" fmla="*/ 974962 h 6533995"/>
              <a:gd name="connsiteX5817" fmla="*/ 492223 w 11830043"/>
              <a:gd name="connsiteY5817" fmla="*/ 984750 h 6533995"/>
              <a:gd name="connsiteX5818" fmla="*/ 482439 w 11830043"/>
              <a:gd name="connsiteY5818" fmla="*/ 974962 h 6533995"/>
              <a:gd name="connsiteX5819" fmla="*/ 492223 w 11830043"/>
              <a:gd name="connsiteY5819" fmla="*/ 965235 h 6533995"/>
              <a:gd name="connsiteX5820" fmla="*/ 733444 w 11830043"/>
              <a:gd name="connsiteY5820" fmla="*/ 965233 h 6533995"/>
              <a:gd name="connsiteX5821" fmla="*/ 743164 w 11830043"/>
              <a:gd name="connsiteY5821" fmla="*/ 974960 h 6533995"/>
              <a:gd name="connsiteX5822" fmla="*/ 733444 w 11830043"/>
              <a:gd name="connsiteY5822" fmla="*/ 984747 h 6533995"/>
              <a:gd name="connsiteX5823" fmla="*/ 723660 w 11830043"/>
              <a:gd name="connsiteY5823" fmla="*/ 974960 h 6533995"/>
              <a:gd name="connsiteX5824" fmla="*/ 733444 w 11830043"/>
              <a:gd name="connsiteY5824" fmla="*/ 965233 h 6533995"/>
              <a:gd name="connsiteX5825" fmla="*/ 974664 w 11830043"/>
              <a:gd name="connsiteY5825" fmla="*/ 965230 h 6533995"/>
              <a:gd name="connsiteX5826" fmla="*/ 984448 w 11830043"/>
              <a:gd name="connsiteY5826" fmla="*/ 974957 h 6533995"/>
              <a:gd name="connsiteX5827" fmla="*/ 974664 w 11830043"/>
              <a:gd name="connsiteY5827" fmla="*/ 984745 h 6533995"/>
              <a:gd name="connsiteX5828" fmla="*/ 964944 w 11830043"/>
              <a:gd name="connsiteY5828" fmla="*/ 974957 h 6533995"/>
              <a:gd name="connsiteX5829" fmla="*/ 974664 w 11830043"/>
              <a:gd name="connsiteY5829" fmla="*/ 965230 h 6533995"/>
              <a:gd name="connsiteX5830" fmla="*/ 1215884 w 11830043"/>
              <a:gd name="connsiteY5830" fmla="*/ 965227 h 6533995"/>
              <a:gd name="connsiteX5831" fmla="*/ 1225668 w 11830043"/>
              <a:gd name="connsiteY5831" fmla="*/ 974954 h 6533995"/>
              <a:gd name="connsiteX5832" fmla="*/ 1215884 w 11830043"/>
              <a:gd name="connsiteY5832" fmla="*/ 984742 h 6533995"/>
              <a:gd name="connsiteX5833" fmla="*/ 1206164 w 11830043"/>
              <a:gd name="connsiteY5833" fmla="*/ 974954 h 6533995"/>
              <a:gd name="connsiteX5834" fmla="*/ 1215884 w 11830043"/>
              <a:gd name="connsiteY5834" fmla="*/ 965227 h 6533995"/>
              <a:gd name="connsiteX5835" fmla="*/ 1457105 w 11830043"/>
              <a:gd name="connsiteY5835" fmla="*/ 965224 h 6533995"/>
              <a:gd name="connsiteX5836" fmla="*/ 1466825 w 11830043"/>
              <a:gd name="connsiteY5836" fmla="*/ 974951 h 6533995"/>
              <a:gd name="connsiteX5837" fmla="*/ 1457105 w 11830043"/>
              <a:gd name="connsiteY5837" fmla="*/ 984739 h 6533995"/>
              <a:gd name="connsiteX5838" fmla="*/ 1447322 w 11830043"/>
              <a:gd name="connsiteY5838" fmla="*/ 974951 h 6533995"/>
              <a:gd name="connsiteX5839" fmla="*/ 1457105 w 11830043"/>
              <a:gd name="connsiteY5839" fmla="*/ 965224 h 6533995"/>
              <a:gd name="connsiteX5840" fmla="*/ 1698330 w 11830043"/>
              <a:gd name="connsiteY5840" fmla="*/ 965221 h 6533995"/>
              <a:gd name="connsiteX5841" fmla="*/ 1708116 w 11830043"/>
              <a:gd name="connsiteY5841" fmla="*/ 974948 h 6533995"/>
              <a:gd name="connsiteX5842" fmla="*/ 1698330 w 11830043"/>
              <a:gd name="connsiteY5842" fmla="*/ 984736 h 6533995"/>
              <a:gd name="connsiteX5843" fmla="*/ 1688545 w 11830043"/>
              <a:gd name="connsiteY5843" fmla="*/ 974948 h 6533995"/>
              <a:gd name="connsiteX5844" fmla="*/ 1698330 w 11830043"/>
              <a:gd name="connsiteY5844" fmla="*/ 965221 h 6533995"/>
              <a:gd name="connsiteX5845" fmla="*/ 1939580 w 11830043"/>
              <a:gd name="connsiteY5845" fmla="*/ 965219 h 6533995"/>
              <a:gd name="connsiteX5846" fmla="*/ 1949363 w 11830043"/>
              <a:gd name="connsiteY5846" fmla="*/ 974945 h 6533995"/>
              <a:gd name="connsiteX5847" fmla="*/ 1939580 w 11830043"/>
              <a:gd name="connsiteY5847" fmla="*/ 984733 h 6533995"/>
              <a:gd name="connsiteX5848" fmla="*/ 1929859 w 11830043"/>
              <a:gd name="connsiteY5848" fmla="*/ 974945 h 6533995"/>
              <a:gd name="connsiteX5849" fmla="*/ 1939580 w 11830043"/>
              <a:gd name="connsiteY5849" fmla="*/ 965219 h 6533995"/>
              <a:gd name="connsiteX5850" fmla="*/ 2180788 w 11830043"/>
              <a:gd name="connsiteY5850" fmla="*/ 965216 h 6533995"/>
              <a:gd name="connsiteX5851" fmla="*/ 2190577 w 11830043"/>
              <a:gd name="connsiteY5851" fmla="*/ 974942 h 6533995"/>
              <a:gd name="connsiteX5852" fmla="*/ 2180788 w 11830043"/>
              <a:gd name="connsiteY5852" fmla="*/ 984730 h 6533995"/>
              <a:gd name="connsiteX5853" fmla="*/ 2171083 w 11830043"/>
              <a:gd name="connsiteY5853" fmla="*/ 974942 h 6533995"/>
              <a:gd name="connsiteX5854" fmla="*/ 2180788 w 11830043"/>
              <a:gd name="connsiteY5854" fmla="*/ 965216 h 6533995"/>
              <a:gd name="connsiteX5855" fmla="*/ 2422035 w 11830043"/>
              <a:gd name="connsiteY5855" fmla="*/ 965213 h 6533995"/>
              <a:gd name="connsiteX5856" fmla="*/ 2431752 w 11830043"/>
              <a:gd name="connsiteY5856" fmla="*/ 974940 h 6533995"/>
              <a:gd name="connsiteX5857" fmla="*/ 2422035 w 11830043"/>
              <a:gd name="connsiteY5857" fmla="*/ 984727 h 6533995"/>
              <a:gd name="connsiteX5858" fmla="*/ 2412255 w 11830043"/>
              <a:gd name="connsiteY5858" fmla="*/ 974940 h 6533995"/>
              <a:gd name="connsiteX5859" fmla="*/ 2422035 w 11830043"/>
              <a:gd name="connsiteY5859" fmla="*/ 965213 h 6533995"/>
              <a:gd name="connsiteX5860" fmla="*/ 2663272 w 11830043"/>
              <a:gd name="connsiteY5860" fmla="*/ 965210 h 6533995"/>
              <a:gd name="connsiteX5861" fmla="*/ 2672996 w 11830043"/>
              <a:gd name="connsiteY5861" fmla="*/ 974937 h 6533995"/>
              <a:gd name="connsiteX5862" fmla="*/ 2663272 w 11830043"/>
              <a:gd name="connsiteY5862" fmla="*/ 984724 h 6533995"/>
              <a:gd name="connsiteX5863" fmla="*/ 2653490 w 11830043"/>
              <a:gd name="connsiteY5863" fmla="*/ 974937 h 6533995"/>
              <a:gd name="connsiteX5864" fmla="*/ 2663272 w 11830043"/>
              <a:gd name="connsiteY5864" fmla="*/ 965210 h 6533995"/>
              <a:gd name="connsiteX5865" fmla="*/ 2904570 w 11830043"/>
              <a:gd name="connsiteY5865" fmla="*/ 965208 h 6533995"/>
              <a:gd name="connsiteX5866" fmla="*/ 2914353 w 11830043"/>
              <a:gd name="connsiteY5866" fmla="*/ 974934 h 6533995"/>
              <a:gd name="connsiteX5867" fmla="*/ 2904570 w 11830043"/>
              <a:gd name="connsiteY5867" fmla="*/ 984721 h 6533995"/>
              <a:gd name="connsiteX5868" fmla="*/ 2894789 w 11830043"/>
              <a:gd name="connsiteY5868" fmla="*/ 974934 h 6533995"/>
              <a:gd name="connsiteX5869" fmla="*/ 2904570 w 11830043"/>
              <a:gd name="connsiteY5869" fmla="*/ 965208 h 6533995"/>
              <a:gd name="connsiteX5870" fmla="*/ 3145749 w 11830043"/>
              <a:gd name="connsiteY5870" fmla="*/ 965205 h 6533995"/>
              <a:gd name="connsiteX5871" fmla="*/ 3155531 w 11830043"/>
              <a:gd name="connsiteY5871" fmla="*/ 974931 h 6533995"/>
              <a:gd name="connsiteX5872" fmla="*/ 3145749 w 11830043"/>
              <a:gd name="connsiteY5872" fmla="*/ 984719 h 6533995"/>
              <a:gd name="connsiteX5873" fmla="*/ 3136031 w 11830043"/>
              <a:gd name="connsiteY5873" fmla="*/ 974931 h 6533995"/>
              <a:gd name="connsiteX5874" fmla="*/ 3145749 w 11830043"/>
              <a:gd name="connsiteY5874" fmla="*/ 965205 h 6533995"/>
              <a:gd name="connsiteX5875" fmla="*/ 3386957 w 11830043"/>
              <a:gd name="connsiteY5875" fmla="*/ 965202 h 6533995"/>
              <a:gd name="connsiteX5876" fmla="*/ 3396743 w 11830043"/>
              <a:gd name="connsiteY5876" fmla="*/ 974928 h 6533995"/>
              <a:gd name="connsiteX5877" fmla="*/ 3386957 w 11830043"/>
              <a:gd name="connsiteY5877" fmla="*/ 984716 h 6533995"/>
              <a:gd name="connsiteX5878" fmla="*/ 3377235 w 11830043"/>
              <a:gd name="connsiteY5878" fmla="*/ 974928 h 6533995"/>
              <a:gd name="connsiteX5879" fmla="*/ 3386957 w 11830043"/>
              <a:gd name="connsiteY5879" fmla="*/ 965202 h 6533995"/>
              <a:gd name="connsiteX5880" fmla="*/ 3628211 w 11830043"/>
              <a:gd name="connsiteY5880" fmla="*/ 965199 h 6533995"/>
              <a:gd name="connsiteX5881" fmla="*/ 3637930 w 11830043"/>
              <a:gd name="connsiteY5881" fmla="*/ 974925 h 6533995"/>
              <a:gd name="connsiteX5882" fmla="*/ 3628211 w 11830043"/>
              <a:gd name="connsiteY5882" fmla="*/ 984713 h 6533995"/>
              <a:gd name="connsiteX5883" fmla="*/ 3618429 w 11830043"/>
              <a:gd name="connsiteY5883" fmla="*/ 974925 h 6533995"/>
              <a:gd name="connsiteX5884" fmla="*/ 3628211 w 11830043"/>
              <a:gd name="connsiteY5884" fmla="*/ 965199 h 6533995"/>
              <a:gd name="connsiteX5885" fmla="*/ 3869430 w 11830043"/>
              <a:gd name="connsiteY5885" fmla="*/ 965197 h 6533995"/>
              <a:gd name="connsiteX5886" fmla="*/ 3879147 w 11830043"/>
              <a:gd name="connsiteY5886" fmla="*/ 974923 h 6533995"/>
              <a:gd name="connsiteX5887" fmla="*/ 3869430 w 11830043"/>
              <a:gd name="connsiteY5887" fmla="*/ 984710 h 6533995"/>
              <a:gd name="connsiteX5888" fmla="*/ 3859645 w 11830043"/>
              <a:gd name="connsiteY5888" fmla="*/ 974923 h 6533995"/>
              <a:gd name="connsiteX5889" fmla="*/ 3869430 w 11830043"/>
              <a:gd name="connsiteY5889" fmla="*/ 965197 h 6533995"/>
              <a:gd name="connsiteX5890" fmla="*/ 4110581 w 11830043"/>
              <a:gd name="connsiteY5890" fmla="*/ 965194 h 6533995"/>
              <a:gd name="connsiteX5891" fmla="*/ 4120362 w 11830043"/>
              <a:gd name="connsiteY5891" fmla="*/ 974920 h 6533995"/>
              <a:gd name="connsiteX5892" fmla="*/ 4110581 w 11830043"/>
              <a:gd name="connsiteY5892" fmla="*/ 984707 h 6533995"/>
              <a:gd name="connsiteX5893" fmla="*/ 4100797 w 11830043"/>
              <a:gd name="connsiteY5893" fmla="*/ 974920 h 6533995"/>
              <a:gd name="connsiteX5894" fmla="*/ 4110581 w 11830043"/>
              <a:gd name="connsiteY5894" fmla="*/ 965194 h 6533995"/>
              <a:gd name="connsiteX5895" fmla="*/ 4351806 w 11830043"/>
              <a:gd name="connsiteY5895" fmla="*/ 965191 h 6533995"/>
              <a:gd name="connsiteX5896" fmla="*/ 4361580 w 11830043"/>
              <a:gd name="connsiteY5896" fmla="*/ 974917 h 6533995"/>
              <a:gd name="connsiteX5897" fmla="*/ 4351806 w 11830043"/>
              <a:gd name="connsiteY5897" fmla="*/ 984704 h 6533995"/>
              <a:gd name="connsiteX5898" fmla="*/ 4342006 w 11830043"/>
              <a:gd name="connsiteY5898" fmla="*/ 974917 h 6533995"/>
              <a:gd name="connsiteX5899" fmla="*/ 4351806 w 11830043"/>
              <a:gd name="connsiteY5899" fmla="*/ 965191 h 6533995"/>
              <a:gd name="connsiteX5900" fmla="*/ 4593017 w 11830043"/>
              <a:gd name="connsiteY5900" fmla="*/ 965189 h 6533995"/>
              <a:gd name="connsiteX5901" fmla="*/ 4602795 w 11830043"/>
              <a:gd name="connsiteY5901" fmla="*/ 974914 h 6533995"/>
              <a:gd name="connsiteX5902" fmla="*/ 4593017 w 11830043"/>
              <a:gd name="connsiteY5902" fmla="*/ 984701 h 6533995"/>
              <a:gd name="connsiteX5903" fmla="*/ 4583304 w 11830043"/>
              <a:gd name="connsiteY5903" fmla="*/ 974914 h 6533995"/>
              <a:gd name="connsiteX5904" fmla="*/ 4593017 w 11830043"/>
              <a:gd name="connsiteY5904" fmla="*/ 965189 h 6533995"/>
              <a:gd name="connsiteX5905" fmla="*/ 4834252 w 11830043"/>
              <a:gd name="connsiteY5905" fmla="*/ 965186 h 6533995"/>
              <a:gd name="connsiteX5906" fmla="*/ 4844038 w 11830043"/>
              <a:gd name="connsiteY5906" fmla="*/ 974911 h 6533995"/>
              <a:gd name="connsiteX5907" fmla="*/ 4834252 w 11830043"/>
              <a:gd name="connsiteY5907" fmla="*/ 984698 h 6533995"/>
              <a:gd name="connsiteX5908" fmla="*/ 4824532 w 11830043"/>
              <a:gd name="connsiteY5908" fmla="*/ 974911 h 6533995"/>
              <a:gd name="connsiteX5909" fmla="*/ 4834252 w 11830043"/>
              <a:gd name="connsiteY5909" fmla="*/ 965186 h 6533995"/>
              <a:gd name="connsiteX5910" fmla="*/ 5075485 w 11830043"/>
              <a:gd name="connsiteY5910" fmla="*/ 965183 h 6533995"/>
              <a:gd name="connsiteX5911" fmla="*/ 5085201 w 11830043"/>
              <a:gd name="connsiteY5911" fmla="*/ 974908 h 6533995"/>
              <a:gd name="connsiteX5912" fmla="*/ 5075485 w 11830043"/>
              <a:gd name="connsiteY5912" fmla="*/ 984695 h 6533995"/>
              <a:gd name="connsiteX5913" fmla="*/ 5065704 w 11830043"/>
              <a:gd name="connsiteY5913" fmla="*/ 974908 h 6533995"/>
              <a:gd name="connsiteX5914" fmla="*/ 5075485 w 11830043"/>
              <a:gd name="connsiteY5914" fmla="*/ 965183 h 6533995"/>
              <a:gd name="connsiteX5915" fmla="*/ 5316710 w 11830043"/>
              <a:gd name="connsiteY5915" fmla="*/ 965180 h 6533995"/>
              <a:gd name="connsiteX5916" fmla="*/ 5326429 w 11830043"/>
              <a:gd name="connsiteY5916" fmla="*/ 974905 h 6533995"/>
              <a:gd name="connsiteX5917" fmla="*/ 5316710 w 11830043"/>
              <a:gd name="connsiteY5917" fmla="*/ 984693 h 6533995"/>
              <a:gd name="connsiteX5918" fmla="*/ 5306924 w 11830043"/>
              <a:gd name="connsiteY5918" fmla="*/ 974905 h 6533995"/>
              <a:gd name="connsiteX5919" fmla="*/ 5316710 w 11830043"/>
              <a:gd name="connsiteY5919" fmla="*/ 965180 h 6533995"/>
              <a:gd name="connsiteX5920" fmla="*/ 5557991 w 11830043"/>
              <a:gd name="connsiteY5920" fmla="*/ 965177 h 6533995"/>
              <a:gd name="connsiteX5921" fmla="*/ 5567774 w 11830043"/>
              <a:gd name="connsiteY5921" fmla="*/ 974902 h 6533995"/>
              <a:gd name="connsiteX5922" fmla="*/ 5557991 w 11830043"/>
              <a:gd name="connsiteY5922" fmla="*/ 984690 h 6533995"/>
              <a:gd name="connsiteX5923" fmla="*/ 5548208 w 11830043"/>
              <a:gd name="connsiteY5923" fmla="*/ 974902 h 6533995"/>
              <a:gd name="connsiteX5924" fmla="*/ 5557991 w 11830043"/>
              <a:gd name="connsiteY5924" fmla="*/ 965177 h 6533995"/>
              <a:gd name="connsiteX5925" fmla="*/ 5799205 w 11830043"/>
              <a:gd name="connsiteY5925" fmla="*/ 965174 h 6533995"/>
              <a:gd name="connsiteX5926" fmla="*/ 5808989 w 11830043"/>
              <a:gd name="connsiteY5926" fmla="*/ 974899 h 6533995"/>
              <a:gd name="connsiteX5927" fmla="*/ 5799205 w 11830043"/>
              <a:gd name="connsiteY5927" fmla="*/ 984687 h 6533995"/>
              <a:gd name="connsiteX5928" fmla="*/ 5789486 w 11830043"/>
              <a:gd name="connsiteY5928" fmla="*/ 974899 h 6533995"/>
              <a:gd name="connsiteX5929" fmla="*/ 5799205 w 11830043"/>
              <a:gd name="connsiteY5929" fmla="*/ 965174 h 6533995"/>
              <a:gd name="connsiteX5930" fmla="*/ 6040432 w 11830043"/>
              <a:gd name="connsiteY5930" fmla="*/ 965172 h 6533995"/>
              <a:gd name="connsiteX5931" fmla="*/ 6050216 w 11830043"/>
              <a:gd name="connsiteY5931" fmla="*/ 974897 h 6533995"/>
              <a:gd name="connsiteX5932" fmla="*/ 6040432 w 11830043"/>
              <a:gd name="connsiteY5932" fmla="*/ 984684 h 6533995"/>
              <a:gd name="connsiteX5933" fmla="*/ 6030712 w 11830043"/>
              <a:gd name="connsiteY5933" fmla="*/ 974897 h 6533995"/>
              <a:gd name="connsiteX5934" fmla="*/ 6040432 w 11830043"/>
              <a:gd name="connsiteY5934" fmla="*/ 965172 h 6533995"/>
              <a:gd name="connsiteX5935" fmla="*/ 6281661 w 11830043"/>
              <a:gd name="connsiteY5935" fmla="*/ 965169 h 6533995"/>
              <a:gd name="connsiteX5936" fmla="*/ 6291381 w 11830043"/>
              <a:gd name="connsiteY5936" fmla="*/ 974894 h 6533995"/>
              <a:gd name="connsiteX5937" fmla="*/ 6281661 w 11830043"/>
              <a:gd name="connsiteY5937" fmla="*/ 984681 h 6533995"/>
              <a:gd name="connsiteX5938" fmla="*/ 6271877 w 11830043"/>
              <a:gd name="connsiteY5938" fmla="*/ 974894 h 6533995"/>
              <a:gd name="connsiteX5939" fmla="*/ 6281661 w 11830043"/>
              <a:gd name="connsiteY5939" fmla="*/ 965169 h 6533995"/>
              <a:gd name="connsiteX5940" fmla="*/ 6522889 w 11830043"/>
              <a:gd name="connsiteY5940" fmla="*/ 965166 h 6533995"/>
              <a:gd name="connsiteX5941" fmla="*/ 6532610 w 11830043"/>
              <a:gd name="connsiteY5941" fmla="*/ 974891 h 6533995"/>
              <a:gd name="connsiteX5942" fmla="*/ 6522889 w 11830043"/>
              <a:gd name="connsiteY5942" fmla="*/ 984678 h 6533995"/>
              <a:gd name="connsiteX5943" fmla="*/ 6513105 w 11830043"/>
              <a:gd name="connsiteY5943" fmla="*/ 974891 h 6533995"/>
              <a:gd name="connsiteX5944" fmla="*/ 6522889 w 11830043"/>
              <a:gd name="connsiteY5944" fmla="*/ 965166 h 6533995"/>
              <a:gd name="connsiteX5945" fmla="*/ 6764118 w 11830043"/>
              <a:gd name="connsiteY5945" fmla="*/ 965163 h 6533995"/>
              <a:gd name="connsiteX5946" fmla="*/ 6773902 w 11830043"/>
              <a:gd name="connsiteY5946" fmla="*/ 974888 h 6533995"/>
              <a:gd name="connsiteX5947" fmla="*/ 6764118 w 11830043"/>
              <a:gd name="connsiteY5947" fmla="*/ 984675 h 6533995"/>
              <a:gd name="connsiteX5948" fmla="*/ 6754335 w 11830043"/>
              <a:gd name="connsiteY5948" fmla="*/ 974888 h 6533995"/>
              <a:gd name="connsiteX5949" fmla="*/ 6764118 w 11830043"/>
              <a:gd name="connsiteY5949" fmla="*/ 965163 h 6533995"/>
              <a:gd name="connsiteX5950" fmla="*/ 7005346 w 11830043"/>
              <a:gd name="connsiteY5950" fmla="*/ 965161 h 6533995"/>
              <a:gd name="connsiteX5951" fmla="*/ 7015130 w 11830043"/>
              <a:gd name="connsiteY5951" fmla="*/ 974885 h 6533995"/>
              <a:gd name="connsiteX5952" fmla="*/ 7005346 w 11830043"/>
              <a:gd name="connsiteY5952" fmla="*/ 984672 h 6533995"/>
              <a:gd name="connsiteX5953" fmla="*/ 6995626 w 11830043"/>
              <a:gd name="connsiteY5953" fmla="*/ 974885 h 6533995"/>
              <a:gd name="connsiteX5954" fmla="*/ 7005346 w 11830043"/>
              <a:gd name="connsiteY5954" fmla="*/ 965161 h 6533995"/>
              <a:gd name="connsiteX5955" fmla="*/ 7246575 w 11830043"/>
              <a:gd name="connsiteY5955" fmla="*/ 965158 h 6533995"/>
              <a:gd name="connsiteX5956" fmla="*/ 7256359 w 11830043"/>
              <a:gd name="connsiteY5956" fmla="*/ 974882 h 6533995"/>
              <a:gd name="connsiteX5957" fmla="*/ 7246575 w 11830043"/>
              <a:gd name="connsiteY5957" fmla="*/ 984669 h 6533995"/>
              <a:gd name="connsiteX5958" fmla="*/ 7236855 w 11830043"/>
              <a:gd name="connsiteY5958" fmla="*/ 974882 h 6533995"/>
              <a:gd name="connsiteX5959" fmla="*/ 7246575 w 11830043"/>
              <a:gd name="connsiteY5959" fmla="*/ 965158 h 6533995"/>
              <a:gd name="connsiteX5960" fmla="*/ 7487803 w 11830043"/>
              <a:gd name="connsiteY5960" fmla="*/ 965155 h 6533995"/>
              <a:gd name="connsiteX5961" fmla="*/ 7497524 w 11830043"/>
              <a:gd name="connsiteY5961" fmla="*/ 974879 h 6533995"/>
              <a:gd name="connsiteX5962" fmla="*/ 7487803 w 11830043"/>
              <a:gd name="connsiteY5962" fmla="*/ 984666 h 6533995"/>
              <a:gd name="connsiteX5963" fmla="*/ 7478019 w 11830043"/>
              <a:gd name="connsiteY5963" fmla="*/ 974879 h 6533995"/>
              <a:gd name="connsiteX5964" fmla="*/ 7487803 w 11830043"/>
              <a:gd name="connsiteY5964" fmla="*/ 965155 h 6533995"/>
              <a:gd name="connsiteX5965" fmla="*/ 7729032 w 11830043"/>
              <a:gd name="connsiteY5965" fmla="*/ 965152 h 6533995"/>
              <a:gd name="connsiteX5966" fmla="*/ 7738753 w 11830043"/>
              <a:gd name="connsiteY5966" fmla="*/ 974877 h 6533995"/>
              <a:gd name="connsiteX5967" fmla="*/ 7729032 w 11830043"/>
              <a:gd name="connsiteY5967" fmla="*/ 984664 h 6533995"/>
              <a:gd name="connsiteX5968" fmla="*/ 7719249 w 11830043"/>
              <a:gd name="connsiteY5968" fmla="*/ 974877 h 6533995"/>
              <a:gd name="connsiteX5969" fmla="*/ 7729032 w 11830043"/>
              <a:gd name="connsiteY5969" fmla="*/ 965152 h 6533995"/>
              <a:gd name="connsiteX5970" fmla="*/ 7970260 w 11830043"/>
              <a:gd name="connsiteY5970" fmla="*/ 965150 h 6533995"/>
              <a:gd name="connsiteX5971" fmla="*/ 7980044 w 11830043"/>
              <a:gd name="connsiteY5971" fmla="*/ 974874 h 6533995"/>
              <a:gd name="connsiteX5972" fmla="*/ 7970260 w 11830043"/>
              <a:gd name="connsiteY5972" fmla="*/ 984661 h 6533995"/>
              <a:gd name="connsiteX5973" fmla="*/ 7960477 w 11830043"/>
              <a:gd name="connsiteY5973" fmla="*/ 974874 h 6533995"/>
              <a:gd name="connsiteX5974" fmla="*/ 7970260 w 11830043"/>
              <a:gd name="connsiteY5974" fmla="*/ 965150 h 6533995"/>
              <a:gd name="connsiteX5975" fmla="*/ 8211553 w 11830043"/>
              <a:gd name="connsiteY5975" fmla="*/ 965147 h 6533995"/>
              <a:gd name="connsiteX5976" fmla="*/ 8221273 w 11830043"/>
              <a:gd name="connsiteY5976" fmla="*/ 974871 h 6533995"/>
              <a:gd name="connsiteX5977" fmla="*/ 8211553 w 11830043"/>
              <a:gd name="connsiteY5977" fmla="*/ 984658 h 6533995"/>
              <a:gd name="connsiteX5978" fmla="*/ 8201769 w 11830043"/>
              <a:gd name="connsiteY5978" fmla="*/ 974871 h 6533995"/>
              <a:gd name="connsiteX5979" fmla="*/ 8211553 w 11830043"/>
              <a:gd name="connsiteY5979" fmla="*/ 965147 h 6533995"/>
              <a:gd name="connsiteX5980" fmla="*/ 8452781 w 11830043"/>
              <a:gd name="connsiteY5980" fmla="*/ 965144 h 6533995"/>
              <a:gd name="connsiteX5981" fmla="*/ 8462566 w 11830043"/>
              <a:gd name="connsiteY5981" fmla="*/ 974868 h 6533995"/>
              <a:gd name="connsiteX5982" fmla="*/ 8452781 w 11830043"/>
              <a:gd name="connsiteY5982" fmla="*/ 984655 h 6533995"/>
              <a:gd name="connsiteX5983" fmla="*/ 8443061 w 11830043"/>
              <a:gd name="connsiteY5983" fmla="*/ 974868 h 6533995"/>
              <a:gd name="connsiteX5984" fmla="*/ 8452781 w 11830043"/>
              <a:gd name="connsiteY5984" fmla="*/ 965144 h 6533995"/>
              <a:gd name="connsiteX5985" fmla="*/ 8694009 w 11830043"/>
              <a:gd name="connsiteY5985" fmla="*/ 965141 h 6533995"/>
              <a:gd name="connsiteX5986" fmla="*/ 8703730 w 11830043"/>
              <a:gd name="connsiteY5986" fmla="*/ 974865 h 6533995"/>
              <a:gd name="connsiteX5987" fmla="*/ 8694009 w 11830043"/>
              <a:gd name="connsiteY5987" fmla="*/ 984652 h 6533995"/>
              <a:gd name="connsiteX5988" fmla="*/ 8684289 w 11830043"/>
              <a:gd name="connsiteY5988" fmla="*/ 974865 h 6533995"/>
              <a:gd name="connsiteX5989" fmla="*/ 8694009 w 11830043"/>
              <a:gd name="connsiteY5989" fmla="*/ 965141 h 6533995"/>
              <a:gd name="connsiteX5990" fmla="*/ 8935237 w 11830043"/>
              <a:gd name="connsiteY5990" fmla="*/ 965138 h 6533995"/>
              <a:gd name="connsiteX5991" fmla="*/ 8944958 w 11830043"/>
              <a:gd name="connsiteY5991" fmla="*/ 974862 h 6533995"/>
              <a:gd name="connsiteX5992" fmla="*/ 8935237 w 11830043"/>
              <a:gd name="connsiteY5992" fmla="*/ 984649 h 6533995"/>
              <a:gd name="connsiteX5993" fmla="*/ 8925454 w 11830043"/>
              <a:gd name="connsiteY5993" fmla="*/ 974862 h 6533995"/>
              <a:gd name="connsiteX5994" fmla="*/ 8935237 w 11830043"/>
              <a:gd name="connsiteY5994" fmla="*/ 965138 h 6533995"/>
              <a:gd name="connsiteX5995" fmla="*/ 9176467 w 11830043"/>
              <a:gd name="connsiteY5995" fmla="*/ 965135 h 6533995"/>
              <a:gd name="connsiteX5996" fmla="*/ 9186187 w 11830043"/>
              <a:gd name="connsiteY5996" fmla="*/ 974859 h 6533995"/>
              <a:gd name="connsiteX5997" fmla="*/ 9176467 w 11830043"/>
              <a:gd name="connsiteY5997" fmla="*/ 984646 h 6533995"/>
              <a:gd name="connsiteX5998" fmla="*/ 9166683 w 11830043"/>
              <a:gd name="connsiteY5998" fmla="*/ 974859 h 6533995"/>
              <a:gd name="connsiteX5999" fmla="*/ 9176467 w 11830043"/>
              <a:gd name="connsiteY5999" fmla="*/ 965135 h 6533995"/>
              <a:gd name="connsiteX6000" fmla="*/ 9417695 w 11830043"/>
              <a:gd name="connsiteY6000" fmla="*/ 965133 h 6533995"/>
              <a:gd name="connsiteX6001" fmla="*/ 9427416 w 11830043"/>
              <a:gd name="connsiteY6001" fmla="*/ 974857 h 6533995"/>
              <a:gd name="connsiteX6002" fmla="*/ 9417695 w 11830043"/>
              <a:gd name="connsiteY6002" fmla="*/ 984643 h 6533995"/>
              <a:gd name="connsiteX6003" fmla="*/ 9407911 w 11830043"/>
              <a:gd name="connsiteY6003" fmla="*/ 974857 h 6533995"/>
              <a:gd name="connsiteX6004" fmla="*/ 9417695 w 11830043"/>
              <a:gd name="connsiteY6004" fmla="*/ 965133 h 6533995"/>
              <a:gd name="connsiteX6005" fmla="*/ 9649203 w 11830043"/>
              <a:gd name="connsiteY6005" fmla="*/ 723936 h 6533995"/>
              <a:gd name="connsiteX6006" fmla="*/ 9658923 w 11830043"/>
              <a:gd name="connsiteY6006" fmla="*/ 733721 h 6533995"/>
              <a:gd name="connsiteX6007" fmla="*/ 9649203 w 11830043"/>
              <a:gd name="connsiteY6007" fmla="*/ 743445 h 6533995"/>
              <a:gd name="connsiteX6008" fmla="*/ 9639483 w 11830043"/>
              <a:gd name="connsiteY6008" fmla="*/ 733721 h 6533995"/>
              <a:gd name="connsiteX6009" fmla="*/ 9649203 w 11830043"/>
              <a:gd name="connsiteY6009" fmla="*/ 723936 h 6533995"/>
              <a:gd name="connsiteX6010" fmla="*/ 9890432 w 11830043"/>
              <a:gd name="connsiteY6010" fmla="*/ 723934 h 6533995"/>
              <a:gd name="connsiteX6011" fmla="*/ 9900152 w 11830043"/>
              <a:gd name="connsiteY6011" fmla="*/ 733719 h 6533995"/>
              <a:gd name="connsiteX6012" fmla="*/ 9890432 w 11830043"/>
              <a:gd name="connsiteY6012" fmla="*/ 743443 h 6533995"/>
              <a:gd name="connsiteX6013" fmla="*/ 9880648 w 11830043"/>
              <a:gd name="connsiteY6013" fmla="*/ 733719 h 6533995"/>
              <a:gd name="connsiteX6014" fmla="*/ 9890432 w 11830043"/>
              <a:gd name="connsiteY6014" fmla="*/ 723934 h 6533995"/>
              <a:gd name="connsiteX6015" fmla="*/ 10131660 w 11830043"/>
              <a:gd name="connsiteY6015" fmla="*/ 723931 h 6533995"/>
              <a:gd name="connsiteX6016" fmla="*/ 10141444 w 11830043"/>
              <a:gd name="connsiteY6016" fmla="*/ 733716 h 6533995"/>
              <a:gd name="connsiteX6017" fmla="*/ 10131660 w 11830043"/>
              <a:gd name="connsiteY6017" fmla="*/ 743441 h 6533995"/>
              <a:gd name="connsiteX6018" fmla="*/ 10121940 w 11830043"/>
              <a:gd name="connsiteY6018" fmla="*/ 733716 h 6533995"/>
              <a:gd name="connsiteX6019" fmla="*/ 10131660 w 11830043"/>
              <a:gd name="connsiteY6019" fmla="*/ 723931 h 6533995"/>
              <a:gd name="connsiteX6020" fmla="*/ 10372888 w 11830043"/>
              <a:gd name="connsiteY6020" fmla="*/ 723929 h 6533995"/>
              <a:gd name="connsiteX6021" fmla="*/ 10382673 w 11830043"/>
              <a:gd name="connsiteY6021" fmla="*/ 733714 h 6533995"/>
              <a:gd name="connsiteX6022" fmla="*/ 10372888 w 11830043"/>
              <a:gd name="connsiteY6022" fmla="*/ 743438 h 6533995"/>
              <a:gd name="connsiteX6023" fmla="*/ 10363168 w 11830043"/>
              <a:gd name="connsiteY6023" fmla="*/ 733714 h 6533995"/>
              <a:gd name="connsiteX6024" fmla="*/ 10372888 w 11830043"/>
              <a:gd name="connsiteY6024" fmla="*/ 723929 h 6533995"/>
              <a:gd name="connsiteX6025" fmla="*/ 10614116 w 11830043"/>
              <a:gd name="connsiteY6025" fmla="*/ 723926 h 6533995"/>
              <a:gd name="connsiteX6026" fmla="*/ 10623901 w 11830043"/>
              <a:gd name="connsiteY6026" fmla="*/ 733711 h 6533995"/>
              <a:gd name="connsiteX6027" fmla="*/ 10614116 w 11830043"/>
              <a:gd name="connsiteY6027" fmla="*/ 743436 h 6533995"/>
              <a:gd name="connsiteX6028" fmla="*/ 10604396 w 11830043"/>
              <a:gd name="connsiteY6028" fmla="*/ 733711 h 6533995"/>
              <a:gd name="connsiteX6029" fmla="*/ 10614116 w 11830043"/>
              <a:gd name="connsiteY6029" fmla="*/ 723926 h 6533995"/>
              <a:gd name="connsiteX6030" fmla="*/ 10855345 w 11830043"/>
              <a:gd name="connsiteY6030" fmla="*/ 723924 h 6533995"/>
              <a:gd name="connsiteX6031" fmla="*/ 10865065 w 11830043"/>
              <a:gd name="connsiteY6031" fmla="*/ 733709 h 6533995"/>
              <a:gd name="connsiteX6032" fmla="*/ 10855345 w 11830043"/>
              <a:gd name="connsiteY6032" fmla="*/ 743433 h 6533995"/>
              <a:gd name="connsiteX6033" fmla="*/ 10845625 w 11830043"/>
              <a:gd name="connsiteY6033" fmla="*/ 733709 h 6533995"/>
              <a:gd name="connsiteX6034" fmla="*/ 10855345 w 11830043"/>
              <a:gd name="connsiteY6034" fmla="*/ 723924 h 6533995"/>
              <a:gd name="connsiteX6035" fmla="*/ 11096574 w 11830043"/>
              <a:gd name="connsiteY6035" fmla="*/ 723921 h 6533995"/>
              <a:gd name="connsiteX6036" fmla="*/ 11106294 w 11830043"/>
              <a:gd name="connsiteY6036" fmla="*/ 733707 h 6533995"/>
              <a:gd name="connsiteX6037" fmla="*/ 11096574 w 11830043"/>
              <a:gd name="connsiteY6037" fmla="*/ 743431 h 6533995"/>
              <a:gd name="connsiteX6038" fmla="*/ 11086790 w 11830043"/>
              <a:gd name="connsiteY6038" fmla="*/ 733707 h 6533995"/>
              <a:gd name="connsiteX6039" fmla="*/ 11096574 w 11830043"/>
              <a:gd name="connsiteY6039" fmla="*/ 723921 h 6533995"/>
              <a:gd name="connsiteX6040" fmla="*/ 11337802 w 11830043"/>
              <a:gd name="connsiteY6040" fmla="*/ 723919 h 6533995"/>
              <a:gd name="connsiteX6041" fmla="*/ 11347587 w 11830043"/>
              <a:gd name="connsiteY6041" fmla="*/ 733704 h 6533995"/>
              <a:gd name="connsiteX6042" fmla="*/ 11337802 w 11830043"/>
              <a:gd name="connsiteY6042" fmla="*/ 743429 h 6533995"/>
              <a:gd name="connsiteX6043" fmla="*/ 11328082 w 11830043"/>
              <a:gd name="connsiteY6043" fmla="*/ 733704 h 6533995"/>
              <a:gd name="connsiteX6044" fmla="*/ 11337802 w 11830043"/>
              <a:gd name="connsiteY6044" fmla="*/ 723919 h 6533995"/>
              <a:gd name="connsiteX6045" fmla="*/ 11579030 w 11830043"/>
              <a:gd name="connsiteY6045" fmla="*/ 723917 h 6533995"/>
              <a:gd name="connsiteX6046" fmla="*/ 11588815 w 11830043"/>
              <a:gd name="connsiteY6046" fmla="*/ 733702 h 6533995"/>
              <a:gd name="connsiteX6047" fmla="*/ 11579030 w 11830043"/>
              <a:gd name="connsiteY6047" fmla="*/ 743426 h 6533995"/>
              <a:gd name="connsiteX6048" fmla="*/ 11569310 w 11830043"/>
              <a:gd name="connsiteY6048" fmla="*/ 733702 h 6533995"/>
              <a:gd name="connsiteX6049" fmla="*/ 11579030 w 11830043"/>
              <a:gd name="connsiteY6049" fmla="*/ 723917 h 6533995"/>
              <a:gd name="connsiteX6050" fmla="*/ 11820259 w 11830043"/>
              <a:gd name="connsiteY6050" fmla="*/ 723914 h 6533995"/>
              <a:gd name="connsiteX6051" fmla="*/ 11830043 w 11830043"/>
              <a:gd name="connsiteY6051" fmla="*/ 733700 h 6533995"/>
              <a:gd name="connsiteX6052" fmla="*/ 11820259 w 11830043"/>
              <a:gd name="connsiteY6052" fmla="*/ 743424 h 6533995"/>
              <a:gd name="connsiteX6053" fmla="*/ 11810539 w 11830043"/>
              <a:gd name="connsiteY6053" fmla="*/ 733700 h 6533995"/>
              <a:gd name="connsiteX6054" fmla="*/ 11820259 w 11830043"/>
              <a:gd name="connsiteY6054" fmla="*/ 723914 h 6533995"/>
              <a:gd name="connsiteX6055" fmla="*/ 9720 w 11830043"/>
              <a:gd name="connsiteY6055" fmla="*/ 723912 h 6533995"/>
              <a:gd name="connsiteX6056" fmla="*/ 19504 w 11830043"/>
              <a:gd name="connsiteY6056" fmla="*/ 733697 h 6533995"/>
              <a:gd name="connsiteX6057" fmla="*/ 9720 w 11830043"/>
              <a:gd name="connsiteY6057" fmla="*/ 743422 h 6533995"/>
              <a:gd name="connsiteX6058" fmla="*/ 0 w 11830043"/>
              <a:gd name="connsiteY6058" fmla="*/ 733697 h 6533995"/>
              <a:gd name="connsiteX6059" fmla="*/ 9720 w 11830043"/>
              <a:gd name="connsiteY6059" fmla="*/ 723912 h 6533995"/>
              <a:gd name="connsiteX6060" fmla="*/ 251004 w 11830043"/>
              <a:gd name="connsiteY6060" fmla="*/ 723909 h 6533995"/>
              <a:gd name="connsiteX6061" fmla="*/ 260787 w 11830043"/>
              <a:gd name="connsiteY6061" fmla="*/ 733695 h 6533995"/>
              <a:gd name="connsiteX6062" fmla="*/ 251004 w 11830043"/>
              <a:gd name="connsiteY6062" fmla="*/ 743419 h 6533995"/>
              <a:gd name="connsiteX6063" fmla="*/ 241284 w 11830043"/>
              <a:gd name="connsiteY6063" fmla="*/ 733695 h 6533995"/>
              <a:gd name="connsiteX6064" fmla="*/ 251004 w 11830043"/>
              <a:gd name="connsiteY6064" fmla="*/ 723909 h 6533995"/>
              <a:gd name="connsiteX6065" fmla="*/ 492223 w 11830043"/>
              <a:gd name="connsiteY6065" fmla="*/ 723907 h 6533995"/>
              <a:gd name="connsiteX6066" fmla="*/ 501943 w 11830043"/>
              <a:gd name="connsiteY6066" fmla="*/ 733692 h 6533995"/>
              <a:gd name="connsiteX6067" fmla="*/ 492223 w 11830043"/>
              <a:gd name="connsiteY6067" fmla="*/ 743417 h 6533995"/>
              <a:gd name="connsiteX6068" fmla="*/ 482439 w 11830043"/>
              <a:gd name="connsiteY6068" fmla="*/ 733692 h 6533995"/>
              <a:gd name="connsiteX6069" fmla="*/ 492223 w 11830043"/>
              <a:gd name="connsiteY6069" fmla="*/ 723907 h 6533995"/>
              <a:gd name="connsiteX6070" fmla="*/ 733444 w 11830043"/>
              <a:gd name="connsiteY6070" fmla="*/ 723904 h 6533995"/>
              <a:gd name="connsiteX6071" fmla="*/ 743164 w 11830043"/>
              <a:gd name="connsiteY6071" fmla="*/ 733690 h 6533995"/>
              <a:gd name="connsiteX6072" fmla="*/ 733444 w 11830043"/>
              <a:gd name="connsiteY6072" fmla="*/ 743414 h 6533995"/>
              <a:gd name="connsiteX6073" fmla="*/ 723660 w 11830043"/>
              <a:gd name="connsiteY6073" fmla="*/ 733690 h 6533995"/>
              <a:gd name="connsiteX6074" fmla="*/ 733444 w 11830043"/>
              <a:gd name="connsiteY6074" fmla="*/ 723904 h 6533995"/>
              <a:gd name="connsiteX6075" fmla="*/ 974664 w 11830043"/>
              <a:gd name="connsiteY6075" fmla="*/ 723902 h 6533995"/>
              <a:gd name="connsiteX6076" fmla="*/ 984448 w 11830043"/>
              <a:gd name="connsiteY6076" fmla="*/ 733688 h 6533995"/>
              <a:gd name="connsiteX6077" fmla="*/ 974664 w 11830043"/>
              <a:gd name="connsiteY6077" fmla="*/ 743412 h 6533995"/>
              <a:gd name="connsiteX6078" fmla="*/ 964944 w 11830043"/>
              <a:gd name="connsiteY6078" fmla="*/ 733688 h 6533995"/>
              <a:gd name="connsiteX6079" fmla="*/ 974664 w 11830043"/>
              <a:gd name="connsiteY6079" fmla="*/ 723902 h 6533995"/>
              <a:gd name="connsiteX6080" fmla="*/ 1215884 w 11830043"/>
              <a:gd name="connsiteY6080" fmla="*/ 723900 h 6533995"/>
              <a:gd name="connsiteX6081" fmla="*/ 1225668 w 11830043"/>
              <a:gd name="connsiteY6081" fmla="*/ 733685 h 6533995"/>
              <a:gd name="connsiteX6082" fmla="*/ 1215884 w 11830043"/>
              <a:gd name="connsiteY6082" fmla="*/ 743410 h 6533995"/>
              <a:gd name="connsiteX6083" fmla="*/ 1206164 w 11830043"/>
              <a:gd name="connsiteY6083" fmla="*/ 733685 h 6533995"/>
              <a:gd name="connsiteX6084" fmla="*/ 1215884 w 11830043"/>
              <a:gd name="connsiteY6084" fmla="*/ 723900 h 6533995"/>
              <a:gd name="connsiteX6085" fmla="*/ 1457105 w 11830043"/>
              <a:gd name="connsiteY6085" fmla="*/ 723897 h 6533995"/>
              <a:gd name="connsiteX6086" fmla="*/ 1466825 w 11830043"/>
              <a:gd name="connsiteY6086" fmla="*/ 733683 h 6533995"/>
              <a:gd name="connsiteX6087" fmla="*/ 1457105 w 11830043"/>
              <a:gd name="connsiteY6087" fmla="*/ 743407 h 6533995"/>
              <a:gd name="connsiteX6088" fmla="*/ 1447321 w 11830043"/>
              <a:gd name="connsiteY6088" fmla="*/ 733683 h 6533995"/>
              <a:gd name="connsiteX6089" fmla="*/ 1457105 w 11830043"/>
              <a:gd name="connsiteY6089" fmla="*/ 723897 h 6533995"/>
              <a:gd name="connsiteX6090" fmla="*/ 1698330 w 11830043"/>
              <a:gd name="connsiteY6090" fmla="*/ 723895 h 6533995"/>
              <a:gd name="connsiteX6091" fmla="*/ 1708116 w 11830043"/>
              <a:gd name="connsiteY6091" fmla="*/ 733681 h 6533995"/>
              <a:gd name="connsiteX6092" fmla="*/ 1698330 w 11830043"/>
              <a:gd name="connsiteY6092" fmla="*/ 743405 h 6533995"/>
              <a:gd name="connsiteX6093" fmla="*/ 1688545 w 11830043"/>
              <a:gd name="connsiteY6093" fmla="*/ 733681 h 6533995"/>
              <a:gd name="connsiteX6094" fmla="*/ 1698330 w 11830043"/>
              <a:gd name="connsiteY6094" fmla="*/ 723895 h 6533995"/>
              <a:gd name="connsiteX6095" fmla="*/ 1939580 w 11830043"/>
              <a:gd name="connsiteY6095" fmla="*/ 723892 h 6533995"/>
              <a:gd name="connsiteX6096" fmla="*/ 1949363 w 11830043"/>
              <a:gd name="connsiteY6096" fmla="*/ 733678 h 6533995"/>
              <a:gd name="connsiteX6097" fmla="*/ 1939580 w 11830043"/>
              <a:gd name="connsiteY6097" fmla="*/ 743402 h 6533995"/>
              <a:gd name="connsiteX6098" fmla="*/ 1929859 w 11830043"/>
              <a:gd name="connsiteY6098" fmla="*/ 733678 h 6533995"/>
              <a:gd name="connsiteX6099" fmla="*/ 1939580 w 11830043"/>
              <a:gd name="connsiteY6099" fmla="*/ 723892 h 6533995"/>
              <a:gd name="connsiteX6100" fmla="*/ 2180788 w 11830043"/>
              <a:gd name="connsiteY6100" fmla="*/ 723890 h 6533995"/>
              <a:gd name="connsiteX6101" fmla="*/ 2190577 w 11830043"/>
              <a:gd name="connsiteY6101" fmla="*/ 733676 h 6533995"/>
              <a:gd name="connsiteX6102" fmla="*/ 2180788 w 11830043"/>
              <a:gd name="connsiteY6102" fmla="*/ 743400 h 6533995"/>
              <a:gd name="connsiteX6103" fmla="*/ 2171083 w 11830043"/>
              <a:gd name="connsiteY6103" fmla="*/ 733676 h 6533995"/>
              <a:gd name="connsiteX6104" fmla="*/ 2180788 w 11830043"/>
              <a:gd name="connsiteY6104" fmla="*/ 723890 h 6533995"/>
              <a:gd name="connsiteX6105" fmla="*/ 2422035 w 11830043"/>
              <a:gd name="connsiteY6105" fmla="*/ 723888 h 6533995"/>
              <a:gd name="connsiteX6106" fmla="*/ 2431752 w 11830043"/>
              <a:gd name="connsiteY6106" fmla="*/ 733673 h 6533995"/>
              <a:gd name="connsiteX6107" fmla="*/ 2422035 w 11830043"/>
              <a:gd name="connsiteY6107" fmla="*/ 743398 h 6533995"/>
              <a:gd name="connsiteX6108" fmla="*/ 2412255 w 11830043"/>
              <a:gd name="connsiteY6108" fmla="*/ 733673 h 6533995"/>
              <a:gd name="connsiteX6109" fmla="*/ 2422035 w 11830043"/>
              <a:gd name="connsiteY6109" fmla="*/ 723888 h 6533995"/>
              <a:gd name="connsiteX6110" fmla="*/ 2663272 w 11830043"/>
              <a:gd name="connsiteY6110" fmla="*/ 723885 h 6533995"/>
              <a:gd name="connsiteX6111" fmla="*/ 2672996 w 11830043"/>
              <a:gd name="connsiteY6111" fmla="*/ 733671 h 6533995"/>
              <a:gd name="connsiteX6112" fmla="*/ 2663272 w 11830043"/>
              <a:gd name="connsiteY6112" fmla="*/ 743395 h 6533995"/>
              <a:gd name="connsiteX6113" fmla="*/ 2653489 w 11830043"/>
              <a:gd name="connsiteY6113" fmla="*/ 733671 h 6533995"/>
              <a:gd name="connsiteX6114" fmla="*/ 2663272 w 11830043"/>
              <a:gd name="connsiteY6114" fmla="*/ 723885 h 6533995"/>
              <a:gd name="connsiteX6115" fmla="*/ 2904570 w 11830043"/>
              <a:gd name="connsiteY6115" fmla="*/ 723883 h 6533995"/>
              <a:gd name="connsiteX6116" fmla="*/ 2914353 w 11830043"/>
              <a:gd name="connsiteY6116" fmla="*/ 733669 h 6533995"/>
              <a:gd name="connsiteX6117" fmla="*/ 2904570 w 11830043"/>
              <a:gd name="connsiteY6117" fmla="*/ 743393 h 6533995"/>
              <a:gd name="connsiteX6118" fmla="*/ 2894788 w 11830043"/>
              <a:gd name="connsiteY6118" fmla="*/ 733669 h 6533995"/>
              <a:gd name="connsiteX6119" fmla="*/ 2904570 w 11830043"/>
              <a:gd name="connsiteY6119" fmla="*/ 723883 h 6533995"/>
              <a:gd name="connsiteX6120" fmla="*/ 3145749 w 11830043"/>
              <a:gd name="connsiteY6120" fmla="*/ 723880 h 6533995"/>
              <a:gd name="connsiteX6121" fmla="*/ 3155531 w 11830043"/>
              <a:gd name="connsiteY6121" fmla="*/ 733666 h 6533995"/>
              <a:gd name="connsiteX6122" fmla="*/ 3145749 w 11830043"/>
              <a:gd name="connsiteY6122" fmla="*/ 743391 h 6533995"/>
              <a:gd name="connsiteX6123" fmla="*/ 3136030 w 11830043"/>
              <a:gd name="connsiteY6123" fmla="*/ 733666 h 6533995"/>
              <a:gd name="connsiteX6124" fmla="*/ 3145749 w 11830043"/>
              <a:gd name="connsiteY6124" fmla="*/ 723880 h 6533995"/>
              <a:gd name="connsiteX6125" fmla="*/ 3386957 w 11830043"/>
              <a:gd name="connsiteY6125" fmla="*/ 723878 h 6533995"/>
              <a:gd name="connsiteX6126" fmla="*/ 3396742 w 11830043"/>
              <a:gd name="connsiteY6126" fmla="*/ 733664 h 6533995"/>
              <a:gd name="connsiteX6127" fmla="*/ 3386957 w 11830043"/>
              <a:gd name="connsiteY6127" fmla="*/ 743388 h 6533995"/>
              <a:gd name="connsiteX6128" fmla="*/ 3377235 w 11830043"/>
              <a:gd name="connsiteY6128" fmla="*/ 733664 h 6533995"/>
              <a:gd name="connsiteX6129" fmla="*/ 3386957 w 11830043"/>
              <a:gd name="connsiteY6129" fmla="*/ 723878 h 6533995"/>
              <a:gd name="connsiteX6130" fmla="*/ 3628211 w 11830043"/>
              <a:gd name="connsiteY6130" fmla="*/ 723875 h 6533995"/>
              <a:gd name="connsiteX6131" fmla="*/ 3637930 w 11830043"/>
              <a:gd name="connsiteY6131" fmla="*/ 733662 h 6533995"/>
              <a:gd name="connsiteX6132" fmla="*/ 3628211 w 11830043"/>
              <a:gd name="connsiteY6132" fmla="*/ 743386 h 6533995"/>
              <a:gd name="connsiteX6133" fmla="*/ 3618428 w 11830043"/>
              <a:gd name="connsiteY6133" fmla="*/ 733662 h 6533995"/>
              <a:gd name="connsiteX6134" fmla="*/ 3628211 w 11830043"/>
              <a:gd name="connsiteY6134" fmla="*/ 723875 h 6533995"/>
              <a:gd name="connsiteX6135" fmla="*/ 3869427 w 11830043"/>
              <a:gd name="connsiteY6135" fmla="*/ 723873 h 6533995"/>
              <a:gd name="connsiteX6136" fmla="*/ 3879147 w 11830043"/>
              <a:gd name="connsiteY6136" fmla="*/ 733659 h 6533995"/>
              <a:gd name="connsiteX6137" fmla="*/ 3869427 w 11830043"/>
              <a:gd name="connsiteY6137" fmla="*/ 743383 h 6533995"/>
              <a:gd name="connsiteX6138" fmla="*/ 3859645 w 11830043"/>
              <a:gd name="connsiteY6138" fmla="*/ 733659 h 6533995"/>
              <a:gd name="connsiteX6139" fmla="*/ 3869427 w 11830043"/>
              <a:gd name="connsiteY6139" fmla="*/ 723873 h 6533995"/>
              <a:gd name="connsiteX6140" fmla="*/ 4110581 w 11830043"/>
              <a:gd name="connsiteY6140" fmla="*/ 723871 h 6533995"/>
              <a:gd name="connsiteX6141" fmla="*/ 4120362 w 11830043"/>
              <a:gd name="connsiteY6141" fmla="*/ 733657 h 6533995"/>
              <a:gd name="connsiteX6142" fmla="*/ 4110581 w 11830043"/>
              <a:gd name="connsiteY6142" fmla="*/ 743381 h 6533995"/>
              <a:gd name="connsiteX6143" fmla="*/ 4100797 w 11830043"/>
              <a:gd name="connsiteY6143" fmla="*/ 733657 h 6533995"/>
              <a:gd name="connsiteX6144" fmla="*/ 4110581 w 11830043"/>
              <a:gd name="connsiteY6144" fmla="*/ 723871 h 6533995"/>
              <a:gd name="connsiteX6145" fmla="*/ 4351806 w 11830043"/>
              <a:gd name="connsiteY6145" fmla="*/ 723868 h 6533995"/>
              <a:gd name="connsiteX6146" fmla="*/ 4361580 w 11830043"/>
              <a:gd name="connsiteY6146" fmla="*/ 733654 h 6533995"/>
              <a:gd name="connsiteX6147" fmla="*/ 4351806 w 11830043"/>
              <a:gd name="connsiteY6147" fmla="*/ 743379 h 6533995"/>
              <a:gd name="connsiteX6148" fmla="*/ 4342006 w 11830043"/>
              <a:gd name="connsiteY6148" fmla="*/ 733654 h 6533995"/>
              <a:gd name="connsiteX6149" fmla="*/ 4351806 w 11830043"/>
              <a:gd name="connsiteY6149" fmla="*/ 723868 h 6533995"/>
              <a:gd name="connsiteX6150" fmla="*/ 4593017 w 11830043"/>
              <a:gd name="connsiteY6150" fmla="*/ 723866 h 6533995"/>
              <a:gd name="connsiteX6151" fmla="*/ 4602795 w 11830043"/>
              <a:gd name="connsiteY6151" fmla="*/ 733652 h 6533995"/>
              <a:gd name="connsiteX6152" fmla="*/ 4593017 w 11830043"/>
              <a:gd name="connsiteY6152" fmla="*/ 743376 h 6533995"/>
              <a:gd name="connsiteX6153" fmla="*/ 4583304 w 11830043"/>
              <a:gd name="connsiteY6153" fmla="*/ 733652 h 6533995"/>
              <a:gd name="connsiteX6154" fmla="*/ 4593017 w 11830043"/>
              <a:gd name="connsiteY6154" fmla="*/ 723866 h 6533995"/>
              <a:gd name="connsiteX6155" fmla="*/ 4834252 w 11830043"/>
              <a:gd name="connsiteY6155" fmla="*/ 723863 h 6533995"/>
              <a:gd name="connsiteX6156" fmla="*/ 4844038 w 11830043"/>
              <a:gd name="connsiteY6156" fmla="*/ 733650 h 6533995"/>
              <a:gd name="connsiteX6157" fmla="*/ 4834252 w 11830043"/>
              <a:gd name="connsiteY6157" fmla="*/ 743374 h 6533995"/>
              <a:gd name="connsiteX6158" fmla="*/ 4824532 w 11830043"/>
              <a:gd name="connsiteY6158" fmla="*/ 733650 h 6533995"/>
              <a:gd name="connsiteX6159" fmla="*/ 4834252 w 11830043"/>
              <a:gd name="connsiteY6159" fmla="*/ 723863 h 6533995"/>
              <a:gd name="connsiteX6160" fmla="*/ 5075485 w 11830043"/>
              <a:gd name="connsiteY6160" fmla="*/ 723861 h 6533995"/>
              <a:gd name="connsiteX6161" fmla="*/ 5085201 w 11830043"/>
              <a:gd name="connsiteY6161" fmla="*/ 733647 h 6533995"/>
              <a:gd name="connsiteX6162" fmla="*/ 5075485 w 11830043"/>
              <a:gd name="connsiteY6162" fmla="*/ 743371 h 6533995"/>
              <a:gd name="connsiteX6163" fmla="*/ 5065704 w 11830043"/>
              <a:gd name="connsiteY6163" fmla="*/ 733647 h 6533995"/>
              <a:gd name="connsiteX6164" fmla="*/ 5075485 w 11830043"/>
              <a:gd name="connsiteY6164" fmla="*/ 723861 h 6533995"/>
              <a:gd name="connsiteX6165" fmla="*/ 5316710 w 11830043"/>
              <a:gd name="connsiteY6165" fmla="*/ 723858 h 6533995"/>
              <a:gd name="connsiteX6166" fmla="*/ 5326429 w 11830043"/>
              <a:gd name="connsiteY6166" fmla="*/ 733645 h 6533995"/>
              <a:gd name="connsiteX6167" fmla="*/ 5316710 w 11830043"/>
              <a:gd name="connsiteY6167" fmla="*/ 743369 h 6533995"/>
              <a:gd name="connsiteX6168" fmla="*/ 5306924 w 11830043"/>
              <a:gd name="connsiteY6168" fmla="*/ 733645 h 6533995"/>
              <a:gd name="connsiteX6169" fmla="*/ 5316710 w 11830043"/>
              <a:gd name="connsiteY6169" fmla="*/ 723858 h 6533995"/>
              <a:gd name="connsiteX6170" fmla="*/ 5557991 w 11830043"/>
              <a:gd name="connsiteY6170" fmla="*/ 723856 h 6533995"/>
              <a:gd name="connsiteX6171" fmla="*/ 5567774 w 11830043"/>
              <a:gd name="connsiteY6171" fmla="*/ 733642 h 6533995"/>
              <a:gd name="connsiteX6172" fmla="*/ 5557991 w 11830043"/>
              <a:gd name="connsiteY6172" fmla="*/ 743367 h 6533995"/>
              <a:gd name="connsiteX6173" fmla="*/ 5548208 w 11830043"/>
              <a:gd name="connsiteY6173" fmla="*/ 733642 h 6533995"/>
              <a:gd name="connsiteX6174" fmla="*/ 5557991 w 11830043"/>
              <a:gd name="connsiteY6174" fmla="*/ 723856 h 6533995"/>
              <a:gd name="connsiteX6175" fmla="*/ 5799205 w 11830043"/>
              <a:gd name="connsiteY6175" fmla="*/ 723854 h 6533995"/>
              <a:gd name="connsiteX6176" fmla="*/ 5808989 w 11830043"/>
              <a:gd name="connsiteY6176" fmla="*/ 733640 h 6533995"/>
              <a:gd name="connsiteX6177" fmla="*/ 5799205 w 11830043"/>
              <a:gd name="connsiteY6177" fmla="*/ 743364 h 6533995"/>
              <a:gd name="connsiteX6178" fmla="*/ 5789486 w 11830043"/>
              <a:gd name="connsiteY6178" fmla="*/ 733640 h 6533995"/>
              <a:gd name="connsiteX6179" fmla="*/ 5799205 w 11830043"/>
              <a:gd name="connsiteY6179" fmla="*/ 723854 h 6533995"/>
              <a:gd name="connsiteX6180" fmla="*/ 6040432 w 11830043"/>
              <a:gd name="connsiteY6180" fmla="*/ 723851 h 6533995"/>
              <a:gd name="connsiteX6181" fmla="*/ 6050216 w 11830043"/>
              <a:gd name="connsiteY6181" fmla="*/ 733638 h 6533995"/>
              <a:gd name="connsiteX6182" fmla="*/ 6040432 w 11830043"/>
              <a:gd name="connsiteY6182" fmla="*/ 743362 h 6533995"/>
              <a:gd name="connsiteX6183" fmla="*/ 6030712 w 11830043"/>
              <a:gd name="connsiteY6183" fmla="*/ 733638 h 6533995"/>
              <a:gd name="connsiteX6184" fmla="*/ 6040432 w 11830043"/>
              <a:gd name="connsiteY6184" fmla="*/ 723851 h 6533995"/>
              <a:gd name="connsiteX6185" fmla="*/ 6281661 w 11830043"/>
              <a:gd name="connsiteY6185" fmla="*/ 723849 h 6533995"/>
              <a:gd name="connsiteX6186" fmla="*/ 6291381 w 11830043"/>
              <a:gd name="connsiteY6186" fmla="*/ 733635 h 6533995"/>
              <a:gd name="connsiteX6187" fmla="*/ 6281661 w 11830043"/>
              <a:gd name="connsiteY6187" fmla="*/ 743359 h 6533995"/>
              <a:gd name="connsiteX6188" fmla="*/ 6271877 w 11830043"/>
              <a:gd name="connsiteY6188" fmla="*/ 733635 h 6533995"/>
              <a:gd name="connsiteX6189" fmla="*/ 6281661 w 11830043"/>
              <a:gd name="connsiteY6189" fmla="*/ 723849 h 6533995"/>
              <a:gd name="connsiteX6190" fmla="*/ 6522889 w 11830043"/>
              <a:gd name="connsiteY6190" fmla="*/ 723846 h 6533995"/>
              <a:gd name="connsiteX6191" fmla="*/ 6532610 w 11830043"/>
              <a:gd name="connsiteY6191" fmla="*/ 733633 h 6533995"/>
              <a:gd name="connsiteX6192" fmla="*/ 6522889 w 11830043"/>
              <a:gd name="connsiteY6192" fmla="*/ 743357 h 6533995"/>
              <a:gd name="connsiteX6193" fmla="*/ 6513105 w 11830043"/>
              <a:gd name="connsiteY6193" fmla="*/ 733633 h 6533995"/>
              <a:gd name="connsiteX6194" fmla="*/ 6522889 w 11830043"/>
              <a:gd name="connsiteY6194" fmla="*/ 723846 h 6533995"/>
              <a:gd name="connsiteX6195" fmla="*/ 6764118 w 11830043"/>
              <a:gd name="connsiteY6195" fmla="*/ 723844 h 6533995"/>
              <a:gd name="connsiteX6196" fmla="*/ 6773902 w 11830043"/>
              <a:gd name="connsiteY6196" fmla="*/ 733630 h 6533995"/>
              <a:gd name="connsiteX6197" fmla="*/ 6764118 w 11830043"/>
              <a:gd name="connsiteY6197" fmla="*/ 743355 h 6533995"/>
              <a:gd name="connsiteX6198" fmla="*/ 6754335 w 11830043"/>
              <a:gd name="connsiteY6198" fmla="*/ 733630 h 6533995"/>
              <a:gd name="connsiteX6199" fmla="*/ 6764118 w 11830043"/>
              <a:gd name="connsiteY6199" fmla="*/ 723844 h 6533995"/>
              <a:gd name="connsiteX6200" fmla="*/ 7005346 w 11830043"/>
              <a:gd name="connsiteY6200" fmla="*/ 723841 h 6533995"/>
              <a:gd name="connsiteX6201" fmla="*/ 7015130 w 11830043"/>
              <a:gd name="connsiteY6201" fmla="*/ 733628 h 6533995"/>
              <a:gd name="connsiteX6202" fmla="*/ 7005346 w 11830043"/>
              <a:gd name="connsiteY6202" fmla="*/ 743352 h 6533995"/>
              <a:gd name="connsiteX6203" fmla="*/ 6995626 w 11830043"/>
              <a:gd name="connsiteY6203" fmla="*/ 733628 h 6533995"/>
              <a:gd name="connsiteX6204" fmla="*/ 7005346 w 11830043"/>
              <a:gd name="connsiteY6204" fmla="*/ 723841 h 6533995"/>
              <a:gd name="connsiteX6205" fmla="*/ 7246575 w 11830043"/>
              <a:gd name="connsiteY6205" fmla="*/ 723839 h 6533995"/>
              <a:gd name="connsiteX6206" fmla="*/ 7256359 w 11830043"/>
              <a:gd name="connsiteY6206" fmla="*/ 733626 h 6533995"/>
              <a:gd name="connsiteX6207" fmla="*/ 7246575 w 11830043"/>
              <a:gd name="connsiteY6207" fmla="*/ 743350 h 6533995"/>
              <a:gd name="connsiteX6208" fmla="*/ 7236855 w 11830043"/>
              <a:gd name="connsiteY6208" fmla="*/ 733626 h 6533995"/>
              <a:gd name="connsiteX6209" fmla="*/ 7246575 w 11830043"/>
              <a:gd name="connsiteY6209" fmla="*/ 723839 h 6533995"/>
              <a:gd name="connsiteX6210" fmla="*/ 7487803 w 11830043"/>
              <a:gd name="connsiteY6210" fmla="*/ 723837 h 6533995"/>
              <a:gd name="connsiteX6211" fmla="*/ 7497524 w 11830043"/>
              <a:gd name="connsiteY6211" fmla="*/ 733623 h 6533995"/>
              <a:gd name="connsiteX6212" fmla="*/ 7487803 w 11830043"/>
              <a:gd name="connsiteY6212" fmla="*/ 743348 h 6533995"/>
              <a:gd name="connsiteX6213" fmla="*/ 7478019 w 11830043"/>
              <a:gd name="connsiteY6213" fmla="*/ 733623 h 6533995"/>
              <a:gd name="connsiteX6214" fmla="*/ 7487803 w 11830043"/>
              <a:gd name="connsiteY6214" fmla="*/ 723837 h 6533995"/>
              <a:gd name="connsiteX6215" fmla="*/ 7729032 w 11830043"/>
              <a:gd name="connsiteY6215" fmla="*/ 723834 h 6533995"/>
              <a:gd name="connsiteX6216" fmla="*/ 7738753 w 11830043"/>
              <a:gd name="connsiteY6216" fmla="*/ 733621 h 6533995"/>
              <a:gd name="connsiteX6217" fmla="*/ 7729032 w 11830043"/>
              <a:gd name="connsiteY6217" fmla="*/ 743345 h 6533995"/>
              <a:gd name="connsiteX6218" fmla="*/ 7719249 w 11830043"/>
              <a:gd name="connsiteY6218" fmla="*/ 733621 h 6533995"/>
              <a:gd name="connsiteX6219" fmla="*/ 7729032 w 11830043"/>
              <a:gd name="connsiteY6219" fmla="*/ 723834 h 6533995"/>
              <a:gd name="connsiteX6220" fmla="*/ 7970260 w 11830043"/>
              <a:gd name="connsiteY6220" fmla="*/ 723832 h 6533995"/>
              <a:gd name="connsiteX6221" fmla="*/ 7980044 w 11830043"/>
              <a:gd name="connsiteY6221" fmla="*/ 733619 h 6533995"/>
              <a:gd name="connsiteX6222" fmla="*/ 7970260 w 11830043"/>
              <a:gd name="connsiteY6222" fmla="*/ 743343 h 6533995"/>
              <a:gd name="connsiteX6223" fmla="*/ 7960477 w 11830043"/>
              <a:gd name="connsiteY6223" fmla="*/ 733619 h 6533995"/>
              <a:gd name="connsiteX6224" fmla="*/ 7970260 w 11830043"/>
              <a:gd name="connsiteY6224" fmla="*/ 723832 h 6533995"/>
              <a:gd name="connsiteX6225" fmla="*/ 8211553 w 11830043"/>
              <a:gd name="connsiteY6225" fmla="*/ 723829 h 6533995"/>
              <a:gd name="connsiteX6226" fmla="*/ 8221273 w 11830043"/>
              <a:gd name="connsiteY6226" fmla="*/ 733616 h 6533995"/>
              <a:gd name="connsiteX6227" fmla="*/ 8211553 w 11830043"/>
              <a:gd name="connsiteY6227" fmla="*/ 743340 h 6533995"/>
              <a:gd name="connsiteX6228" fmla="*/ 8201769 w 11830043"/>
              <a:gd name="connsiteY6228" fmla="*/ 733616 h 6533995"/>
              <a:gd name="connsiteX6229" fmla="*/ 8211553 w 11830043"/>
              <a:gd name="connsiteY6229" fmla="*/ 723829 h 6533995"/>
              <a:gd name="connsiteX6230" fmla="*/ 8452781 w 11830043"/>
              <a:gd name="connsiteY6230" fmla="*/ 723827 h 6533995"/>
              <a:gd name="connsiteX6231" fmla="*/ 8462566 w 11830043"/>
              <a:gd name="connsiteY6231" fmla="*/ 733614 h 6533995"/>
              <a:gd name="connsiteX6232" fmla="*/ 8452781 w 11830043"/>
              <a:gd name="connsiteY6232" fmla="*/ 743338 h 6533995"/>
              <a:gd name="connsiteX6233" fmla="*/ 8443061 w 11830043"/>
              <a:gd name="connsiteY6233" fmla="*/ 733614 h 6533995"/>
              <a:gd name="connsiteX6234" fmla="*/ 8452781 w 11830043"/>
              <a:gd name="connsiteY6234" fmla="*/ 723827 h 6533995"/>
              <a:gd name="connsiteX6235" fmla="*/ 8694009 w 11830043"/>
              <a:gd name="connsiteY6235" fmla="*/ 723825 h 6533995"/>
              <a:gd name="connsiteX6236" fmla="*/ 8703730 w 11830043"/>
              <a:gd name="connsiteY6236" fmla="*/ 733611 h 6533995"/>
              <a:gd name="connsiteX6237" fmla="*/ 8694009 w 11830043"/>
              <a:gd name="connsiteY6237" fmla="*/ 743336 h 6533995"/>
              <a:gd name="connsiteX6238" fmla="*/ 8684289 w 11830043"/>
              <a:gd name="connsiteY6238" fmla="*/ 733611 h 6533995"/>
              <a:gd name="connsiteX6239" fmla="*/ 8694009 w 11830043"/>
              <a:gd name="connsiteY6239" fmla="*/ 723825 h 6533995"/>
              <a:gd name="connsiteX6240" fmla="*/ 8935237 w 11830043"/>
              <a:gd name="connsiteY6240" fmla="*/ 723822 h 6533995"/>
              <a:gd name="connsiteX6241" fmla="*/ 8944958 w 11830043"/>
              <a:gd name="connsiteY6241" fmla="*/ 733609 h 6533995"/>
              <a:gd name="connsiteX6242" fmla="*/ 8935237 w 11830043"/>
              <a:gd name="connsiteY6242" fmla="*/ 743333 h 6533995"/>
              <a:gd name="connsiteX6243" fmla="*/ 8925454 w 11830043"/>
              <a:gd name="connsiteY6243" fmla="*/ 733609 h 6533995"/>
              <a:gd name="connsiteX6244" fmla="*/ 8935237 w 11830043"/>
              <a:gd name="connsiteY6244" fmla="*/ 723822 h 6533995"/>
              <a:gd name="connsiteX6245" fmla="*/ 9176467 w 11830043"/>
              <a:gd name="connsiteY6245" fmla="*/ 723820 h 6533995"/>
              <a:gd name="connsiteX6246" fmla="*/ 9186187 w 11830043"/>
              <a:gd name="connsiteY6246" fmla="*/ 733607 h 6533995"/>
              <a:gd name="connsiteX6247" fmla="*/ 9176467 w 11830043"/>
              <a:gd name="connsiteY6247" fmla="*/ 743331 h 6533995"/>
              <a:gd name="connsiteX6248" fmla="*/ 9166683 w 11830043"/>
              <a:gd name="connsiteY6248" fmla="*/ 733607 h 6533995"/>
              <a:gd name="connsiteX6249" fmla="*/ 9176467 w 11830043"/>
              <a:gd name="connsiteY6249" fmla="*/ 723820 h 6533995"/>
              <a:gd name="connsiteX6250" fmla="*/ 9417695 w 11830043"/>
              <a:gd name="connsiteY6250" fmla="*/ 723817 h 6533995"/>
              <a:gd name="connsiteX6251" fmla="*/ 9427416 w 11830043"/>
              <a:gd name="connsiteY6251" fmla="*/ 733604 h 6533995"/>
              <a:gd name="connsiteX6252" fmla="*/ 9417695 w 11830043"/>
              <a:gd name="connsiteY6252" fmla="*/ 743328 h 6533995"/>
              <a:gd name="connsiteX6253" fmla="*/ 9407911 w 11830043"/>
              <a:gd name="connsiteY6253" fmla="*/ 733604 h 6533995"/>
              <a:gd name="connsiteX6254" fmla="*/ 9417695 w 11830043"/>
              <a:gd name="connsiteY6254" fmla="*/ 723817 h 6533995"/>
              <a:gd name="connsiteX6255" fmla="*/ 9649203 w 11830043"/>
              <a:gd name="connsiteY6255" fmla="*/ 482686 h 6533995"/>
              <a:gd name="connsiteX6256" fmla="*/ 9658923 w 11830043"/>
              <a:gd name="connsiteY6256" fmla="*/ 492410 h 6533995"/>
              <a:gd name="connsiteX6257" fmla="*/ 9649203 w 11830043"/>
              <a:gd name="connsiteY6257" fmla="*/ 502197 h 6533995"/>
              <a:gd name="connsiteX6258" fmla="*/ 9639483 w 11830043"/>
              <a:gd name="connsiteY6258" fmla="*/ 492410 h 6533995"/>
              <a:gd name="connsiteX6259" fmla="*/ 9649203 w 11830043"/>
              <a:gd name="connsiteY6259" fmla="*/ 482686 h 6533995"/>
              <a:gd name="connsiteX6260" fmla="*/ 9890432 w 11830043"/>
              <a:gd name="connsiteY6260" fmla="*/ 482684 h 6533995"/>
              <a:gd name="connsiteX6261" fmla="*/ 9900152 w 11830043"/>
              <a:gd name="connsiteY6261" fmla="*/ 492408 h 6533995"/>
              <a:gd name="connsiteX6262" fmla="*/ 9890432 w 11830043"/>
              <a:gd name="connsiteY6262" fmla="*/ 502195 h 6533995"/>
              <a:gd name="connsiteX6263" fmla="*/ 9880648 w 11830043"/>
              <a:gd name="connsiteY6263" fmla="*/ 492408 h 6533995"/>
              <a:gd name="connsiteX6264" fmla="*/ 9890432 w 11830043"/>
              <a:gd name="connsiteY6264" fmla="*/ 482684 h 6533995"/>
              <a:gd name="connsiteX6265" fmla="*/ 10131660 w 11830043"/>
              <a:gd name="connsiteY6265" fmla="*/ 482681 h 6533995"/>
              <a:gd name="connsiteX6266" fmla="*/ 10141444 w 11830043"/>
              <a:gd name="connsiteY6266" fmla="*/ 492405 h 6533995"/>
              <a:gd name="connsiteX6267" fmla="*/ 10131660 w 11830043"/>
              <a:gd name="connsiteY6267" fmla="*/ 502192 h 6533995"/>
              <a:gd name="connsiteX6268" fmla="*/ 10121940 w 11830043"/>
              <a:gd name="connsiteY6268" fmla="*/ 492405 h 6533995"/>
              <a:gd name="connsiteX6269" fmla="*/ 10131660 w 11830043"/>
              <a:gd name="connsiteY6269" fmla="*/ 482681 h 6533995"/>
              <a:gd name="connsiteX6270" fmla="*/ 10372888 w 11830043"/>
              <a:gd name="connsiteY6270" fmla="*/ 482679 h 6533995"/>
              <a:gd name="connsiteX6271" fmla="*/ 10382673 w 11830043"/>
              <a:gd name="connsiteY6271" fmla="*/ 492403 h 6533995"/>
              <a:gd name="connsiteX6272" fmla="*/ 10372888 w 11830043"/>
              <a:gd name="connsiteY6272" fmla="*/ 502190 h 6533995"/>
              <a:gd name="connsiteX6273" fmla="*/ 10363168 w 11830043"/>
              <a:gd name="connsiteY6273" fmla="*/ 492403 h 6533995"/>
              <a:gd name="connsiteX6274" fmla="*/ 10372888 w 11830043"/>
              <a:gd name="connsiteY6274" fmla="*/ 482679 h 6533995"/>
              <a:gd name="connsiteX6275" fmla="*/ 10614116 w 11830043"/>
              <a:gd name="connsiteY6275" fmla="*/ 482676 h 6533995"/>
              <a:gd name="connsiteX6276" fmla="*/ 10623901 w 11830043"/>
              <a:gd name="connsiteY6276" fmla="*/ 492400 h 6533995"/>
              <a:gd name="connsiteX6277" fmla="*/ 10614116 w 11830043"/>
              <a:gd name="connsiteY6277" fmla="*/ 502187 h 6533995"/>
              <a:gd name="connsiteX6278" fmla="*/ 10604396 w 11830043"/>
              <a:gd name="connsiteY6278" fmla="*/ 492400 h 6533995"/>
              <a:gd name="connsiteX6279" fmla="*/ 10614116 w 11830043"/>
              <a:gd name="connsiteY6279" fmla="*/ 482676 h 6533995"/>
              <a:gd name="connsiteX6280" fmla="*/ 10855345 w 11830043"/>
              <a:gd name="connsiteY6280" fmla="*/ 482674 h 6533995"/>
              <a:gd name="connsiteX6281" fmla="*/ 10865065 w 11830043"/>
              <a:gd name="connsiteY6281" fmla="*/ 492398 h 6533995"/>
              <a:gd name="connsiteX6282" fmla="*/ 10855345 w 11830043"/>
              <a:gd name="connsiteY6282" fmla="*/ 502185 h 6533995"/>
              <a:gd name="connsiteX6283" fmla="*/ 10845625 w 11830043"/>
              <a:gd name="connsiteY6283" fmla="*/ 492398 h 6533995"/>
              <a:gd name="connsiteX6284" fmla="*/ 10855345 w 11830043"/>
              <a:gd name="connsiteY6284" fmla="*/ 482674 h 6533995"/>
              <a:gd name="connsiteX6285" fmla="*/ 11096574 w 11830043"/>
              <a:gd name="connsiteY6285" fmla="*/ 482671 h 6533995"/>
              <a:gd name="connsiteX6286" fmla="*/ 11106294 w 11830043"/>
              <a:gd name="connsiteY6286" fmla="*/ 492395 h 6533995"/>
              <a:gd name="connsiteX6287" fmla="*/ 11096574 w 11830043"/>
              <a:gd name="connsiteY6287" fmla="*/ 502182 h 6533995"/>
              <a:gd name="connsiteX6288" fmla="*/ 11086790 w 11830043"/>
              <a:gd name="connsiteY6288" fmla="*/ 492395 h 6533995"/>
              <a:gd name="connsiteX6289" fmla="*/ 11096574 w 11830043"/>
              <a:gd name="connsiteY6289" fmla="*/ 482671 h 6533995"/>
              <a:gd name="connsiteX6290" fmla="*/ 11337802 w 11830043"/>
              <a:gd name="connsiteY6290" fmla="*/ 482669 h 6533995"/>
              <a:gd name="connsiteX6291" fmla="*/ 11347587 w 11830043"/>
              <a:gd name="connsiteY6291" fmla="*/ 492393 h 6533995"/>
              <a:gd name="connsiteX6292" fmla="*/ 11337802 w 11830043"/>
              <a:gd name="connsiteY6292" fmla="*/ 502180 h 6533995"/>
              <a:gd name="connsiteX6293" fmla="*/ 11328082 w 11830043"/>
              <a:gd name="connsiteY6293" fmla="*/ 492393 h 6533995"/>
              <a:gd name="connsiteX6294" fmla="*/ 11337802 w 11830043"/>
              <a:gd name="connsiteY6294" fmla="*/ 482669 h 6533995"/>
              <a:gd name="connsiteX6295" fmla="*/ 11579030 w 11830043"/>
              <a:gd name="connsiteY6295" fmla="*/ 482666 h 6533995"/>
              <a:gd name="connsiteX6296" fmla="*/ 11588815 w 11830043"/>
              <a:gd name="connsiteY6296" fmla="*/ 492391 h 6533995"/>
              <a:gd name="connsiteX6297" fmla="*/ 11579030 w 11830043"/>
              <a:gd name="connsiteY6297" fmla="*/ 502177 h 6533995"/>
              <a:gd name="connsiteX6298" fmla="*/ 11569310 w 11830043"/>
              <a:gd name="connsiteY6298" fmla="*/ 492391 h 6533995"/>
              <a:gd name="connsiteX6299" fmla="*/ 11579030 w 11830043"/>
              <a:gd name="connsiteY6299" fmla="*/ 482666 h 6533995"/>
              <a:gd name="connsiteX6300" fmla="*/ 11820259 w 11830043"/>
              <a:gd name="connsiteY6300" fmla="*/ 482664 h 6533995"/>
              <a:gd name="connsiteX6301" fmla="*/ 11830043 w 11830043"/>
              <a:gd name="connsiteY6301" fmla="*/ 492388 h 6533995"/>
              <a:gd name="connsiteX6302" fmla="*/ 11820259 w 11830043"/>
              <a:gd name="connsiteY6302" fmla="*/ 502175 h 6533995"/>
              <a:gd name="connsiteX6303" fmla="*/ 11810539 w 11830043"/>
              <a:gd name="connsiteY6303" fmla="*/ 492388 h 6533995"/>
              <a:gd name="connsiteX6304" fmla="*/ 11820259 w 11830043"/>
              <a:gd name="connsiteY6304" fmla="*/ 482664 h 6533995"/>
              <a:gd name="connsiteX6305" fmla="*/ 9720 w 11830043"/>
              <a:gd name="connsiteY6305" fmla="*/ 482662 h 6533995"/>
              <a:gd name="connsiteX6306" fmla="*/ 19504 w 11830043"/>
              <a:gd name="connsiteY6306" fmla="*/ 492386 h 6533995"/>
              <a:gd name="connsiteX6307" fmla="*/ 9720 w 11830043"/>
              <a:gd name="connsiteY6307" fmla="*/ 502173 h 6533995"/>
              <a:gd name="connsiteX6308" fmla="*/ 0 w 11830043"/>
              <a:gd name="connsiteY6308" fmla="*/ 492386 h 6533995"/>
              <a:gd name="connsiteX6309" fmla="*/ 9720 w 11830043"/>
              <a:gd name="connsiteY6309" fmla="*/ 482662 h 6533995"/>
              <a:gd name="connsiteX6310" fmla="*/ 251003 w 11830043"/>
              <a:gd name="connsiteY6310" fmla="*/ 482659 h 6533995"/>
              <a:gd name="connsiteX6311" fmla="*/ 260787 w 11830043"/>
              <a:gd name="connsiteY6311" fmla="*/ 492383 h 6533995"/>
              <a:gd name="connsiteX6312" fmla="*/ 251003 w 11830043"/>
              <a:gd name="connsiteY6312" fmla="*/ 502170 h 6533995"/>
              <a:gd name="connsiteX6313" fmla="*/ 241284 w 11830043"/>
              <a:gd name="connsiteY6313" fmla="*/ 492383 h 6533995"/>
              <a:gd name="connsiteX6314" fmla="*/ 251003 w 11830043"/>
              <a:gd name="connsiteY6314" fmla="*/ 482659 h 6533995"/>
              <a:gd name="connsiteX6315" fmla="*/ 492223 w 11830043"/>
              <a:gd name="connsiteY6315" fmla="*/ 482657 h 6533995"/>
              <a:gd name="connsiteX6316" fmla="*/ 501943 w 11830043"/>
              <a:gd name="connsiteY6316" fmla="*/ 492381 h 6533995"/>
              <a:gd name="connsiteX6317" fmla="*/ 492223 w 11830043"/>
              <a:gd name="connsiteY6317" fmla="*/ 502168 h 6533995"/>
              <a:gd name="connsiteX6318" fmla="*/ 482439 w 11830043"/>
              <a:gd name="connsiteY6318" fmla="*/ 492381 h 6533995"/>
              <a:gd name="connsiteX6319" fmla="*/ 492223 w 11830043"/>
              <a:gd name="connsiteY6319" fmla="*/ 482657 h 6533995"/>
              <a:gd name="connsiteX6320" fmla="*/ 733444 w 11830043"/>
              <a:gd name="connsiteY6320" fmla="*/ 482654 h 6533995"/>
              <a:gd name="connsiteX6321" fmla="*/ 743164 w 11830043"/>
              <a:gd name="connsiteY6321" fmla="*/ 492378 h 6533995"/>
              <a:gd name="connsiteX6322" fmla="*/ 733444 w 11830043"/>
              <a:gd name="connsiteY6322" fmla="*/ 502165 h 6533995"/>
              <a:gd name="connsiteX6323" fmla="*/ 723660 w 11830043"/>
              <a:gd name="connsiteY6323" fmla="*/ 492378 h 6533995"/>
              <a:gd name="connsiteX6324" fmla="*/ 733444 w 11830043"/>
              <a:gd name="connsiteY6324" fmla="*/ 482654 h 6533995"/>
              <a:gd name="connsiteX6325" fmla="*/ 974664 w 11830043"/>
              <a:gd name="connsiteY6325" fmla="*/ 482652 h 6533995"/>
              <a:gd name="connsiteX6326" fmla="*/ 984447 w 11830043"/>
              <a:gd name="connsiteY6326" fmla="*/ 492376 h 6533995"/>
              <a:gd name="connsiteX6327" fmla="*/ 974664 w 11830043"/>
              <a:gd name="connsiteY6327" fmla="*/ 502163 h 6533995"/>
              <a:gd name="connsiteX6328" fmla="*/ 964944 w 11830043"/>
              <a:gd name="connsiteY6328" fmla="*/ 492376 h 6533995"/>
              <a:gd name="connsiteX6329" fmla="*/ 974664 w 11830043"/>
              <a:gd name="connsiteY6329" fmla="*/ 482652 h 6533995"/>
              <a:gd name="connsiteX6330" fmla="*/ 1215884 w 11830043"/>
              <a:gd name="connsiteY6330" fmla="*/ 482649 h 6533995"/>
              <a:gd name="connsiteX6331" fmla="*/ 1225668 w 11830043"/>
              <a:gd name="connsiteY6331" fmla="*/ 492373 h 6533995"/>
              <a:gd name="connsiteX6332" fmla="*/ 1215884 w 11830043"/>
              <a:gd name="connsiteY6332" fmla="*/ 502160 h 6533995"/>
              <a:gd name="connsiteX6333" fmla="*/ 1206164 w 11830043"/>
              <a:gd name="connsiteY6333" fmla="*/ 492373 h 6533995"/>
              <a:gd name="connsiteX6334" fmla="*/ 1215884 w 11830043"/>
              <a:gd name="connsiteY6334" fmla="*/ 482649 h 6533995"/>
              <a:gd name="connsiteX6335" fmla="*/ 1457105 w 11830043"/>
              <a:gd name="connsiteY6335" fmla="*/ 482647 h 6533995"/>
              <a:gd name="connsiteX6336" fmla="*/ 1466825 w 11830043"/>
              <a:gd name="connsiteY6336" fmla="*/ 492371 h 6533995"/>
              <a:gd name="connsiteX6337" fmla="*/ 1457105 w 11830043"/>
              <a:gd name="connsiteY6337" fmla="*/ 502158 h 6533995"/>
              <a:gd name="connsiteX6338" fmla="*/ 1447321 w 11830043"/>
              <a:gd name="connsiteY6338" fmla="*/ 492371 h 6533995"/>
              <a:gd name="connsiteX6339" fmla="*/ 1457105 w 11830043"/>
              <a:gd name="connsiteY6339" fmla="*/ 482647 h 6533995"/>
              <a:gd name="connsiteX6340" fmla="*/ 1698330 w 11830043"/>
              <a:gd name="connsiteY6340" fmla="*/ 482644 h 6533995"/>
              <a:gd name="connsiteX6341" fmla="*/ 1708116 w 11830043"/>
              <a:gd name="connsiteY6341" fmla="*/ 492369 h 6533995"/>
              <a:gd name="connsiteX6342" fmla="*/ 1698330 w 11830043"/>
              <a:gd name="connsiteY6342" fmla="*/ 502155 h 6533995"/>
              <a:gd name="connsiteX6343" fmla="*/ 1688545 w 11830043"/>
              <a:gd name="connsiteY6343" fmla="*/ 492369 h 6533995"/>
              <a:gd name="connsiteX6344" fmla="*/ 1698330 w 11830043"/>
              <a:gd name="connsiteY6344" fmla="*/ 482644 h 6533995"/>
              <a:gd name="connsiteX6345" fmla="*/ 1939580 w 11830043"/>
              <a:gd name="connsiteY6345" fmla="*/ 482642 h 6533995"/>
              <a:gd name="connsiteX6346" fmla="*/ 1949363 w 11830043"/>
              <a:gd name="connsiteY6346" fmla="*/ 492366 h 6533995"/>
              <a:gd name="connsiteX6347" fmla="*/ 1939580 w 11830043"/>
              <a:gd name="connsiteY6347" fmla="*/ 502153 h 6533995"/>
              <a:gd name="connsiteX6348" fmla="*/ 1929859 w 11830043"/>
              <a:gd name="connsiteY6348" fmla="*/ 492366 h 6533995"/>
              <a:gd name="connsiteX6349" fmla="*/ 1939580 w 11830043"/>
              <a:gd name="connsiteY6349" fmla="*/ 482642 h 6533995"/>
              <a:gd name="connsiteX6350" fmla="*/ 2180788 w 11830043"/>
              <a:gd name="connsiteY6350" fmla="*/ 482640 h 6533995"/>
              <a:gd name="connsiteX6351" fmla="*/ 2190577 w 11830043"/>
              <a:gd name="connsiteY6351" fmla="*/ 492364 h 6533995"/>
              <a:gd name="connsiteX6352" fmla="*/ 2180788 w 11830043"/>
              <a:gd name="connsiteY6352" fmla="*/ 502151 h 6533995"/>
              <a:gd name="connsiteX6353" fmla="*/ 2171083 w 11830043"/>
              <a:gd name="connsiteY6353" fmla="*/ 492364 h 6533995"/>
              <a:gd name="connsiteX6354" fmla="*/ 2180788 w 11830043"/>
              <a:gd name="connsiteY6354" fmla="*/ 482640 h 6533995"/>
              <a:gd name="connsiteX6355" fmla="*/ 2422035 w 11830043"/>
              <a:gd name="connsiteY6355" fmla="*/ 482637 h 6533995"/>
              <a:gd name="connsiteX6356" fmla="*/ 2431752 w 11830043"/>
              <a:gd name="connsiteY6356" fmla="*/ 492361 h 6533995"/>
              <a:gd name="connsiteX6357" fmla="*/ 2422035 w 11830043"/>
              <a:gd name="connsiteY6357" fmla="*/ 502148 h 6533995"/>
              <a:gd name="connsiteX6358" fmla="*/ 2412255 w 11830043"/>
              <a:gd name="connsiteY6358" fmla="*/ 492361 h 6533995"/>
              <a:gd name="connsiteX6359" fmla="*/ 2422035 w 11830043"/>
              <a:gd name="connsiteY6359" fmla="*/ 482637 h 6533995"/>
              <a:gd name="connsiteX6360" fmla="*/ 2663272 w 11830043"/>
              <a:gd name="connsiteY6360" fmla="*/ 482635 h 6533995"/>
              <a:gd name="connsiteX6361" fmla="*/ 2672996 w 11830043"/>
              <a:gd name="connsiteY6361" fmla="*/ 492359 h 6533995"/>
              <a:gd name="connsiteX6362" fmla="*/ 2663272 w 11830043"/>
              <a:gd name="connsiteY6362" fmla="*/ 502146 h 6533995"/>
              <a:gd name="connsiteX6363" fmla="*/ 2653489 w 11830043"/>
              <a:gd name="connsiteY6363" fmla="*/ 492359 h 6533995"/>
              <a:gd name="connsiteX6364" fmla="*/ 2663272 w 11830043"/>
              <a:gd name="connsiteY6364" fmla="*/ 482635 h 6533995"/>
              <a:gd name="connsiteX6365" fmla="*/ 2904570 w 11830043"/>
              <a:gd name="connsiteY6365" fmla="*/ 482632 h 6533995"/>
              <a:gd name="connsiteX6366" fmla="*/ 2914352 w 11830043"/>
              <a:gd name="connsiteY6366" fmla="*/ 492356 h 6533995"/>
              <a:gd name="connsiteX6367" fmla="*/ 2904570 w 11830043"/>
              <a:gd name="connsiteY6367" fmla="*/ 502143 h 6533995"/>
              <a:gd name="connsiteX6368" fmla="*/ 2894788 w 11830043"/>
              <a:gd name="connsiteY6368" fmla="*/ 492356 h 6533995"/>
              <a:gd name="connsiteX6369" fmla="*/ 2904570 w 11830043"/>
              <a:gd name="connsiteY6369" fmla="*/ 482632 h 6533995"/>
              <a:gd name="connsiteX6370" fmla="*/ 3145749 w 11830043"/>
              <a:gd name="connsiteY6370" fmla="*/ 482630 h 6533995"/>
              <a:gd name="connsiteX6371" fmla="*/ 3155531 w 11830043"/>
              <a:gd name="connsiteY6371" fmla="*/ 492354 h 6533995"/>
              <a:gd name="connsiteX6372" fmla="*/ 3145749 w 11830043"/>
              <a:gd name="connsiteY6372" fmla="*/ 502141 h 6533995"/>
              <a:gd name="connsiteX6373" fmla="*/ 3136030 w 11830043"/>
              <a:gd name="connsiteY6373" fmla="*/ 492354 h 6533995"/>
              <a:gd name="connsiteX6374" fmla="*/ 3145749 w 11830043"/>
              <a:gd name="connsiteY6374" fmla="*/ 482630 h 6533995"/>
              <a:gd name="connsiteX6375" fmla="*/ 3386957 w 11830043"/>
              <a:gd name="connsiteY6375" fmla="*/ 482627 h 6533995"/>
              <a:gd name="connsiteX6376" fmla="*/ 3396742 w 11830043"/>
              <a:gd name="connsiteY6376" fmla="*/ 492351 h 6533995"/>
              <a:gd name="connsiteX6377" fmla="*/ 3386957 w 11830043"/>
              <a:gd name="connsiteY6377" fmla="*/ 502138 h 6533995"/>
              <a:gd name="connsiteX6378" fmla="*/ 3377235 w 11830043"/>
              <a:gd name="connsiteY6378" fmla="*/ 492351 h 6533995"/>
              <a:gd name="connsiteX6379" fmla="*/ 3386957 w 11830043"/>
              <a:gd name="connsiteY6379" fmla="*/ 482627 h 6533995"/>
              <a:gd name="connsiteX6380" fmla="*/ 3628209 w 11830043"/>
              <a:gd name="connsiteY6380" fmla="*/ 482625 h 6533995"/>
              <a:gd name="connsiteX6381" fmla="*/ 3637930 w 11830043"/>
              <a:gd name="connsiteY6381" fmla="*/ 492349 h 6533995"/>
              <a:gd name="connsiteX6382" fmla="*/ 3628209 w 11830043"/>
              <a:gd name="connsiteY6382" fmla="*/ 502136 h 6533995"/>
              <a:gd name="connsiteX6383" fmla="*/ 3618428 w 11830043"/>
              <a:gd name="connsiteY6383" fmla="*/ 492349 h 6533995"/>
              <a:gd name="connsiteX6384" fmla="*/ 3628209 w 11830043"/>
              <a:gd name="connsiteY6384" fmla="*/ 482625 h 6533995"/>
              <a:gd name="connsiteX6385" fmla="*/ 3869427 w 11830043"/>
              <a:gd name="connsiteY6385" fmla="*/ 482622 h 6533995"/>
              <a:gd name="connsiteX6386" fmla="*/ 3879147 w 11830043"/>
              <a:gd name="connsiteY6386" fmla="*/ 492347 h 6533995"/>
              <a:gd name="connsiteX6387" fmla="*/ 3869427 w 11830043"/>
              <a:gd name="connsiteY6387" fmla="*/ 502133 h 6533995"/>
              <a:gd name="connsiteX6388" fmla="*/ 3859645 w 11830043"/>
              <a:gd name="connsiteY6388" fmla="*/ 492347 h 6533995"/>
              <a:gd name="connsiteX6389" fmla="*/ 3869427 w 11830043"/>
              <a:gd name="connsiteY6389" fmla="*/ 482622 h 6533995"/>
              <a:gd name="connsiteX6390" fmla="*/ 4110581 w 11830043"/>
              <a:gd name="connsiteY6390" fmla="*/ 482620 h 6533995"/>
              <a:gd name="connsiteX6391" fmla="*/ 4120362 w 11830043"/>
              <a:gd name="connsiteY6391" fmla="*/ 492344 h 6533995"/>
              <a:gd name="connsiteX6392" fmla="*/ 4110581 w 11830043"/>
              <a:gd name="connsiteY6392" fmla="*/ 502131 h 6533995"/>
              <a:gd name="connsiteX6393" fmla="*/ 4100797 w 11830043"/>
              <a:gd name="connsiteY6393" fmla="*/ 492344 h 6533995"/>
              <a:gd name="connsiteX6394" fmla="*/ 4110581 w 11830043"/>
              <a:gd name="connsiteY6394" fmla="*/ 482620 h 6533995"/>
              <a:gd name="connsiteX6395" fmla="*/ 4351806 w 11830043"/>
              <a:gd name="connsiteY6395" fmla="*/ 482618 h 6533995"/>
              <a:gd name="connsiteX6396" fmla="*/ 4361580 w 11830043"/>
              <a:gd name="connsiteY6396" fmla="*/ 492342 h 6533995"/>
              <a:gd name="connsiteX6397" fmla="*/ 4351806 w 11830043"/>
              <a:gd name="connsiteY6397" fmla="*/ 502129 h 6533995"/>
              <a:gd name="connsiteX6398" fmla="*/ 4342006 w 11830043"/>
              <a:gd name="connsiteY6398" fmla="*/ 492342 h 6533995"/>
              <a:gd name="connsiteX6399" fmla="*/ 4351806 w 11830043"/>
              <a:gd name="connsiteY6399" fmla="*/ 482618 h 6533995"/>
              <a:gd name="connsiteX6400" fmla="*/ 4593017 w 11830043"/>
              <a:gd name="connsiteY6400" fmla="*/ 482615 h 6533995"/>
              <a:gd name="connsiteX6401" fmla="*/ 4602795 w 11830043"/>
              <a:gd name="connsiteY6401" fmla="*/ 492339 h 6533995"/>
              <a:gd name="connsiteX6402" fmla="*/ 4593017 w 11830043"/>
              <a:gd name="connsiteY6402" fmla="*/ 502126 h 6533995"/>
              <a:gd name="connsiteX6403" fmla="*/ 4583304 w 11830043"/>
              <a:gd name="connsiteY6403" fmla="*/ 492339 h 6533995"/>
              <a:gd name="connsiteX6404" fmla="*/ 4593017 w 11830043"/>
              <a:gd name="connsiteY6404" fmla="*/ 482615 h 6533995"/>
              <a:gd name="connsiteX6405" fmla="*/ 4834252 w 11830043"/>
              <a:gd name="connsiteY6405" fmla="*/ 482613 h 6533995"/>
              <a:gd name="connsiteX6406" fmla="*/ 4844038 w 11830043"/>
              <a:gd name="connsiteY6406" fmla="*/ 492337 h 6533995"/>
              <a:gd name="connsiteX6407" fmla="*/ 4834252 w 11830043"/>
              <a:gd name="connsiteY6407" fmla="*/ 502124 h 6533995"/>
              <a:gd name="connsiteX6408" fmla="*/ 4824532 w 11830043"/>
              <a:gd name="connsiteY6408" fmla="*/ 492337 h 6533995"/>
              <a:gd name="connsiteX6409" fmla="*/ 4834252 w 11830043"/>
              <a:gd name="connsiteY6409" fmla="*/ 482613 h 6533995"/>
              <a:gd name="connsiteX6410" fmla="*/ 5075485 w 11830043"/>
              <a:gd name="connsiteY6410" fmla="*/ 482610 h 6533995"/>
              <a:gd name="connsiteX6411" fmla="*/ 5085201 w 11830043"/>
              <a:gd name="connsiteY6411" fmla="*/ 492334 h 6533995"/>
              <a:gd name="connsiteX6412" fmla="*/ 5075485 w 11830043"/>
              <a:gd name="connsiteY6412" fmla="*/ 502121 h 6533995"/>
              <a:gd name="connsiteX6413" fmla="*/ 5065704 w 11830043"/>
              <a:gd name="connsiteY6413" fmla="*/ 492334 h 6533995"/>
              <a:gd name="connsiteX6414" fmla="*/ 5075485 w 11830043"/>
              <a:gd name="connsiteY6414" fmla="*/ 482610 h 6533995"/>
              <a:gd name="connsiteX6415" fmla="*/ 5316710 w 11830043"/>
              <a:gd name="connsiteY6415" fmla="*/ 482608 h 6533995"/>
              <a:gd name="connsiteX6416" fmla="*/ 5326429 w 11830043"/>
              <a:gd name="connsiteY6416" fmla="*/ 492332 h 6533995"/>
              <a:gd name="connsiteX6417" fmla="*/ 5316710 w 11830043"/>
              <a:gd name="connsiteY6417" fmla="*/ 502119 h 6533995"/>
              <a:gd name="connsiteX6418" fmla="*/ 5306924 w 11830043"/>
              <a:gd name="connsiteY6418" fmla="*/ 492332 h 6533995"/>
              <a:gd name="connsiteX6419" fmla="*/ 5316710 w 11830043"/>
              <a:gd name="connsiteY6419" fmla="*/ 482608 h 6533995"/>
              <a:gd name="connsiteX6420" fmla="*/ 5557991 w 11830043"/>
              <a:gd name="connsiteY6420" fmla="*/ 482605 h 6533995"/>
              <a:gd name="connsiteX6421" fmla="*/ 5567774 w 11830043"/>
              <a:gd name="connsiteY6421" fmla="*/ 492329 h 6533995"/>
              <a:gd name="connsiteX6422" fmla="*/ 5557991 w 11830043"/>
              <a:gd name="connsiteY6422" fmla="*/ 502116 h 6533995"/>
              <a:gd name="connsiteX6423" fmla="*/ 5548208 w 11830043"/>
              <a:gd name="connsiteY6423" fmla="*/ 492329 h 6533995"/>
              <a:gd name="connsiteX6424" fmla="*/ 5557991 w 11830043"/>
              <a:gd name="connsiteY6424" fmla="*/ 482605 h 6533995"/>
              <a:gd name="connsiteX6425" fmla="*/ 5799205 w 11830043"/>
              <a:gd name="connsiteY6425" fmla="*/ 482603 h 6533995"/>
              <a:gd name="connsiteX6426" fmla="*/ 5808989 w 11830043"/>
              <a:gd name="connsiteY6426" fmla="*/ 492327 h 6533995"/>
              <a:gd name="connsiteX6427" fmla="*/ 5799205 w 11830043"/>
              <a:gd name="connsiteY6427" fmla="*/ 502114 h 6533995"/>
              <a:gd name="connsiteX6428" fmla="*/ 5789486 w 11830043"/>
              <a:gd name="connsiteY6428" fmla="*/ 492327 h 6533995"/>
              <a:gd name="connsiteX6429" fmla="*/ 5799205 w 11830043"/>
              <a:gd name="connsiteY6429" fmla="*/ 482603 h 6533995"/>
              <a:gd name="connsiteX6430" fmla="*/ 6040432 w 11830043"/>
              <a:gd name="connsiteY6430" fmla="*/ 482600 h 6533995"/>
              <a:gd name="connsiteX6431" fmla="*/ 6050216 w 11830043"/>
              <a:gd name="connsiteY6431" fmla="*/ 492325 h 6533995"/>
              <a:gd name="connsiteX6432" fmla="*/ 6040432 w 11830043"/>
              <a:gd name="connsiteY6432" fmla="*/ 502111 h 6533995"/>
              <a:gd name="connsiteX6433" fmla="*/ 6030712 w 11830043"/>
              <a:gd name="connsiteY6433" fmla="*/ 492325 h 6533995"/>
              <a:gd name="connsiteX6434" fmla="*/ 6040432 w 11830043"/>
              <a:gd name="connsiteY6434" fmla="*/ 482600 h 6533995"/>
              <a:gd name="connsiteX6435" fmla="*/ 6281661 w 11830043"/>
              <a:gd name="connsiteY6435" fmla="*/ 482598 h 6533995"/>
              <a:gd name="connsiteX6436" fmla="*/ 6291381 w 11830043"/>
              <a:gd name="connsiteY6436" fmla="*/ 492322 h 6533995"/>
              <a:gd name="connsiteX6437" fmla="*/ 6281661 w 11830043"/>
              <a:gd name="connsiteY6437" fmla="*/ 502109 h 6533995"/>
              <a:gd name="connsiteX6438" fmla="*/ 6271877 w 11830043"/>
              <a:gd name="connsiteY6438" fmla="*/ 492322 h 6533995"/>
              <a:gd name="connsiteX6439" fmla="*/ 6281661 w 11830043"/>
              <a:gd name="connsiteY6439" fmla="*/ 482598 h 6533995"/>
              <a:gd name="connsiteX6440" fmla="*/ 6522889 w 11830043"/>
              <a:gd name="connsiteY6440" fmla="*/ 482596 h 6533995"/>
              <a:gd name="connsiteX6441" fmla="*/ 6532610 w 11830043"/>
              <a:gd name="connsiteY6441" fmla="*/ 492320 h 6533995"/>
              <a:gd name="connsiteX6442" fmla="*/ 6522889 w 11830043"/>
              <a:gd name="connsiteY6442" fmla="*/ 502107 h 6533995"/>
              <a:gd name="connsiteX6443" fmla="*/ 6513105 w 11830043"/>
              <a:gd name="connsiteY6443" fmla="*/ 492320 h 6533995"/>
              <a:gd name="connsiteX6444" fmla="*/ 6522889 w 11830043"/>
              <a:gd name="connsiteY6444" fmla="*/ 482596 h 6533995"/>
              <a:gd name="connsiteX6445" fmla="*/ 6764118 w 11830043"/>
              <a:gd name="connsiteY6445" fmla="*/ 482593 h 6533995"/>
              <a:gd name="connsiteX6446" fmla="*/ 6773902 w 11830043"/>
              <a:gd name="connsiteY6446" fmla="*/ 492317 h 6533995"/>
              <a:gd name="connsiteX6447" fmla="*/ 6764118 w 11830043"/>
              <a:gd name="connsiteY6447" fmla="*/ 502104 h 6533995"/>
              <a:gd name="connsiteX6448" fmla="*/ 6754335 w 11830043"/>
              <a:gd name="connsiteY6448" fmla="*/ 492317 h 6533995"/>
              <a:gd name="connsiteX6449" fmla="*/ 6764118 w 11830043"/>
              <a:gd name="connsiteY6449" fmla="*/ 482593 h 6533995"/>
              <a:gd name="connsiteX6450" fmla="*/ 7005346 w 11830043"/>
              <a:gd name="connsiteY6450" fmla="*/ 482591 h 6533995"/>
              <a:gd name="connsiteX6451" fmla="*/ 7015130 w 11830043"/>
              <a:gd name="connsiteY6451" fmla="*/ 492315 h 6533995"/>
              <a:gd name="connsiteX6452" fmla="*/ 7005346 w 11830043"/>
              <a:gd name="connsiteY6452" fmla="*/ 502102 h 6533995"/>
              <a:gd name="connsiteX6453" fmla="*/ 6995626 w 11830043"/>
              <a:gd name="connsiteY6453" fmla="*/ 492315 h 6533995"/>
              <a:gd name="connsiteX6454" fmla="*/ 7005346 w 11830043"/>
              <a:gd name="connsiteY6454" fmla="*/ 482591 h 6533995"/>
              <a:gd name="connsiteX6455" fmla="*/ 7246575 w 11830043"/>
              <a:gd name="connsiteY6455" fmla="*/ 482588 h 6533995"/>
              <a:gd name="connsiteX6456" fmla="*/ 7256359 w 11830043"/>
              <a:gd name="connsiteY6456" fmla="*/ 492312 h 6533995"/>
              <a:gd name="connsiteX6457" fmla="*/ 7246575 w 11830043"/>
              <a:gd name="connsiteY6457" fmla="*/ 502099 h 6533995"/>
              <a:gd name="connsiteX6458" fmla="*/ 7236855 w 11830043"/>
              <a:gd name="connsiteY6458" fmla="*/ 492312 h 6533995"/>
              <a:gd name="connsiteX6459" fmla="*/ 7246575 w 11830043"/>
              <a:gd name="connsiteY6459" fmla="*/ 482588 h 6533995"/>
              <a:gd name="connsiteX6460" fmla="*/ 7487803 w 11830043"/>
              <a:gd name="connsiteY6460" fmla="*/ 482586 h 6533995"/>
              <a:gd name="connsiteX6461" fmla="*/ 7497524 w 11830043"/>
              <a:gd name="connsiteY6461" fmla="*/ 492310 h 6533995"/>
              <a:gd name="connsiteX6462" fmla="*/ 7487803 w 11830043"/>
              <a:gd name="connsiteY6462" fmla="*/ 502097 h 6533995"/>
              <a:gd name="connsiteX6463" fmla="*/ 7478019 w 11830043"/>
              <a:gd name="connsiteY6463" fmla="*/ 492310 h 6533995"/>
              <a:gd name="connsiteX6464" fmla="*/ 7487803 w 11830043"/>
              <a:gd name="connsiteY6464" fmla="*/ 482586 h 6533995"/>
              <a:gd name="connsiteX6465" fmla="*/ 7729032 w 11830043"/>
              <a:gd name="connsiteY6465" fmla="*/ 482583 h 6533995"/>
              <a:gd name="connsiteX6466" fmla="*/ 7738753 w 11830043"/>
              <a:gd name="connsiteY6466" fmla="*/ 492307 h 6533995"/>
              <a:gd name="connsiteX6467" fmla="*/ 7729032 w 11830043"/>
              <a:gd name="connsiteY6467" fmla="*/ 502094 h 6533995"/>
              <a:gd name="connsiteX6468" fmla="*/ 7719249 w 11830043"/>
              <a:gd name="connsiteY6468" fmla="*/ 492307 h 6533995"/>
              <a:gd name="connsiteX6469" fmla="*/ 7729032 w 11830043"/>
              <a:gd name="connsiteY6469" fmla="*/ 482583 h 6533995"/>
              <a:gd name="connsiteX6470" fmla="*/ 7970260 w 11830043"/>
              <a:gd name="connsiteY6470" fmla="*/ 482581 h 6533995"/>
              <a:gd name="connsiteX6471" fmla="*/ 7980044 w 11830043"/>
              <a:gd name="connsiteY6471" fmla="*/ 492305 h 6533995"/>
              <a:gd name="connsiteX6472" fmla="*/ 7970260 w 11830043"/>
              <a:gd name="connsiteY6472" fmla="*/ 502092 h 6533995"/>
              <a:gd name="connsiteX6473" fmla="*/ 7960477 w 11830043"/>
              <a:gd name="connsiteY6473" fmla="*/ 492305 h 6533995"/>
              <a:gd name="connsiteX6474" fmla="*/ 7970260 w 11830043"/>
              <a:gd name="connsiteY6474" fmla="*/ 482581 h 6533995"/>
              <a:gd name="connsiteX6475" fmla="*/ 8211553 w 11830043"/>
              <a:gd name="connsiteY6475" fmla="*/ 482578 h 6533995"/>
              <a:gd name="connsiteX6476" fmla="*/ 8221273 w 11830043"/>
              <a:gd name="connsiteY6476" fmla="*/ 492303 h 6533995"/>
              <a:gd name="connsiteX6477" fmla="*/ 8211553 w 11830043"/>
              <a:gd name="connsiteY6477" fmla="*/ 502089 h 6533995"/>
              <a:gd name="connsiteX6478" fmla="*/ 8201769 w 11830043"/>
              <a:gd name="connsiteY6478" fmla="*/ 492303 h 6533995"/>
              <a:gd name="connsiteX6479" fmla="*/ 8211553 w 11830043"/>
              <a:gd name="connsiteY6479" fmla="*/ 482578 h 6533995"/>
              <a:gd name="connsiteX6480" fmla="*/ 8452781 w 11830043"/>
              <a:gd name="connsiteY6480" fmla="*/ 482576 h 6533995"/>
              <a:gd name="connsiteX6481" fmla="*/ 8462566 w 11830043"/>
              <a:gd name="connsiteY6481" fmla="*/ 492300 h 6533995"/>
              <a:gd name="connsiteX6482" fmla="*/ 8452781 w 11830043"/>
              <a:gd name="connsiteY6482" fmla="*/ 502087 h 6533995"/>
              <a:gd name="connsiteX6483" fmla="*/ 8443061 w 11830043"/>
              <a:gd name="connsiteY6483" fmla="*/ 492300 h 6533995"/>
              <a:gd name="connsiteX6484" fmla="*/ 8452781 w 11830043"/>
              <a:gd name="connsiteY6484" fmla="*/ 482576 h 6533995"/>
              <a:gd name="connsiteX6485" fmla="*/ 8694009 w 11830043"/>
              <a:gd name="connsiteY6485" fmla="*/ 482574 h 6533995"/>
              <a:gd name="connsiteX6486" fmla="*/ 8703730 w 11830043"/>
              <a:gd name="connsiteY6486" fmla="*/ 492298 h 6533995"/>
              <a:gd name="connsiteX6487" fmla="*/ 8694009 w 11830043"/>
              <a:gd name="connsiteY6487" fmla="*/ 502085 h 6533995"/>
              <a:gd name="connsiteX6488" fmla="*/ 8684289 w 11830043"/>
              <a:gd name="connsiteY6488" fmla="*/ 492298 h 6533995"/>
              <a:gd name="connsiteX6489" fmla="*/ 8694009 w 11830043"/>
              <a:gd name="connsiteY6489" fmla="*/ 482574 h 6533995"/>
              <a:gd name="connsiteX6490" fmla="*/ 8935237 w 11830043"/>
              <a:gd name="connsiteY6490" fmla="*/ 482571 h 6533995"/>
              <a:gd name="connsiteX6491" fmla="*/ 8944958 w 11830043"/>
              <a:gd name="connsiteY6491" fmla="*/ 492295 h 6533995"/>
              <a:gd name="connsiteX6492" fmla="*/ 8935237 w 11830043"/>
              <a:gd name="connsiteY6492" fmla="*/ 502082 h 6533995"/>
              <a:gd name="connsiteX6493" fmla="*/ 8925454 w 11830043"/>
              <a:gd name="connsiteY6493" fmla="*/ 492295 h 6533995"/>
              <a:gd name="connsiteX6494" fmla="*/ 8935237 w 11830043"/>
              <a:gd name="connsiteY6494" fmla="*/ 482571 h 6533995"/>
              <a:gd name="connsiteX6495" fmla="*/ 9176467 w 11830043"/>
              <a:gd name="connsiteY6495" fmla="*/ 482569 h 6533995"/>
              <a:gd name="connsiteX6496" fmla="*/ 9186187 w 11830043"/>
              <a:gd name="connsiteY6496" fmla="*/ 492293 h 6533995"/>
              <a:gd name="connsiteX6497" fmla="*/ 9176467 w 11830043"/>
              <a:gd name="connsiteY6497" fmla="*/ 502080 h 6533995"/>
              <a:gd name="connsiteX6498" fmla="*/ 9166683 w 11830043"/>
              <a:gd name="connsiteY6498" fmla="*/ 492293 h 6533995"/>
              <a:gd name="connsiteX6499" fmla="*/ 9176467 w 11830043"/>
              <a:gd name="connsiteY6499" fmla="*/ 482569 h 6533995"/>
              <a:gd name="connsiteX6500" fmla="*/ 9417695 w 11830043"/>
              <a:gd name="connsiteY6500" fmla="*/ 482566 h 6533995"/>
              <a:gd name="connsiteX6501" fmla="*/ 9427416 w 11830043"/>
              <a:gd name="connsiteY6501" fmla="*/ 492290 h 6533995"/>
              <a:gd name="connsiteX6502" fmla="*/ 9417695 w 11830043"/>
              <a:gd name="connsiteY6502" fmla="*/ 502077 h 6533995"/>
              <a:gd name="connsiteX6503" fmla="*/ 9407911 w 11830043"/>
              <a:gd name="connsiteY6503" fmla="*/ 492290 h 6533995"/>
              <a:gd name="connsiteX6504" fmla="*/ 9417695 w 11830043"/>
              <a:gd name="connsiteY6504" fmla="*/ 482566 h 6533995"/>
              <a:gd name="connsiteX6505" fmla="*/ 9649203 w 11830043"/>
              <a:gd name="connsiteY6505" fmla="*/ 241375 h 6533995"/>
              <a:gd name="connsiteX6506" fmla="*/ 9658923 w 11830043"/>
              <a:gd name="connsiteY6506" fmla="*/ 251099 h 6533995"/>
              <a:gd name="connsiteX6507" fmla="*/ 9649203 w 11830043"/>
              <a:gd name="connsiteY6507" fmla="*/ 260886 h 6533995"/>
              <a:gd name="connsiteX6508" fmla="*/ 9639483 w 11830043"/>
              <a:gd name="connsiteY6508" fmla="*/ 251099 h 6533995"/>
              <a:gd name="connsiteX6509" fmla="*/ 9649203 w 11830043"/>
              <a:gd name="connsiteY6509" fmla="*/ 241375 h 6533995"/>
              <a:gd name="connsiteX6510" fmla="*/ 9890432 w 11830043"/>
              <a:gd name="connsiteY6510" fmla="*/ 241373 h 6533995"/>
              <a:gd name="connsiteX6511" fmla="*/ 9900152 w 11830043"/>
              <a:gd name="connsiteY6511" fmla="*/ 251097 h 6533995"/>
              <a:gd name="connsiteX6512" fmla="*/ 9890432 w 11830043"/>
              <a:gd name="connsiteY6512" fmla="*/ 260884 h 6533995"/>
              <a:gd name="connsiteX6513" fmla="*/ 9880648 w 11830043"/>
              <a:gd name="connsiteY6513" fmla="*/ 251097 h 6533995"/>
              <a:gd name="connsiteX6514" fmla="*/ 9890432 w 11830043"/>
              <a:gd name="connsiteY6514" fmla="*/ 241373 h 6533995"/>
              <a:gd name="connsiteX6515" fmla="*/ 10131660 w 11830043"/>
              <a:gd name="connsiteY6515" fmla="*/ 241370 h 6533995"/>
              <a:gd name="connsiteX6516" fmla="*/ 10141444 w 11830043"/>
              <a:gd name="connsiteY6516" fmla="*/ 251094 h 6533995"/>
              <a:gd name="connsiteX6517" fmla="*/ 10131660 w 11830043"/>
              <a:gd name="connsiteY6517" fmla="*/ 260881 h 6533995"/>
              <a:gd name="connsiteX6518" fmla="*/ 10121940 w 11830043"/>
              <a:gd name="connsiteY6518" fmla="*/ 251094 h 6533995"/>
              <a:gd name="connsiteX6519" fmla="*/ 10131660 w 11830043"/>
              <a:gd name="connsiteY6519" fmla="*/ 241370 h 6533995"/>
              <a:gd name="connsiteX6520" fmla="*/ 10372888 w 11830043"/>
              <a:gd name="connsiteY6520" fmla="*/ 241368 h 6533995"/>
              <a:gd name="connsiteX6521" fmla="*/ 10382673 w 11830043"/>
              <a:gd name="connsiteY6521" fmla="*/ 251092 h 6533995"/>
              <a:gd name="connsiteX6522" fmla="*/ 10372888 w 11830043"/>
              <a:gd name="connsiteY6522" fmla="*/ 260879 h 6533995"/>
              <a:gd name="connsiteX6523" fmla="*/ 10363168 w 11830043"/>
              <a:gd name="connsiteY6523" fmla="*/ 251092 h 6533995"/>
              <a:gd name="connsiteX6524" fmla="*/ 10372888 w 11830043"/>
              <a:gd name="connsiteY6524" fmla="*/ 241368 h 6533995"/>
              <a:gd name="connsiteX6525" fmla="*/ 10614116 w 11830043"/>
              <a:gd name="connsiteY6525" fmla="*/ 241365 h 6533995"/>
              <a:gd name="connsiteX6526" fmla="*/ 10623901 w 11830043"/>
              <a:gd name="connsiteY6526" fmla="*/ 251089 h 6533995"/>
              <a:gd name="connsiteX6527" fmla="*/ 10614116 w 11830043"/>
              <a:gd name="connsiteY6527" fmla="*/ 260876 h 6533995"/>
              <a:gd name="connsiteX6528" fmla="*/ 10604396 w 11830043"/>
              <a:gd name="connsiteY6528" fmla="*/ 251089 h 6533995"/>
              <a:gd name="connsiteX6529" fmla="*/ 10614116 w 11830043"/>
              <a:gd name="connsiteY6529" fmla="*/ 241365 h 6533995"/>
              <a:gd name="connsiteX6530" fmla="*/ 10855345 w 11830043"/>
              <a:gd name="connsiteY6530" fmla="*/ 241363 h 6533995"/>
              <a:gd name="connsiteX6531" fmla="*/ 10865065 w 11830043"/>
              <a:gd name="connsiteY6531" fmla="*/ 251087 h 6533995"/>
              <a:gd name="connsiteX6532" fmla="*/ 10855345 w 11830043"/>
              <a:gd name="connsiteY6532" fmla="*/ 260873 h 6533995"/>
              <a:gd name="connsiteX6533" fmla="*/ 10845625 w 11830043"/>
              <a:gd name="connsiteY6533" fmla="*/ 251087 h 6533995"/>
              <a:gd name="connsiteX6534" fmla="*/ 10855345 w 11830043"/>
              <a:gd name="connsiteY6534" fmla="*/ 241363 h 6533995"/>
              <a:gd name="connsiteX6535" fmla="*/ 11096574 w 11830043"/>
              <a:gd name="connsiteY6535" fmla="*/ 241360 h 6533995"/>
              <a:gd name="connsiteX6536" fmla="*/ 11106294 w 11830043"/>
              <a:gd name="connsiteY6536" fmla="*/ 251084 h 6533995"/>
              <a:gd name="connsiteX6537" fmla="*/ 11096574 w 11830043"/>
              <a:gd name="connsiteY6537" fmla="*/ 260871 h 6533995"/>
              <a:gd name="connsiteX6538" fmla="*/ 11086790 w 11830043"/>
              <a:gd name="connsiteY6538" fmla="*/ 251084 h 6533995"/>
              <a:gd name="connsiteX6539" fmla="*/ 11096574 w 11830043"/>
              <a:gd name="connsiteY6539" fmla="*/ 241360 h 6533995"/>
              <a:gd name="connsiteX6540" fmla="*/ 11337802 w 11830043"/>
              <a:gd name="connsiteY6540" fmla="*/ 241358 h 6533995"/>
              <a:gd name="connsiteX6541" fmla="*/ 11347587 w 11830043"/>
              <a:gd name="connsiteY6541" fmla="*/ 251081 h 6533995"/>
              <a:gd name="connsiteX6542" fmla="*/ 11337802 w 11830043"/>
              <a:gd name="connsiteY6542" fmla="*/ 260868 h 6533995"/>
              <a:gd name="connsiteX6543" fmla="*/ 11328082 w 11830043"/>
              <a:gd name="connsiteY6543" fmla="*/ 251081 h 6533995"/>
              <a:gd name="connsiteX6544" fmla="*/ 11337802 w 11830043"/>
              <a:gd name="connsiteY6544" fmla="*/ 241358 h 6533995"/>
              <a:gd name="connsiteX6545" fmla="*/ 11579030 w 11830043"/>
              <a:gd name="connsiteY6545" fmla="*/ 241355 h 6533995"/>
              <a:gd name="connsiteX6546" fmla="*/ 11588815 w 11830043"/>
              <a:gd name="connsiteY6546" fmla="*/ 251079 h 6533995"/>
              <a:gd name="connsiteX6547" fmla="*/ 11579030 w 11830043"/>
              <a:gd name="connsiteY6547" fmla="*/ 260866 h 6533995"/>
              <a:gd name="connsiteX6548" fmla="*/ 11569310 w 11830043"/>
              <a:gd name="connsiteY6548" fmla="*/ 251079 h 6533995"/>
              <a:gd name="connsiteX6549" fmla="*/ 11579030 w 11830043"/>
              <a:gd name="connsiteY6549" fmla="*/ 241355 h 6533995"/>
              <a:gd name="connsiteX6550" fmla="*/ 11820259 w 11830043"/>
              <a:gd name="connsiteY6550" fmla="*/ 241352 h 6533995"/>
              <a:gd name="connsiteX6551" fmla="*/ 11830043 w 11830043"/>
              <a:gd name="connsiteY6551" fmla="*/ 251076 h 6533995"/>
              <a:gd name="connsiteX6552" fmla="*/ 11820259 w 11830043"/>
              <a:gd name="connsiteY6552" fmla="*/ 260863 h 6533995"/>
              <a:gd name="connsiteX6553" fmla="*/ 11810539 w 11830043"/>
              <a:gd name="connsiteY6553" fmla="*/ 251076 h 6533995"/>
              <a:gd name="connsiteX6554" fmla="*/ 11820259 w 11830043"/>
              <a:gd name="connsiteY6554" fmla="*/ 241352 h 6533995"/>
              <a:gd name="connsiteX6555" fmla="*/ 9720 w 11830043"/>
              <a:gd name="connsiteY6555" fmla="*/ 241350 h 6533995"/>
              <a:gd name="connsiteX6556" fmla="*/ 19504 w 11830043"/>
              <a:gd name="connsiteY6556" fmla="*/ 251074 h 6533995"/>
              <a:gd name="connsiteX6557" fmla="*/ 9720 w 11830043"/>
              <a:gd name="connsiteY6557" fmla="*/ 260861 h 6533995"/>
              <a:gd name="connsiteX6558" fmla="*/ 0 w 11830043"/>
              <a:gd name="connsiteY6558" fmla="*/ 251074 h 6533995"/>
              <a:gd name="connsiteX6559" fmla="*/ 9720 w 11830043"/>
              <a:gd name="connsiteY6559" fmla="*/ 241350 h 6533995"/>
              <a:gd name="connsiteX6560" fmla="*/ 251003 w 11830043"/>
              <a:gd name="connsiteY6560" fmla="*/ 241347 h 6533995"/>
              <a:gd name="connsiteX6561" fmla="*/ 260787 w 11830043"/>
              <a:gd name="connsiteY6561" fmla="*/ 251071 h 6533995"/>
              <a:gd name="connsiteX6562" fmla="*/ 251003 w 11830043"/>
              <a:gd name="connsiteY6562" fmla="*/ 260858 h 6533995"/>
              <a:gd name="connsiteX6563" fmla="*/ 241283 w 11830043"/>
              <a:gd name="connsiteY6563" fmla="*/ 251071 h 6533995"/>
              <a:gd name="connsiteX6564" fmla="*/ 251003 w 11830043"/>
              <a:gd name="connsiteY6564" fmla="*/ 241347 h 6533995"/>
              <a:gd name="connsiteX6565" fmla="*/ 492223 w 11830043"/>
              <a:gd name="connsiteY6565" fmla="*/ 241345 h 6533995"/>
              <a:gd name="connsiteX6566" fmla="*/ 501943 w 11830043"/>
              <a:gd name="connsiteY6566" fmla="*/ 251069 h 6533995"/>
              <a:gd name="connsiteX6567" fmla="*/ 492223 w 11830043"/>
              <a:gd name="connsiteY6567" fmla="*/ 260856 h 6533995"/>
              <a:gd name="connsiteX6568" fmla="*/ 482439 w 11830043"/>
              <a:gd name="connsiteY6568" fmla="*/ 251069 h 6533995"/>
              <a:gd name="connsiteX6569" fmla="*/ 492223 w 11830043"/>
              <a:gd name="connsiteY6569" fmla="*/ 241345 h 6533995"/>
              <a:gd name="connsiteX6570" fmla="*/ 733444 w 11830043"/>
              <a:gd name="connsiteY6570" fmla="*/ 241342 h 6533995"/>
              <a:gd name="connsiteX6571" fmla="*/ 743163 w 11830043"/>
              <a:gd name="connsiteY6571" fmla="*/ 251066 h 6533995"/>
              <a:gd name="connsiteX6572" fmla="*/ 733444 w 11830043"/>
              <a:gd name="connsiteY6572" fmla="*/ 260853 h 6533995"/>
              <a:gd name="connsiteX6573" fmla="*/ 723660 w 11830043"/>
              <a:gd name="connsiteY6573" fmla="*/ 251066 h 6533995"/>
              <a:gd name="connsiteX6574" fmla="*/ 733444 w 11830043"/>
              <a:gd name="connsiteY6574" fmla="*/ 241342 h 6533995"/>
              <a:gd name="connsiteX6575" fmla="*/ 974664 w 11830043"/>
              <a:gd name="connsiteY6575" fmla="*/ 241340 h 6533995"/>
              <a:gd name="connsiteX6576" fmla="*/ 984447 w 11830043"/>
              <a:gd name="connsiteY6576" fmla="*/ 251064 h 6533995"/>
              <a:gd name="connsiteX6577" fmla="*/ 974664 w 11830043"/>
              <a:gd name="connsiteY6577" fmla="*/ 260851 h 6533995"/>
              <a:gd name="connsiteX6578" fmla="*/ 964944 w 11830043"/>
              <a:gd name="connsiteY6578" fmla="*/ 251064 h 6533995"/>
              <a:gd name="connsiteX6579" fmla="*/ 974664 w 11830043"/>
              <a:gd name="connsiteY6579" fmla="*/ 241340 h 6533995"/>
              <a:gd name="connsiteX6580" fmla="*/ 1215884 w 11830043"/>
              <a:gd name="connsiteY6580" fmla="*/ 241337 h 6533995"/>
              <a:gd name="connsiteX6581" fmla="*/ 1225668 w 11830043"/>
              <a:gd name="connsiteY6581" fmla="*/ 251061 h 6533995"/>
              <a:gd name="connsiteX6582" fmla="*/ 1215884 w 11830043"/>
              <a:gd name="connsiteY6582" fmla="*/ 260848 h 6533995"/>
              <a:gd name="connsiteX6583" fmla="*/ 1206164 w 11830043"/>
              <a:gd name="connsiteY6583" fmla="*/ 251061 h 6533995"/>
              <a:gd name="connsiteX6584" fmla="*/ 1215884 w 11830043"/>
              <a:gd name="connsiteY6584" fmla="*/ 241337 h 6533995"/>
              <a:gd name="connsiteX6585" fmla="*/ 1457105 w 11830043"/>
              <a:gd name="connsiteY6585" fmla="*/ 241335 h 6533995"/>
              <a:gd name="connsiteX6586" fmla="*/ 1466825 w 11830043"/>
              <a:gd name="connsiteY6586" fmla="*/ 251059 h 6533995"/>
              <a:gd name="connsiteX6587" fmla="*/ 1457105 w 11830043"/>
              <a:gd name="connsiteY6587" fmla="*/ 260846 h 6533995"/>
              <a:gd name="connsiteX6588" fmla="*/ 1447321 w 11830043"/>
              <a:gd name="connsiteY6588" fmla="*/ 251059 h 6533995"/>
              <a:gd name="connsiteX6589" fmla="*/ 1457105 w 11830043"/>
              <a:gd name="connsiteY6589" fmla="*/ 241335 h 6533995"/>
              <a:gd name="connsiteX6590" fmla="*/ 1698330 w 11830043"/>
              <a:gd name="connsiteY6590" fmla="*/ 241332 h 6533995"/>
              <a:gd name="connsiteX6591" fmla="*/ 1708116 w 11830043"/>
              <a:gd name="connsiteY6591" fmla="*/ 251056 h 6533995"/>
              <a:gd name="connsiteX6592" fmla="*/ 1698330 w 11830043"/>
              <a:gd name="connsiteY6592" fmla="*/ 260843 h 6533995"/>
              <a:gd name="connsiteX6593" fmla="*/ 1688545 w 11830043"/>
              <a:gd name="connsiteY6593" fmla="*/ 251056 h 6533995"/>
              <a:gd name="connsiteX6594" fmla="*/ 1698330 w 11830043"/>
              <a:gd name="connsiteY6594" fmla="*/ 241332 h 6533995"/>
              <a:gd name="connsiteX6595" fmla="*/ 1939580 w 11830043"/>
              <a:gd name="connsiteY6595" fmla="*/ 241330 h 6533995"/>
              <a:gd name="connsiteX6596" fmla="*/ 1949362 w 11830043"/>
              <a:gd name="connsiteY6596" fmla="*/ 251054 h 6533995"/>
              <a:gd name="connsiteX6597" fmla="*/ 1939580 w 11830043"/>
              <a:gd name="connsiteY6597" fmla="*/ 260841 h 6533995"/>
              <a:gd name="connsiteX6598" fmla="*/ 1929858 w 11830043"/>
              <a:gd name="connsiteY6598" fmla="*/ 251054 h 6533995"/>
              <a:gd name="connsiteX6599" fmla="*/ 1939580 w 11830043"/>
              <a:gd name="connsiteY6599" fmla="*/ 241330 h 6533995"/>
              <a:gd name="connsiteX6600" fmla="*/ 2180788 w 11830043"/>
              <a:gd name="connsiteY6600" fmla="*/ 241327 h 6533995"/>
              <a:gd name="connsiteX6601" fmla="*/ 2190577 w 11830043"/>
              <a:gd name="connsiteY6601" fmla="*/ 251051 h 6533995"/>
              <a:gd name="connsiteX6602" fmla="*/ 2180788 w 11830043"/>
              <a:gd name="connsiteY6602" fmla="*/ 260838 h 6533995"/>
              <a:gd name="connsiteX6603" fmla="*/ 2171080 w 11830043"/>
              <a:gd name="connsiteY6603" fmla="*/ 251051 h 6533995"/>
              <a:gd name="connsiteX6604" fmla="*/ 2180788 w 11830043"/>
              <a:gd name="connsiteY6604" fmla="*/ 241327 h 6533995"/>
              <a:gd name="connsiteX6605" fmla="*/ 2422035 w 11830043"/>
              <a:gd name="connsiteY6605" fmla="*/ 241325 h 6533995"/>
              <a:gd name="connsiteX6606" fmla="*/ 2431751 w 11830043"/>
              <a:gd name="connsiteY6606" fmla="*/ 251049 h 6533995"/>
              <a:gd name="connsiteX6607" fmla="*/ 2422035 w 11830043"/>
              <a:gd name="connsiteY6607" fmla="*/ 260836 h 6533995"/>
              <a:gd name="connsiteX6608" fmla="*/ 2412254 w 11830043"/>
              <a:gd name="connsiteY6608" fmla="*/ 251049 h 6533995"/>
              <a:gd name="connsiteX6609" fmla="*/ 2422035 w 11830043"/>
              <a:gd name="connsiteY6609" fmla="*/ 241325 h 6533995"/>
              <a:gd name="connsiteX6610" fmla="*/ 2663272 w 11830043"/>
              <a:gd name="connsiteY6610" fmla="*/ 241322 h 6533995"/>
              <a:gd name="connsiteX6611" fmla="*/ 2672996 w 11830043"/>
              <a:gd name="connsiteY6611" fmla="*/ 251046 h 6533995"/>
              <a:gd name="connsiteX6612" fmla="*/ 2663272 w 11830043"/>
              <a:gd name="connsiteY6612" fmla="*/ 260833 h 6533995"/>
              <a:gd name="connsiteX6613" fmla="*/ 2653489 w 11830043"/>
              <a:gd name="connsiteY6613" fmla="*/ 251046 h 6533995"/>
              <a:gd name="connsiteX6614" fmla="*/ 2663272 w 11830043"/>
              <a:gd name="connsiteY6614" fmla="*/ 241322 h 6533995"/>
              <a:gd name="connsiteX6615" fmla="*/ 2904569 w 11830043"/>
              <a:gd name="connsiteY6615" fmla="*/ 241319 h 6533995"/>
              <a:gd name="connsiteX6616" fmla="*/ 2914352 w 11830043"/>
              <a:gd name="connsiteY6616" fmla="*/ 251044 h 6533995"/>
              <a:gd name="connsiteX6617" fmla="*/ 2904569 w 11830043"/>
              <a:gd name="connsiteY6617" fmla="*/ 260830 h 6533995"/>
              <a:gd name="connsiteX6618" fmla="*/ 2894788 w 11830043"/>
              <a:gd name="connsiteY6618" fmla="*/ 251044 h 6533995"/>
              <a:gd name="connsiteX6619" fmla="*/ 2904569 w 11830043"/>
              <a:gd name="connsiteY6619" fmla="*/ 241319 h 6533995"/>
              <a:gd name="connsiteX6620" fmla="*/ 3145749 w 11830043"/>
              <a:gd name="connsiteY6620" fmla="*/ 241317 h 6533995"/>
              <a:gd name="connsiteX6621" fmla="*/ 3155530 w 11830043"/>
              <a:gd name="connsiteY6621" fmla="*/ 251041 h 6533995"/>
              <a:gd name="connsiteX6622" fmla="*/ 3145749 w 11830043"/>
              <a:gd name="connsiteY6622" fmla="*/ 260828 h 6533995"/>
              <a:gd name="connsiteX6623" fmla="*/ 3136030 w 11830043"/>
              <a:gd name="connsiteY6623" fmla="*/ 251041 h 6533995"/>
              <a:gd name="connsiteX6624" fmla="*/ 3145749 w 11830043"/>
              <a:gd name="connsiteY6624" fmla="*/ 241317 h 6533995"/>
              <a:gd name="connsiteX6625" fmla="*/ 3386956 w 11830043"/>
              <a:gd name="connsiteY6625" fmla="*/ 241314 h 6533995"/>
              <a:gd name="connsiteX6626" fmla="*/ 3396742 w 11830043"/>
              <a:gd name="connsiteY6626" fmla="*/ 251038 h 6533995"/>
              <a:gd name="connsiteX6627" fmla="*/ 3386956 w 11830043"/>
              <a:gd name="connsiteY6627" fmla="*/ 260825 h 6533995"/>
              <a:gd name="connsiteX6628" fmla="*/ 3377235 w 11830043"/>
              <a:gd name="connsiteY6628" fmla="*/ 251038 h 6533995"/>
              <a:gd name="connsiteX6629" fmla="*/ 3386956 w 11830043"/>
              <a:gd name="connsiteY6629" fmla="*/ 241314 h 6533995"/>
              <a:gd name="connsiteX6630" fmla="*/ 3628209 w 11830043"/>
              <a:gd name="connsiteY6630" fmla="*/ 241312 h 6533995"/>
              <a:gd name="connsiteX6631" fmla="*/ 3637930 w 11830043"/>
              <a:gd name="connsiteY6631" fmla="*/ 251036 h 6533995"/>
              <a:gd name="connsiteX6632" fmla="*/ 3628209 w 11830043"/>
              <a:gd name="connsiteY6632" fmla="*/ 260823 h 6533995"/>
              <a:gd name="connsiteX6633" fmla="*/ 3618428 w 11830043"/>
              <a:gd name="connsiteY6633" fmla="*/ 251036 h 6533995"/>
              <a:gd name="connsiteX6634" fmla="*/ 3628209 w 11830043"/>
              <a:gd name="connsiteY6634" fmla="*/ 241312 h 6533995"/>
              <a:gd name="connsiteX6635" fmla="*/ 3869427 w 11830043"/>
              <a:gd name="connsiteY6635" fmla="*/ 241309 h 6533995"/>
              <a:gd name="connsiteX6636" fmla="*/ 3879147 w 11830043"/>
              <a:gd name="connsiteY6636" fmla="*/ 251033 h 6533995"/>
              <a:gd name="connsiteX6637" fmla="*/ 3869427 w 11830043"/>
              <a:gd name="connsiteY6637" fmla="*/ 260820 h 6533995"/>
              <a:gd name="connsiteX6638" fmla="*/ 3859645 w 11830043"/>
              <a:gd name="connsiteY6638" fmla="*/ 251033 h 6533995"/>
              <a:gd name="connsiteX6639" fmla="*/ 3869427 w 11830043"/>
              <a:gd name="connsiteY6639" fmla="*/ 241309 h 6533995"/>
              <a:gd name="connsiteX6640" fmla="*/ 4110581 w 11830043"/>
              <a:gd name="connsiteY6640" fmla="*/ 241307 h 6533995"/>
              <a:gd name="connsiteX6641" fmla="*/ 4120362 w 11830043"/>
              <a:gd name="connsiteY6641" fmla="*/ 251031 h 6533995"/>
              <a:gd name="connsiteX6642" fmla="*/ 4110581 w 11830043"/>
              <a:gd name="connsiteY6642" fmla="*/ 260818 h 6533995"/>
              <a:gd name="connsiteX6643" fmla="*/ 4100797 w 11830043"/>
              <a:gd name="connsiteY6643" fmla="*/ 251031 h 6533995"/>
              <a:gd name="connsiteX6644" fmla="*/ 4110581 w 11830043"/>
              <a:gd name="connsiteY6644" fmla="*/ 241307 h 6533995"/>
              <a:gd name="connsiteX6645" fmla="*/ 4351806 w 11830043"/>
              <a:gd name="connsiteY6645" fmla="*/ 241304 h 6533995"/>
              <a:gd name="connsiteX6646" fmla="*/ 4361580 w 11830043"/>
              <a:gd name="connsiteY6646" fmla="*/ 251028 h 6533995"/>
              <a:gd name="connsiteX6647" fmla="*/ 4351806 w 11830043"/>
              <a:gd name="connsiteY6647" fmla="*/ 260815 h 6533995"/>
              <a:gd name="connsiteX6648" fmla="*/ 4342006 w 11830043"/>
              <a:gd name="connsiteY6648" fmla="*/ 251028 h 6533995"/>
              <a:gd name="connsiteX6649" fmla="*/ 4351806 w 11830043"/>
              <a:gd name="connsiteY6649" fmla="*/ 241304 h 6533995"/>
              <a:gd name="connsiteX6650" fmla="*/ 4593017 w 11830043"/>
              <a:gd name="connsiteY6650" fmla="*/ 241302 h 6533995"/>
              <a:gd name="connsiteX6651" fmla="*/ 4602795 w 11830043"/>
              <a:gd name="connsiteY6651" fmla="*/ 251026 h 6533995"/>
              <a:gd name="connsiteX6652" fmla="*/ 4593017 w 11830043"/>
              <a:gd name="connsiteY6652" fmla="*/ 260813 h 6533995"/>
              <a:gd name="connsiteX6653" fmla="*/ 4583304 w 11830043"/>
              <a:gd name="connsiteY6653" fmla="*/ 251026 h 6533995"/>
              <a:gd name="connsiteX6654" fmla="*/ 4593017 w 11830043"/>
              <a:gd name="connsiteY6654" fmla="*/ 241302 h 6533995"/>
              <a:gd name="connsiteX6655" fmla="*/ 4834252 w 11830043"/>
              <a:gd name="connsiteY6655" fmla="*/ 241299 h 6533995"/>
              <a:gd name="connsiteX6656" fmla="*/ 4844038 w 11830043"/>
              <a:gd name="connsiteY6656" fmla="*/ 251023 h 6533995"/>
              <a:gd name="connsiteX6657" fmla="*/ 4834252 w 11830043"/>
              <a:gd name="connsiteY6657" fmla="*/ 260810 h 6533995"/>
              <a:gd name="connsiteX6658" fmla="*/ 4824532 w 11830043"/>
              <a:gd name="connsiteY6658" fmla="*/ 251023 h 6533995"/>
              <a:gd name="connsiteX6659" fmla="*/ 4834252 w 11830043"/>
              <a:gd name="connsiteY6659" fmla="*/ 241299 h 6533995"/>
              <a:gd name="connsiteX6660" fmla="*/ 5075485 w 11830043"/>
              <a:gd name="connsiteY6660" fmla="*/ 241297 h 6533995"/>
              <a:gd name="connsiteX6661" fmla="*/ 5085201 w 11830043"/>
              <a:gd name="connsiteY6661" fmla="*/ 251021 h 6533995"/>
              <a:gd name="connsiteX6662" fmla="*/ 5075485 w 11830043"/>
              <a:gd name="connsiteY6662" fmla="*/ 260808 h 6533995"/>
              <a:gd name="connsiteX6663" fmla="*/ 5065704 w 11830043"/>
              <a:gd name="connsiteY6663" fmla="*/ 251021 h 6533995"/>
              <a:gd name="connsiteX6664" fmla="*/ 5075485 w 11830043"/>
              <a:gd name="connsiteY6664" fmla="*/ 241297 h 6533995"/>
              <a:gd name="connsiteX6665" fmla="*/ 5316710 w 11830043"/>
              <a:gd name="connsiteY6665" fmla="*/ 241294 h 6533995"/>
              <a:gd name="connsiteX6666" fmla="*/ 5326429 w 11830043"/>
              <a:gd name="connsiteY6666" fmla="*/ 251018 h 6533995"/>
              <a:gd name="connsiteX6667" fmla="*/ 5316710 w 11830043"/>
              <a:gd name="connsiteY6667" fmla="*/ 260805 h 6533995"/>
              <a:gd name="connsiteX6668" fmla="*/ 5306924 w 11830043"/>
              <a:gd name="connsiteY6668" fmla="*/ 251018 h 6533995"/>
              <a:gd name="connsiteX6669" fmla="*/ 5316710 w 11830043"/>
              <a:gd name="connsiteY6669" fmla="*/ 241294 h 6533995"/>
              <a:gd name="connsiteX6670" fmla="*/ 5557991 w 11830043"/>
              <a:gd name="connsiteY6670" fmla="*/ 241292 h 6533995"/>
              <a:gd name="connsiteX6671" fmla="*/ 5567774 w 11830043"/>
              <a:gd name="connsiteY6671" fmla="*/ 251016 h 6533995"/>
              <a:gd name="connsiteX6672" fmla="*/ 5557991 w 11830043"/>
              <a:gd name="connsiteY6672" fmla="*/ 260803 h 6533995"/>
              <a:gd name="connsiteX6673" fmla="*/ 5548208 w 11830043"/>
              <a:gd name="connsiteY6673" fmla="*/ 251016 h 6533995"/>
              <a:gd name="connsiteX6674" fmla="*/ 5557991 w 11830043"/>
              <a:gd name="connsiteY6674" fmla="*/ 241292 h 6533995"/>
              <a:gd name="connsiteX6675" fmla="*/ 5799205 w 11830043"/>
              <a:gd name="connsiteY6675" fmla="*/ 241289 h 6533995"/>
              <a:gd name="connsiteX6676" fmla="*/ 5808989 w 11830043"/>
              <a:gd name="connsiteY6676" fmla="*/ 251013 h 6533995"/>
              <a:gd name="connsiteX6677" fmla="*/ 5799205 w 11830043"/>
              <a:gd name="connsiteY6677" fmla="*/ 260800 h 6533995"/>
              <a:gd name="connsiteX6678" fmla="*/ 5789486 w 11830043"/>
              <a:gd name="connsiteY6678" fmla="*/ 251013 h 6533995"/>
              <a:gd name="connsiteX6679" fmla="*/ 5799205 w 11830043"/>
              <a:gd name="connsiteY6679" fmla="*/ 241289 h 6533995"/>
              <a:gd name="connsiteX6680" fmla="*/ 6040432 w 11830043"/>
              <a:gd name="connsiteY6680" fmla="*/ 241287 h 6533995"/>
              <a:gd name="connsiteX6681" fmla="*/ 6050216 w 11830043"/>
              <a:gd name="connsiteY6681" fmla="*/ 251011 h 6533995"/>
              <a:gd name="connsiteX6682" fmla="*/ 6040432 w 11830043"/>
              <a:gd name="connsiteY6682" fmla="*/ 260798 h 6533995"/>
              <a:gd name="connsiteX6683" fmla="*/ 6030712 w 11830043"/>
              <a:gd name="connsiteY6683" fmla="*/ 251011 h 6533995"/>
              <a:gd name="connsiteX6684" fmla="*/ 6040432 w 11830043"/>
              <a:gd name="connsiteY6684" fmla="*/ 241287 h 6533995"/>
              <a:gd name="connsiteX6685" fmla="*/ 6281661 w 11830043"/>
              <a:gd name="connsiteY6685" fmla="*/ 241284 h 6533995"/>
              <a:gd name="connsiteX6686" fmla="*/ 6291381 w 11830043"/>
              <a:gd name="connsiteY6686" fmla="*/ 251008 h 6533995"/>
              <a:gd name="connsiteX6687" fmla="*/ 6281661 w 11830043"/>
              <a:gd name="connsiteY6687" fmla="*/ 260795 h 6533995"/>
              <a:gd name="connsiteX6688" fmla="*/ 6271877 w 11830043"/>
              <a:gd name="connsiteY6688" fmla="*/ 251008 h 6533995"/>
              <a:gd name="connsiteX6689" fmla="*/ 6281661 w 11830043"/>
              <a:gd name="connsiteY6689" fmla="*/ 241284 h 6533995"/>
              <a:gd name="connsiteX6690" fmla="*/ 6522889 w 11830043"/>
              <a:gd name="connsiteY6690" fmla="*/ 241281 h 6533995"/>
              <a:gd name="connsiteX6691" fmla="*/ 6532610 w 11830043"/>
              <a:gd name="connsiteY6691" fmla="*/ 251006 h 6533995"/>
              <a:gd name="connsiteX6692" fmla="*/ 6522889 w 11830043"/>
              <a:gd name="connsiteY6692" fmla="*/ 260792 h 6533995"/>
              <a:gd name="connsiteX6693" fmla="*/ 6513105 w 11830043"/>
              <a:gd name="connsiteY6693" fmla="*/ 251006 h 6533995"/>
              <a:gd name="connsiteX6694" fmla="*/ 6522889 w 11830043"/>
              <a:gd name="connsiteY6694" fmla="*/ 241281 h 6533995"/>
              <a:gd name="connsiteX6695" fmla="*/ 6764118 w 11830043"/>
              <a:gd name="connsiteY6695" fmla="*/ 241279 h 6533995"/>
              <a:gd name="connsiteX6696" fmla="*/ 6773902 w 11830043"/>
              <a:gd name="connsiteY6696" fmla="*/ 251003 h 6533995"/>
              <a:gd name="connsiteX6697" fmla="*/ 6764118 w 11830043"/>
              <a:gd name="connsiteY6697" fmla="*/ 260790 h 6533995"/>
              <a:gd name="connsiteX6698" fmla="*/ 6754335 w 11830043"/>
              <a:gd name="connsiteY6698" fmla="*/ 251003 h 6533995"/>
              <a:gd name="connsiteX6699" fmla="*/ 6764118 w 11830043"/>
              <a:gd name="connsiteY6699" fmla="*/ 241279 h 6533995"/>
              <a:gd name="connsiteX6700" fmla="*/ 7005346 w 11830043"/>
              <a:gd name="connsiteY6700" fmla="*/ 241276 h 6533995"/>
              <a:gd name="connsiteX6701" fmla="*/ 7015130 w 11830043"/>
              <a:gd name="connsiteY6701" fmla="*/ 251000 h 6533995"/>
              <a:gd name="connsiteX6702" fmla="*/ 7005346 w 11830043"/>
              <a:gd name="connsiteY6702" fmla="*/ 260787 h 6533995"/>
              <a:gd name="connsiteX6703" fmla="*/ 6995626 w 11830043"/>
              <a:gd name="connsiteY6703" fmla="*/ 251000 h 6533995"/>
              <a:gd name="connsiteX6704" fmla="*/ 7005346 w 11830043"/>
              <a:gd name="connsiteY6704" fmla="*/ 241276 h 6533995"/>
              <a:gd name="connsiteX6705" fmla="*/ 7246575 w 11830043"/>
              <a:gd name="connsiteY6705" fmla="*/ 241274 h 6533995"/>
              <a:gd name="connsiteX6706" fmla="*/ 7256359 w 11830043"/>
              <a:gd name="connsiteY6706" fmla="*/ 250998 h 6533995"/>
              <a:gd name="connsiteX6707" fmla="*/ 7246575 w 11830043"/>
              <a:gd name="connsiteY6707" fmla="*/ 260785 h 6533995"/>
              <a:gd name="connsiteX6708" fmla="*/ 7236855 w 11830043"/>
              <a:gd name="connsiteY6708" fmla="*/ 250998 h 6533995"/>
              <a:gd name="connsiteX6709" fmla="*/ 7246575 w 11830043"/>
              <a:gd name="connsiteY6709" fmla="*/ 241274 h 6533995"/>
              <a:gd name="connsiteX6710" fmla="*/ 7487803 w 11830043"/>
              <a:gd name="connsiteY6710" fmla="*/ 241271 h 6533995"/>
              <a:gd name="connsiteX6711" fmla="*/ 7497524 w 11830043"/>
              <a:gd name="connsiteY6711" fmla="*/ 250995 h 6533995"/>
              <a:gd name="connsiteX6712" fmla="*/ 7487803 w 11830043"/>
              <a:gd name="connsiteY6712" fmla="*/ 260782 h 6533995"/>
              <a:gd name="connsiteX6713" fmla="*/ 7478019 w 11830043"/>
              <a:gd name="connsiteY6713" fmla="*/ 250995 h 6533995"/>
              <a:gd name="connsiteX6714" fmla="*/ 7487803 w 11830043"/>
              <a:gd name="connsiteY6714" fmla="*/ 241271 h 6533995"/>
              <a:gd name="connsiteX6715" fmla="*/ 7729032 w 11830043"/>
              <a:gd name="connsiteY6715" fmla="*/ 241269 h 6533995"/>
              <a:gd name="connsiteX6716" fmla="*/ 7738753 w 11830043"/>
              <a:gd name="connsiteY6716" fmla="*/ 250993 h 6533995"/>
              <a:gd name="connsiteX6717" fmla="*/ 7729032 w 11830043"/>
              <a:gd name="connsiteY6717" fmla="*/ 260780 h 6533995"/>
              <a:gd name="connsiteX6718" fmla="*/ 7719249 w 11830043"/>
              <a:gd name="connsiteY6718" fmla="*/ 250993 h 6533995"/>
              <a:gd name="connsiteX6719" fmla="*/ 7729032 w 11830043"/>
              <a:gd name="connsiteY6719" fmla="*/ 241269 h 6533995"/>
              <a:gd name="connsiteX6720" fmla="*/ 7970260 w 11830043"/>
              <a:gd name="connsiteY6720" fmla="*/ 241266 h 6533995"/>
              <a:gd name="connsiteX6721" fmla="*/ 7980044 w 11830043"/>
              <a:gd name="connsiteY6721" fmla="*/ 250990 h 6533995"/>
              <a:gd name="connsiteX6722" fmla="*/ 7970260 w 11830043"/>
              <a:gd name="connsiteY6722" fmla="*/ 260777 h 6533995"/>
              <a:gd name="connsiteX6723" fmla="*/ 7960477 w 11830043"/>
              <a:gd name="connsiteY6723" fmla="*/ 250990 h 6533995"/>
              <a:gd name="connsiteX6724" fmla="*/ 7970260 w 11830043"/>
              <a:gd name="connsiteY6724" fmla="*/ 241266 h 6533995"/>
              <a:gd name="connsiteX6725" fmla="*/ 8211553 w 11830043"/>
              <a:gd name="connsiteY6725" fmla="*/ 241264 h 6533995"/>
              <a:gd name="connsiteX6726" fmla="*/ 8221273 w 11830043"/>
              <a:gd name="connsiteY6726" fmla="*/ 250988 h 6533995"/>
              <a:gd name="connsiteX6727" fmla="*/ 8211553 w 11830043"/>
              <a:gd name="connsiteY6727" fmla="*/ 260775 h 6533995"/>
              <a:gd name="connsiteX6728" fmla="*/ 8201769 w 11830043"/>
              <a:gd name="connsiteY6728" fmla="*/ 250988 h 6533995"/>
              <a:gd name="connsiteX6729" fmla="*/ 8211553 w 11830043"/>
              <a:gd name="connsiteY6729" fmla="*/ 241264 h 6533995"/>
              <a:gd name="connsiteX6730" fmla="*/ 8452781 w 11830043"/>
              <a:gd name="connsiteY6730" fmla="*/ 241261 h 6533995"/>
              <a:gd name="connsiteX6731" fmla="*/ 8462566 w 11830043"/>
              <a:gd name="connsiteY6731" fmla="*/ 250985 h 6533995"/>
              <a:gd name="connsiteX6732" fmla="*/ 8452781 w 11830043"/>
              <a:gd name="connsiteY6732" fmla="*/ 260772 h 6533995"/>
              <a:gd name="connsiteX6733" fmla="*/ 8443061 w 11830043"/>
              <a:gd name="connsiteY6733" fmla="*/ 250985 h 6533995"/>
              <a:gd name="connsiteX6734" fmla="*/ 8452781 w 11830043"/>
              <a:gd name="connsiteY6734" fmla="*/ 241261 h 6533995"/>
              <a:gd name="connsiteX6735" fmla="*/ 8694009 w 11830043"/>
              <a:gd name="connsiteY6735" fmla="*/ 241259 h 6533995"/>
              <a:gd name="connsiteX6736" fmla="*/ 8703730 w 11830043"/>
              <a:gd name="connsiteY6736" fmla="*/ 250983 h 6533995"/>
              <a:gd name="connsiteX6737" fmla="*/ 8694009 w 11830043"/>
              <a:gd name="connsiteY6737" fmla="*/ 260770 h 6533995"/>
              <a:gd name="connsiteX6738" fmla="*/ 8684289 w 11830043"/>
              <a:gd name="connsiteY6738" fmla="*/ 250983 h 6533995"/>
              <a:gd name="connsiteX6739" fmla="*/ 8694009 w 11830043"/>
              <a:gd name="connsiteY6739" fmla="*/ 241259 h 6533995"/>
              <a:gd name="connsiteX6740" fmla="*/ 8935237 w 11830043"/>
              <a:gd name="connsiteY6740" fmla="*/ 241256 h 6533995"/>
              <a:gd name="connsiteX6741" fmla="*/ 8944958 w 11830043"/>
              <a:gd name="connsiteY6741" fmla="*/ 250980 h 6533995"/>
              <a:gd name="connsiteX6742" fmla="*/ 8935237 w 11830043"/>
              <a:gd name="connsiteY6742" fmla="*/ 260767 h 6533995"/>
              <a:gd name="connsiteX6743" fmla="*/ 8925454 w 11830043"/>
              <a:gd name="connsiteY6743" fmla="*/ 250980 h 6533995"/>
              <a:gd name="connsiteX6744" fmla="*/ 8935237 w 11830043"/>
              <a:gd name="connsiteY6744" fmla="*/ 241256 h 6533995"/>
              <a:gd name="connsiteX6745" fmla="*/ 9176467 w 11830043"/>
              <a:gd name="connsiteY6745" fmla="*/ 241254 h 6533995"/>
              <a:gd name="connsiteX6746" fmla="*/ 9186187 w 11830043"/>
              <a:gd name="connsiteY6746" fmla="*/ 250978 h 6533995"/>
              <a:gd name="connsiteX6747" fmla="*/ 9176467 w 11830043"/>
              <a:gd name="connsiteY6747" fmla="*/ 260765 h 6533995"/>
              <a:gd name="connsiteX6748" fmla="*/ 9166683 w 11830043"/>
              <a:gd name="connsiteY6748" fmla="*/ 250978 h 6533995"/>
              <a:gd name="connsiteX6749" fmla="*/ 9176467 w 11830043"/>
              <a:gd name="connsiteY6749" fmla="*/ 241254 h 6533995"/>
              <a:gd name="connsiteX6750" fmla="*/ 9417695 w 11830043"/>
              <a:gd name="connsiteY6750" fmla="*/ 241251 h 6533995"/>
              <a:gd name="connsiteX6751" fmla="*/ 9427416 w 11830043"/>
              <a:gd name="connsiteY6751" fmla="*/ 250975 h 6533995"/>
              <a:gd name="connsiteX6752" fmla="*/ 9417695 w 11830043"/>
              <a:gd name="connsiteY6752" fmla="*/ 260762 h 6533995"/>
              <a:gd name="connsiteX6753" fmla="*/ 9407911 w 11830043"/>
              <a:gd name="connsiteY6753" fmla="*/ 250975 h 6533995"/>
              <a:gd name="connsiteX6754" fmla="*/ 9417695 w 11830043"/>
              <a:gd name="connsiteY6754" fmla="*/ 241251 h 6533995"/>
              <a:gd name="connsiteX6755" fmla="*/ 9649203 w 11830043"/>
              <a:gd name="connsiteY6755" fmla="*/ 129 h 6533995"/>
              <a:gd name="connsiteX6756" fmla="*/ 9658923 w 11830043"/>
              <a:gd name="connsiteY6756" fmla="*/ 9916 h 6533995"/>
              <a:gd name="connsiteX6757" fmla="*/ 9649203 w 11830043"/>
              <a:gd name="connsiteY6757" fmla="*/ 19640 h 6533995"/>
              <a:gd name="connsiteX6758" fmla="*/ 9639483 w 11830043"/>
              <a:gd name="connsiteY6758" fmla="*/ 9916 h 6533995"/>
              <a:gd name="connsiteX6759" fmla="*/ 9649203 w 11830043"/>
              <a:gd name="connsiteY6759" fmla="*/ 129 h 6533995"/>
              <a:gd name="connsiteX6760" fmla="*/ 9890432 w 11830043"/>
              <a:gd name="connsiteY6760" fmla="*/ 126 h 6533995"/>
              <a:gd name="connsiteX6761" fmla="*/ 9900152 w 11830043"/>
              <a:gd name="connsiteY6761" fmla="*/ 9913 h 6533995"/>
              <a:gd name="connsiteX6762" fmla="*/ 9890432 w 11830043"/>
              <a:gd name="connsiteY6762" fmla="*/ 19637 h 6533995"/>
              <a:gd name="connsiteX6763" fmla="*/ 9880648 w 11830043"/>
              <a:gd name="connsiteY6763" fmla="*/ 9913 h 6533995"/>
              <a:gd name="connsiteX6764" fmla="*/ 9890432 w 11830043"/>
              <a:gd name="connsiteY6764" fmla="*/ 126 h 6533995"/>
              <a:gd name="connsiteX6765" fmla="*/ 10131660 w 11830043"/>
              <a:gd name="connsiteY6765" fmla="*/ 124 h 6533995"/>
              <a:gd name="connsiteX6766" fmla="*/ 10141444 w 11830043"/>
              <a:gd name="connsiteY6766" fmla="*/ 9911 h 6533995"/>
              <a:gd name="connsiteX6767" fmla="*/ 10131660 w 11830043"/>
              <a:gd name="connsiteY6767" fmla="*/ 19635 h 6533995"/>
              <a:gd name="connsiteX6768" fmla="*/ 10121940 w 11830043"/>
              <a:gd name="connsiteY6768" fmla="*/ 9911 h 6533995"/>
              <a:gd name="connsiteX6769" fmla="*/ 10131660 w 11830043"/>
              <a:gd name="connsiteY6769" fmla="*/ 124 h 6533995"/>
              <a:gd name="connsiteX6770" fmla="*/ 10372888 w 11830043"/>
              <a:gd name="connsiteY6770" fmla="*/ 121 h 6533995"/>
              <a:gd name="connsiteX6771" fmla="*/ 10382673 w 11830043"/>
              <a:gd name="connsiteY6771" fmla="*/ 9908 h 6533995"/>
              <a:gd name="connsiteX6772" fmla="*/ 10372888 w 11830043"/>
              <a:gd name="connsiteY6772" fmla="*/ 19632 h 6533995"/>
              <a:gd name="connsiteX6773" fmla="*/ 10363168 w 11830043"/>
              <a:gd name="connsiteY6773" fmla="*/ 9908 h 6533995"/>
              <a:gd name="connsiteX6774" fmla="*/ 10372888 w 11830043"/>
              <a:gd name="connsiteY6774" fmla="*/ 121 h 6533995"/>
              <a:gd name="connsiteX6775" fmla="*/ 10614116 w 11830043"/>
              <a:gd name="connsiteY6775" fmla="*/ 118 h 6533995"/>
              <a:gd name="connsiteX6776" fmla="*/ 10623901 w 11830043"/>
              <a:gd name="connsiteY6776" fmla="*/ 9905 h 6533995"/>
              <a:gd name="connsiteX6777" fmla="*/ 10614116 w 11830043"/>
              <a:gd name="connsiteY6777" fmla="*/ 19629 h 6533995"/>
              <a:gd name="connsiteX6778" fmla="*/ 10604396 w 11830043"/>
              <a:gd name="connsiteY6778" fmla="*/ 9905 h 6533995"/>
              <a:gd name="connsiteX6779" fmla="*/ 10614116 w 11830043"/>
              <a:gd name="connsiteY6779" fmla="*/ 118 h 6533995"/>
              <a:gd name="connsiteX6780" fmla="*/ 10855345 w 11830043"/>
              <a:gd name="connsiteY6780" fmla="*/ 116 h 6533995"/>
              <a:gd name="connsiteX6781" fmla="*/ 10865065 w 11830043"/>
              <a:gd name="connsiteY6781" fmla="*/ 9903 h 6533995"/>
              <a:gd name="connsiteX6782" fmla="*/ 10855345 w 11830043"/>
              <a:gd name="connsiteY6782" fmla="*/ 19627 h 6533995"/>
              <a:gd name="connsiteX6783" fmla="*/ 10845625 w 11830043"/>
              <a:gd name="connsiteY6783" fmla="*/ 9903 h 6533995"/>
              <a:gd name="connsiteX6784" fmla="*/ 10855345 w 11830043"/>
              <a:gd name="connsiteY6784" fmla="*/ 116 h 6533995"/>
              <a:gd name="connsiteX6785" fmla="*/ 11096574 w 11830043"/>
              <a:gd name="connsiteY6785" fmla="*/ 113 h 6533995"/>
              <a:gd name="connsiteX6786" fmla="*/ 11106294 w 11830043"/>
              <a:gd name="connsiteY6786" fmla="*/ 9900 h 6533995"/>
              <a:gd name="connsiteX6787" fmla="*/ 11096574 w 11830043"/>
              <a:gd name="connsiteY6787" fmla="*/ 19624 h 6533995"/>
              <a:gd name="connsiteX6788" fmla="*/ 11086790 w 11830043"/>
              <a:gd name="connsiteY6788" fmla="*/ 9900 h 6533995"/>
              <a:gd name="connsiteX6789" fmla="*/ 11096574 w 11830043"/>
              <a:gd name="connsiteY6789" fmla="*/ 113 h 6533995"/>
              <a:gd name="connsiteX6790" fmla="*/ 11337802 w 11830043"/>
              <a:gd name="connsiteY6790" fmla="*/ 110 h 6533995"/>
              <a:gd name="connsiteX6791" fmla="*/ 11347587 w 11830043"/>
              <a:gd name="connsiteY6791" fmla="*/ 9898 h 6533995"/>
              <a:gd name="connsiteX6792" fmla="*/ 11337802 w 11830043"/>
              <a:gd name="connsiteY6792" fmla="*/ 19621 h 6533995"/>
              <a:gd name="connsiteX6793" fmla="*/ 11328082 w 11830043"/>
              <a:gd name="connsiteY6793" fmla="*/ 9898 h 6533995"/>
              <a:gd name="connsiteX6794" fmla="*/ 11337802 w 11830043"/>
              <a:gd name="connsiteY6794" fmla="*/ 110 h 6533995"/>
              <a:gd name="connsiteX6795" fmla="*/ 11579030 w 11830043"/>
              <a:gd name="connsiteY6795" fmla="*/ 108 h 6533995"/>
              <a:gd name="connsiteX6796" fmla="*/ 11588815 w 11830043"/>
              <a:gd name="connsiteY6796" fmla="*/ 9895 h 6533995"/>
              <a:gd name="connsiteX6797" fmla="*/ 11579030 w 11830043"/>
              <a:gd name="connsiteY6797" fmla="*/ 19619 h 6533995"/>
              <a:gd name="connsiteX6798" fmla="*/ 11569310 w 11830043"/>
              <a:gd name="connsiteY6798" fmla="*/ 9895 h 6533995"/>
              <a:gd name="connsiteX6799" fmla="*/ 11579030 w 11830043"/>
              <a:gd name="connsiteY6799" fmla="*/ 108 h 6533995"/>
              <a:gd name="connsiteX6800" fmla="*/ 11820259 w 11830043"/>
              <a:gd name="connsiteY6800" fmla="*/ 105 h 6533995"/>
              <a:gd name="connsiteX6801" fmla="*/ 11830043 w 11830043"/>
              <a:gd name="connsiteY6801" fmla="*/ 9892 h 6533995"/>
              <a:gd name="connsiteX6802" fmla="*/ 11820259 w 11830043"/>
              <a:gd name="connsiteY6802" fmla="*/ 19616 h 6533995"/>
              <a:gd name="connsiteX6803" fmla="*/ 11810539 w 11830043"/>
              <a:gd name="connsiteY6803" fmla="*/ 9892 h 6533995"/>
              <a:gd name="connsiteX6804" fmla="*/ 11820259 w 11830043"/>
              <a:gd name="connsiteY6804" fmla="*/ 105 h 6533995"/>
              <a:gd name="connsiteX6805" fmla="*/ 9720 w 11830043"/>
              <a:gd name="connsiteY6805" fmla="*/ 103 h 6533995"/>
              <a:gd name="connsiteX6806" fmla="*/ 19503 w 11830043"/>
              <a:gd name="connsiteY6806" fmla="*/ 9890 h 6533995"/>
              <a:gd name="connsiteX6807" fmla="*/ 9720 w 11830043"/>
              <a:gd name="connsiteY6807" fmla="*/ 19614 h 6533995"/>
              <a:gd name="connsiteX6808" fmla="*/ 0 w 11830043"/>
              <a:gd name="connsiteY6808" fmla="*/ 9890 h 6533995"/>
              <a:gd name="connsiteX6809" fmla="*/ 9720 w 11830043"/>
              <a:gd name="connsiteY6809" fmla="*/ 103 h 6533995"/>
              <a:gd name="connsiteX6810" fmla="*/ 251003 w 11830043"/>
              <a:gd name="connsiteY6810" fmla="*/ 100 h 6533995"/>
              <a:gd name="connsiteX6811" fmla="*/ 260787 w 11830043"/>
              <a:gd name="connsiteY6811" fmla="*/ 9887 h 6533995"/>
              <a:gd name="connsiteX6812" fmla="*/ 251003 w 11830043"/>
              <a:gd name="connsiteY6812" fmla="*/ 19611 h 6533995"/>
              <a:gd name="connsiteX6813" fmla="*/ 241283 w 11830043"/>
              <a:gd name="connsiteY6813" fmla="*/ 9887 h 6533995"/>
              <a:gd name="connsiteX6814" fmla="*/ 251003 w 11830043"/>
              <a:gd name="connsiteY6814" fmla="*/ 100 h 6533995"/>
              <a:gd name="connsiteX6815" fmla="*/ 492223 w 11830043"/>
              <a:gd name="connsiteY6815" fmla="*/ 97 h 6533995"/>
              <a:gd name="connsiteX6816" fmla="*/ 501942 w 11830043"/>
              <a:gd name="connsiteY6816" fmla="*/ 9884 h 6533995"/>
              <a:gd name="connsiteX6817" fmla="*/ 492223 w 11830043"/>
              <a:gd name="connsiteY6817" fmla="*/ 19608 h 6533995"/>
              <a:gd name="connsiteX6818" fmla="*/ 482439 w 11830043"/>
              <a:gd name="connsiteY6818" fmla="*/ 9884 h 6533995"/>
              <a:gd name="connsiteX6819" fmla="*/ 492223 w 11830043"/>
              <a:gd name="connsiteY6819" fmla="*/ 97 h 6533995"/>
              <a:gd name="connsiteX6820" fmla="*/ 733443 w 11830043"/>
              <a:gd name="connsiteY6820" fmla="*/ 95 h 6533995"/>
              <a:gd name="connsiteX6821" fmla="*/ 743163 w 11830043"/>
              <a:gd name="connsiteY6821" fmla="*/ 9882 h 6533995"/>
              <a:gd name="connsiteX6822" fmla="*/ 733443 w 11830043"/>
              <a:gd name="connsiteY6822" fmla="*/ 19606 h 6533995"/>
              <a:gd name="connsiteX6823" fmla="*/ 723660 w 11830043"/>
              <a:gd name="connsiteY6823" fmla="*/ 9882 h 6533995"/>
              <a:gd name="connsiteX6824" fmla="*/ 733443 w 11830043"/>
              <a:gd name="connsiteY6824" fmla="*/ 95 h 6533995"/>
              <a:gd name="connsiteX6825" fmla="*/ 974663 w 11830043"/>
              <a:gd name="connsiteY6825" fmla="*/ 92 h 6533995"/>
              <a:gd name="connsiteX6826" fmla="*/ 984447 w 11830043"/>
              <a:gd name="connsiteY6826" fmla="*/ 9879 h 6533995"/>
              <a:gd name="connsiteX6827" fmla="*/ 974663 w 11830043"/>
              <a:gd name="connsiteY6827" fmla="*/ 19603 h 6533995"/>
              <a:gd name="connsiteX6828" fmla="*/ 964944 w 11830043"/>
              <a:gd name="connsiteY6828" fmla="*/ 9879 h 6533995"/>
              <a:gd name="connsiteX6829" fmla="*/ 974663 w 11830043"/>
              <a:gd name="connsiteY6829" fmla="*/ 92 h 6533995"/>
              <a:gd name="connsiteX6830" fmla="*/ 1215884 w 11830043"/>
              <a:gd name="connsiteY6830" fmla="*/ 89 h 6533995"/>
              <a:gd name="connsiteX6831" fmla="*/ 1225667 w 11830043"/>
              <a:gd name="connsiteY6831" fmla="*/ 9877 h 6533995"/>
              <a:gd name="connsiteX6832" fmla="*/ 1215884 w 11830043"/>
              <a:gd name="connsiteY6832" fmla="*/ 19600 h 6533995"/>
              <a:gd name="connsiteX6833" fmla="*/ 1206164 w 11830043"/>
              <a:gd name="connsiteY6833" fmla="*/ 9877 h 6533995"/>
              <a:gd name="connsiteX6834" fmla="*/ 1215884 w 11830043"/>
              <a:gd name="connsiteY6834" fmla="*/ 89 h 6533995"/>
              <a:gd name="connsiteX6835" fmla="*/ 1457105 w 11830043"/>
              <a:gd name="connsiteY6835" fmla="*/ 87 h 6533995"/>
              <a:gd name="connsiteX6836" fmla="*/ 1466825 w 11830043"/>
              <a:gd name="connsiteY6836" fmla="*/ 9874 h 6533995"/>
              <a:gd name="connsiteX6837" fmla="*/ 1457105 w 11830043"/>
              <a:gd name="connsiteY6837" fmla="*/ 19598 h 6533995"/>
              <a:gd name="connsiteX6838" fmla="*/ 1447321 w 11830043"/>
              <a:gd name="connsiteY6838" fmla="*/ 9874 h 6533995"/>
              <a:gd name="connsiteX6839" fmla="*/ 1457105 w 11830043"/>
              <a:gd name="connsiteY6839" fmla="*/ 87 h 6533995"/>
              <a:gd name="connsiteX6840" fmla="*/ 1698330 w 11830043"/>
              <a:gd name="connsiteY6840" fmla="*/ 84 h 6533995"/>
              <a:gd name="connsiteX6841" fmla="*/ 1708116 w 11830043"/>
              <a:gd name="connsiteY6841" fmla="*/ 9871 h 6533995"/>
              <a:gd name="connsiteX6842" fmla="*/ 1698330 w 11830043"/>
              <a:gd name="connsiteY6842" fmla="*/ 19595 h 6533995"/>
              <a:gd name="connsiteX6843" fmla="*/ 1688545 w 11830043"/>
              <a:gd name="connsiteY6843" fmla="*/ 9871 h 6533995"/>
              <a:gd name="connsiteX6844" fmla="*/ 1698330 w 11830043"/>
              <a:gd name="connsiteY6844" fmla="*/ 84 h 6533995"/>
              <a:gd name="connsiteX6845" fmla="*/ 1939580 w 11830043"/>
              <a:gd name="connsiteY6845" fmla="*/ 82 h 6533995"/>
              <a:gd name="connsiteX6846" fmla="*/ 1949362 w 11830043"/>
              <a:gd name="connsiteY6846" fmla="*/ 9869 h 6533995"/>
              <a:gd name="connsiteX6847" fmla="*/ 1939580 w 11830043"/>
              <a:gd name="connsiteY6847" fmla="*/ 19593 h 6533995"/>
              <a:gd name="connsiteX6848" fmla="*/ 1929858 w 11830043"/>
              <a:gd name="connsiteY6848" fmla="*/ 9869 h 6533995"/>
              <a:gd name="connsiteX6849" fmla="*/ 1939580 w 11830043"/>
              <a:gd name="connsiteY6849" fmla="*/ 82 h 6533995"/>
              <a:gd name="connsiteX6850" fmla="*/ 2180788 w 11830043"/>
              <a:gd name="connsiteY6850" fmla="*/ 79 h 6533995"/>
              <a:gd name="connsiteX6851" fmla="*/ 2190577 w 11830043"/>
              <a:gd name="connsiteY6851" fmla="*/ 9866 h 6533995"/>
              <a:gd name="connsiteX6852" fmla="*/ 2180788 w 11830043"/>
              <a:gd name="connsiteY6852" fmla="*/ 19590 h 6533995"/>
              <a:gd name="connsiteX6853" fmla="*/ 2171080 w 11830043"/>
              <a:gd name="connsiteY6853" fmla="*/ 9866 h 6533995"/>
              <a:gd name="connsiteX6854" fmla="*/ 2180788 w 11830043"/>
              <a:gd name="connsiteY6854" fmla="*/ 79 h 6533995"/>
              <a:gd name="connsiteX6855" fmla="*/ 2422035 w 11830043"/>
              <a:gd name="connsiteY6855" fmla="*/ 76 h 6533995"/>
              <a:gd name="connsiteX6856" fmla="*/ 2431751 w 11830043"/>
              <a:gd name="connsiteY6856" fmla="*/ 9863 h 6533995"/>
              <a:gd name="connsiteX6857" fmla="*/ 2422035 w 11830043"/>
              <a:gd name="connsiteY6857" fmla="*/ 19587 h 6533995"/>
              <a:gd name="connsiteX6858" fmla="*/ 2412254 w 11830043"/>
              <a:gd name="connsiteY6858" fmla="*/ 9863 h 6533995"/>
              <a:gd name="connsiteX6859" fmla="*/ 2422035 w 11830043"/>
              <a:gd name="connsiteY6859" fmla="*/ 76 h 6533995"/>
              <a:gd name="connsiteX6860" fmla="*/ 2663272 w 11830043"/>
              <a:gd name="connsiteY6860" fmla="*/ 74 h 6533995"/>
              <a:gd name="connsiteX6861" fmla="*/ 2672996 w 11830043"/>
              <a:gd name="connsiteY6861" fmla="*/ 9861 h 6533995"/>
              <a:gd name="connsiteX6862" fmla="*/ 2663272 w 11830043"/>
              <a:gd name="connsiteY6862" fmla="*/ 19585 h 6533995"/>
              <a:gd name="connsiteX6863" fmla="*/ 2653489 w 11830043"/>
              <a:gd name="connsiteY6863" fmla="*/ 9861 h 6533995"/>
              <a:gd name="connsiteX6864" fmla="*/ 2663272 w 11830043"/>
              <a:gd name="connsiteY6864" fmla="*/ 74 h 6533995"/>
              <a:gd name="connsiteX6865" fmla="*/ 2904569 w 11830043"/>
              <a:gd name="connsiteY6865" fmla="*/ 71 h 6533995"/>
              <a:gd name="connsiteX6866" fmla="*/ 2914352 w 11830043"/>
              <a:gd name="connsiteY6866" fmla="*/ 9858 h 6533995"/>
              <a:gd name="connsiteX6867" fmla="*/ 2904569 w 11830043"/>
              <a:gd name="connsiteY6867" fmla="*/ 19582 h 6533995"/>
              <a:gd name="connsiteX6868" fmla="*/ 2894788 w 11830043"/>
              <a:gd name="connsiteY6868" fmla="*/ 9858 h 6533995"/>
              <a:gd name="connsiteX6869" fmla="*/ 2904569 w 11830043"/>
              <a:gd name="connsiteY6869" fmla="*/ 71 h 6533995"/>
              <a:gd name="connsiteX6870" fmla="*/ 3145749 w 11830043"/>
              <a:gd name="connsiteY6870" fmla="*/ 68 h 6533995"/>
              <a:gd name="connsiteX6871" fmla="*/ 3155530 w 11830043"/>
              <a:gd name="connsiteY6871" fmla="*/ 9855 h 6533995"/>
              <a:gd name="connsiteX6872" fmla="*/ 3145749 w 11830043"/>
              <a:gd name="connsiteY6872" fmla="*/ 19579 h 6533995"/>
              <a:gd name="connsiteX6873" fmla="*/ 3136030 w 11830043"/>
              <a:gd name="connsiteY6873" fmla="*/ 9855 h 6533995"/>
              <a:gd name="connsiteX6874" fmla="*/ 3145749 w 11830043"/>
              <a:gd name="connsiteY6874" fmla="*/ 68 h 6533995"/>
              <a:gd name="connsiteX6875" fmla="*/ 3386956 w 11830043"/>
              <a:gd name="connsiteY6875" fmla="*/ 66 h 6533995"/>
              <a:gd name="connsiteX6876" fmla="*/ 3396741 w 11830043"/>
              <a:gd name="connsiteY6876" fmla="*/ 9853 h 6533995"/>
              <a:gd name="connsiteX6877" fmla="*/ 3386956 w 11830043"/>
              <a:gd name="connsiteY6877" fmla="*/ 19577 h 6533995"/>
              <a:gd name="connsiteX6878" fmla="*/ 3377234 w 11830043"/>
              <a:gd name="connsiteY6878" fmla="*/ 9853 h 6533995"/>
              <a:gd name="connsiteX6879" fmla="*/ 3386956 w 11830043"/>
              <a:gd name="connsiteY6879" fmla="*/ 66 h 6533995"/>
              <a:gd name="connsiteX6880" fmla="*/ 3628209 w 11830043"/>
              <a:gd name="connsiteY6880" fmla="*/ 63 h 6533995"/>
              <a:gd name="connsiteX6881" fmla="*/ 3637930 w 11830043"/>
              <a:gd name="connsiteY6881" fmla="*/ 9850 h 6533995"/>
              <a:gd name="connsiteX6882" fmla="*/ 3628209 w 11830043"/>
              <a:gd name="connsiteY6882" fmla="*/ 19574 h 6533995"/>
              <a:gd name="connsiteX6883" fmla="*/ 3618428 w 11830043"/>
              <a:gd name="connsiteY6883" fmla="*/ 9850 h 6533995"/>
              <a:gd name="connsiteX6884" fmla="*/ 3628209 w 11830043"/>
              <a:gd name="connsiteY6884" fmla="*/ 63 h 6533995"/>
              <a:gd name="connsiteX6885" fmla="*/ 3869427 w 11830043"/>
              <a:gd name="connsiteY6885" fmla="*/ 61 h 6533995"/>
              <a:gd name="connsiteX6886" fmla="*/ 3879147 w 11830043"/>
              <a:gd name="connsiteY6886" fmla="*/ 9848 h 6533995"/>
              <a:gd name="connsiteX6887" fmla="*/ 3869427 w 11830043"/>
              <a:gd name="connsiteY6887" fmla="*/ 19572 h 6533995"/>
              <a:gd name="connsiteX6888" fmla="*/ 3859645 w 11830043"/>
              <a:gd name="connsiteY6888" fmla="*/ 9848 h 6533995"/>
              <a:gd name="connsiteX6889" fmla="*/ 3869427 w 11830043"/>
              <a:gd name="connsiteY6889" fmla="*/ 61 h 6533995"/>
              <a:gd name="connsiteX6890" fmla="*/ 4110581 w 11830043"/>
              <a:gd name="connsiteY6890" fmla="*/ 58 h 6533995"/>
              <a:gd name="connsiteX6891" fmla="*/ 4120362 w 11830043"/>
              <a:gd name="connsiteY6891" fmla="*/ 9845 h 6533995"/>
              <a:gd name="connsiteX6892" fmla="*/ 4110581 w 11830043"/>
              <a:gd name="connsiteY6892" fmla="*/ 19569 h 6533995"/>
              <a:gd name="connsiteX6893" fmla="*/ 4100797 w 11830043"/>
              <a:gd name="connsiteY6893" fmla="*/ 9845 h 6533995"/>
              <a:gd name="connsiteX6894" fmla="*/ 4110581 w 11830043"/>
              <a:gd name="connsiteY6894" fmla="*/ 58 h 6533995"/>
              <a:gd name="connsiteX6895" fmla="*/ 4351806 w 11830043"/>
              <a:gd name="connsiteY6895" fmla="*/ 55 h 6533995"/>
              <a:gd name="connsiteX6896" fmla="*/ 4361580 w 11830043"/>
              <a:gd name="connsiteY6896" fmla="*/ 9842 h 6533995"/>
              <a:gd name="connsiteX6897" fmla="*/ 4351806 w 11830043"/>
              <a:gd name="connsiteY6897" fmla="*/ 19566 h 6533995"/>
              <a:gd name="connsiteX6898" fmla="*/ 4342006 w 11830043"/>
              <a:gd name="connsiteY6898" fmla="*/ 9842 h 6533995"/>
              <a:gd name="connsiteX6899" fmla="*/ 4351806 w 11830043"/>
              <a:gd name="connsiteY6899" fmla="*/ 55 h 6533995"/>
              <a:gd name="connsiteX6900" fmla="*/ 4593017 w 11830043"/>
              <a:gd name="connsiteY6900" fmla="*/ 53 h 6533995"/>
              <a:gd name="connsiteX6901" fmla="*/ 4602795 w 11830043"/>
              <a:gd name="connsiteY6901" fmla="*/ 9840 h 6533995"/>
              <a:gd name="connsiteX6902" fmla="*/ 4593017 w 11830043"/>
              <a:gd name="connsiteY6902" fmla="*/ 19564 h 6533995"/>
              <a:gd name="connsiteX6903" fmla="*/ 4583304 w 11830043"/>
              <a:gd name="connsiteY6903" fmla="*/ 9840 h 6533995"/>
              <a:gd name="connsiteX6904" fmla="*/ 4593017 w 11830043"/>
              <a:gd name="connsiteY6904" fmla="*/ 53 h 6533995"/>
              <a:gd name="connsiteX6905" fmla="*/ 4834252 w 11830043"/>
              <a:gd name="connsiteY6905" fmla="*/ 50 h 6533995"/>
              <a:gd name="connsiteX6906" fmla="*/ 4844038 w 11830043"/>
              <a:gd name="connsiteY6906" fmla="*/ 9837 h 6533995"/>
              <a:gd name="connsiteX6907" fmla="*/ 4834252 w 11830043"/>
              <a:gd name="connsiteY6907" fmla="*/ 19561 h 6533995"/>
              <a:gd name="connsiteX6908" fmla="*/ 4824532 w 11830043"/>
              <a:gd name="connsiteY6908" fmla="*/ 9837 h 6533995"/>
              <a:gd name="connsiteX6909" fmla="*/ 4834252 w 11830043"/>
              <a:gd name="connsiteY6909" fmla="*/ 50 h 6533995"/>
              <a:gd name="connsiteX6910" fmla="*/ 5075485 w 11830043"/>
              <a:gd name="connsiteY6910" fmla="*/ 47 h 6533995"/>
              <a:gd name="connsiteX6911" fmla="*/ 5085201 w 11830043"/>
              <a:gd name="connsiteY6911" fmla="*/ 9834 h 6533995"/>
              <a:gd name="connsiteX6912" fmla="*/ 5075485 w 11830043"/>
              <a:gd name="connsiteY6912" fmla="*/ 19558 h 6533995"/>
              <a:gd name="connsiteX6913" fmla="*/ 5065704 w 11830043"/>
              <a:gd name="connsiteY6913" fmla="*/ 9834 h 6533995"/>
              <a:gd name="connsiteX6914" fmla="*/ 5075485 w 11830043"/>
              <a:gd name="connsiteY6914" fmla="*/ 47 h 6533995"/>
              <a:gd name="connsiteX6915" fmla="*/ 5316710 w 11830043"/>
              <a:gd name="connsiteY6915" fmla="*/ 45 h 6533995"/>
              <a:gd name="connsiteX6916" fmla="*/ 5326429 w 11830043"/>
              <a:gd name="connsiteY6916" fmla="*/ 9832 h 6533995"/>
              <a:gd name="connsiteX6917" fmla="*/ 5316710 w 11830043"/>
              <a:gd name="connsiteY6917" fmla="*/ 19556 h 6533995"/>
              <a:gd name="connsiteX6918" fmla="*/ 5306924 w 11830043"/>
              <a:gd name="connsiteY6918" fmla="*/ 9832 h 6533995"/>
              <a:gd name="connsiteX6919" fmla="*/ 5316710 w 11830043"/>
              <a:gd name="connsiteY6919" fmla="*/ 45 h 6533995"/>
              <a:gd name="connsiteX6920" fmla="*/ 5557991 w 11830043"/>
              <a:gd name="connsiteY6920" fmla="*/ 42 h 6533995"/>
              <a:gd name="connsiteX6921" fmla="*/ 5567774 w 11830043"/>
              <a:gd name="connsiteY6921" fmla="*/ 9829 h 6533995"/>
              <a:gd name="connsiteX6922" fmla="*/ 5557991 w 11830043"/>
              <a:gd name="connsiteY6922" fmla="*/ 19553 h 6533995"/>
              <a:gd name="connsiteX6923" fmla="*/ 5548208 w 11830043"/>
              <a:gd name="connsiteY6923" fmla="*/ 9829 h 6533995"/>
              <a:gd name="connsiteX6924" fmla="*/ 5557991 w 11830043"/>
              <a:gd name="connsiteY6924" fmla="*/ 42 h 6533995"/>
              <a:gd name="connsiteX6925" fmla="*/ 5799205 w 11830043"/>
              <a:gd name="connsiteY6925" fmla="*/ 40 h 6533995"/>
              <a:gd name="connsiteX6926" fmla="*/ 5808989 w 11830043"/>
              <a:gd name="connsiteY6926" fmla="*/ 9827 h 6533995"/>
              <a:gd name="connsiteX6927" fmla="*/ 5799205 w 11830043"/>
              <a:gd name="connsiteY6927" fmla="*/ 19551 h 6533995"/>
              <a:gd name="connsiteX6928" fmla="*/ 5789486 w 11830043"/>
              <a:gd name="connsiteY6928" fmla="*/ 9827 h 6533995"/>
              <a:gd name="connsiteX6929" fmla="*/ 5799205 w 11830043"/>
              <a:gd name="connsiteY6929" fmla="*/ 40 h 6533995"/>
              <a:gd name="connsiteX6930" fmla="*/ 6040432 w 11830043"/>
              <a:gd name="connsiteY6930" fmla="*/ 37 h 6533995"/>
              <a:gd name="connsiteX6931" fmla="*/ 6050216 w 11830043"/>
              <a:gd name="connsiteY6931" fmla="*/ 9824 h 6533995"/>
              <a:gd name="connsiteX6932" fmla="*/ 6040432 w 11830043"/>
              <a:gd name="connsiteY6932" fmla="*/ 19548 h 6533995"/>
              <a:gd name="connsiteX6933" fmla="*/ 6030712 w 11830043"/>
              <a:gd name="connsiteY6933" fmla="*/ 9824 h 6533995"/>
              <a:gd name="connsiteX6934" fmla="*/ 6040432 w 11830043"/>
              <a:gd name="connsiteY6934" fmla="*/ 37 h 6533995"/>
              <a:gd name="connsiteX6935" fmla="*/ 6281661 w 11830043"/>
              <a:gd name="connsiteY6935" fmla="*/ 34 h 6533995"/>
              <a:gd name="connsiteX6936" fmla="*/ 6291381 w 11830043"/>
              <a:gd name="connsiteY6936" fmla="*/ 9821 h 6533995"/>
              <a:gd name="connsiteX6937" fmla="*/ 6281661 w 11830043"/>
              <a:gd name="connsiteY6937" fmla="*/ 19545 h 6533995"/>
              <a:gd name="connsiteX6938" fmla="*/ 6271877 w 11830043"/>
              <a:gd name="connsiteY6938" fmla="*/ 9821 h 6533995"/>
              <a:gd name="connsiteX6939" fmla="*/ 6281661 w 11830043"/>
              <a:gd name="connsiteY6939" fmla="*/ 34 h 6533995"/>
              <a:gd name="connsiteX6940" fmla="*/ 6522889 w 11830043"/>
              <a:gd name="connsiteY6940" fmla="*/ 32 h 6533995"/>
              <a:gd name="connsiteX6941" fmla="*/ 6532610 w 11830043"/>
              <a:gd name="connsiteY6941" fmla="*/ 9819 h 6533995"/>
              <a:gd name="connsiteX6942" fmla="*/ 6522889 w 11830043"/>
              <a:gd name="connsiteY6942" fmla="*/ 19543 h 6533995"/>
              <a:gd name="connsiteX6943" fmla="*/ 6513105 w 11830043"/>
              <a:gd name="connsiteY6943" fmla="*/ 9819 h 6533995"/>
              <a:gd name="connsiteX6944" fmla="*/ 6522889 w 11830043"/>
              <a:gd name="connsiteY6944" fmla="*/ 32 h 6533995"/>
              <a:gd name="connsiteX6945" fmla="*/ 6764118 w 11830043"/>
              <a:gd name="connsiteY6945" fmla="*/ 29 h 6533995"/>
              <a:gd name="connsiteX6946" fmla="*/ 6773902 w 11830043"/>
              <a:gd name="connsiteY6946" fmla="*/ 9816 h 6533995"/>
              <a:gd name="connsiteX6947" fmla="*/ 6764118 w 11830043"/>
              <a:gd name="connsiteY6947" fmla="*/ 19540 h 6533995"/>
              <a:gd name="connsiteX6948" fmla="*/ 6754335 w 11830043"/>
              <a:gd name="connsiteY6948" fmla="*/ 9816 h 6533995"/>
              <a:gd name="connsiteX6949" fmla="*/ 6764118 w 11830043"/>
              <a:gd name="connsiteY6949" fmla="*/ 29 h 6533995"/>
              <a:gd name="connsiteX6950" fmla="*/ 7005346 w 11830043"/>
              <a:gd name="connsiteY6950" fmla="*/ 26 h 6533995"/>
              <a:gd name="connsiteX6951" fmla="*/ 7015130 w 11830043"/>
              <a:gd name="connsiteY6951" fmla="*/ 9813 h 6533995"/>
              <a:gd name="connsiteX6952" fmla="*/ 7005346 w 11830043"/>
              <a:gd name="connsiteY6952" fmla="*/ 19537 h 6533995"/>
              <a:gd name="connsiteX6953" fmla="*/ 6995626 w 11830043"/>
              <a:gd name="connsiteY6953" fmla="*/ 9813 h 6533995"/>
              <a:gd name="connsiteX6954" fmla="*/ 7005346 w 11830043"/>
              <a:gd name="connsiteY6954" fmla="*/ 26 h 6533995"/>
              <a:gd name="connsiteX6955" fmla="*/ 7246575 w 11830043"/>
              <a:gd name="connsiteY6955" fmla="*/ 24 h 6533995"/>
              <a:gd name="connsiteX6956" fmla="*/ 7256359 w 11830043"/>
              <a:gd name="connsiteY6956" fmla="*/ 9811 h 6533995"/>
              <a:gd name="connsiteX6957" fmla="*/ 7246575 w 11830043"/>
              <a:gd name="connsiteY6957" fmla="*/ 19535 h 6533995"/>
              <a:gd name="connsiteX6958" fmla="*/ 7236855 w 11830043"/>
              <a:gd name="connsiteY6958" fmla="*/ 9811 h 6533995"/>
              <a:gd name="connsiteX6959" fmla="*/ 7246575 w 11830043"/>
              <a:gd name="connsiteY6959" fmla="*/ 24 h 6533995"/>
              <a:gd name="connsiteX6960" fmla="*/ 7487803 w 11830043"/>
              <a:gd name="connsiteY6960" fmla="*/ 21 h 6533995"/>
              <a:gd name="connsiteX6961" fmla="*/ 7497524 w 11830043"/>
              <a:gd name="connsiteY6961" fmla="*/ 9808 h 6533995"/>
              <a:gd name="connsiteX6962" fmla="*/ 7487803 w 11830043"/>
              <a:gd name="connsiteY6962" fmla="*/ 19532 h 6533995"/>
              <a:gd name="connsiteX6963" fmla="*/ 7478019 w 11830043"/>
              <a:gd name="connsiteY6963" fmla="*/ 9808 h 6533995"/>
              <a:gd name="connsiteX6964" fmla="*/ 7487803 w 11830043"/>
              <a:gd name="connsiteY6964" fmla="*/ 21 h 6533995"/>
              <a:gd name="connsiteX6965" fmla="*/ 7729032 w 11830043"/>
              <a:gd name="connsiteY6965" fmla="*/ 18 h 6533995"/>
              <a:gd name="connsiteX6966" fmla="*/ 7738753 w 11830043"/>
              <a:gd name="connsiteY6966" fmla="*/ 9806 h 6533995"/>
              <a:gd name="connsiteX6967" fmla="*/ 7729032 w 11830043"/>
              <a:gd name="connsiteY6967" fmla="*/ 19529 h 6533995"/>
              <a:gd name="connsiteX6968" fmla="*/ 7719249 w 11830043"/>
              <a:gd name="connsiteY6968" fmla="*/ 9806 h 6533995"/>
              <a:gd name="connsiteX6969" fmla="*/ 7729032 w 11830043"/>
              <a:gd name="connsiteY6969" fmla="*/ 18 h 6533995"/>
              <a:gd name="connsiteX6970" fmla="*/ 7970260 w 11830043"/>
              <a:gd name="connsiteY6970" fmla="*/ 16 h 6533995"/>
              <a:gd name="connsiteX6971" fmla="*/ 7980044 w 11830043"/>
              <a:gd name="connsiteY6971" fmla="*/ 9803 h 6533995"/>
              <a:gd name="connsiteX6972" fmla="*/ 7970260 w 11830043"/>
              <a:gd name="connsiteY6972" fmla="*/ 19527 h 6533995"/>
              <a:gd name="connsiteX6973" fmla="*/ 7960477 w 11830043"/>
              <a:gd name="connsiteY6973" fmla="*/ 9803 h 6533995"/>
              <a:gd name="connsiteX6974" fmla="*/ 7970260 w 11830043"/>
              <a:gd name="connsiteY6974" fmla="*/ 16 h 6533995"/>
              <a:gd name="connsiteX6975" fmla="*/ 8211553 w 11830043"/>
              <a:gd name="connsiteY6975" fmla="*/ 13 h 6533995"/>
              <a:gd name="connsiteX6976" fmla="*/ 8221273 w 11830043"/>
              <a:gd name="connsiteY6976" fmla="*/ 9800 h 6533995"/>
              <a:gd name="connsiteX6977" fmla="*/ 8211553 w 11830043"/>
              <a:gd name="connsiteY6977" fmla="*/ 19524 h 6533995"/>
              <a:gd name="connsiteX6978" fmla="*/ 8201769 w 11830043"/>
              <a:gd name="connsiteY6978" fmla="*/ 9800 h 6533995"/>
              <a:gd name="connsiteX6979" fmla="*/ 8211553 w 11830043"/>
              <a:gd name="connsiteY6979" fmla="*/ 13 h 6533995"/>
              <a:gd name="connsiteX6980" fmla="*/ 8452781 w 11830043"/>
              <a:gd name="connsiteY6980" fmla="*/ 11 h 6533995"/>
              <a:gd name="connsiteX6981" fmla="*/ 8462566 w 11830043"/>
              <a:gd name="connsiteY6981" fmla="*/ 9798 h 6533995"/>
              <a:gd name="connsiteX6982" fmla="*/ 8452781 w 11830043"/>
              <a:gd name="connsiteY6982" fmla="*/ 19522 h 6533995"/>
              <a:gd name="connsiteX6983" fmla="*/ 8443061 w 11830043"/>
              <a:gd name="connsiteY6983" fmla="*/ 9798 h 6533995"/>
              <a:gd name="connsiteX6984" fmla="*/ 8452781 w 11830043"/>
              <a:gd name="connsiteY6984" fmla="*/ 11 h 6533995"/>
              <a:gd name="connsiteX6985" fmla="*/ 8694009 w 11830043"/>
              <a:gd name="connsiteY6985" fmla="*/ 8 h 6533995"/>
              <a:gd name="connsiteX6986" fmla="*/ 8703730 w 11830043"/>
              <a:gd name="connsiteY6986" fmla="*/ 9795 h 6533995"/>
              <a:gd name="connsiteX6987" fmla="*/ 8694009 w 11830043"/>
              <a:gd name="connsiteY6987" fmla="*/ 19519 h 6533995"/>
              <a:gd name="connsiteX6988" fmla="*/ 8684289 w 11830043"/>
              <a:gd name="connsiteY6988" fmla="*/ 9795 h 6533995"/>
              <a:gd name="connsiteX6989" fmla="*/ 8694009 w 11830043"/>
              <a:gd name="connsiteY6989" fmla="*/ 8 h 6533995"/>
              <a:gd name="connsiteX6990" fmla="*/ 8935237 w 11830043"/>
              <a:gd name="connsiteY6990" fmla="*/ 5 h 6533995"/>
              <a:gd name="connsiteX6991" fmla="*/ 8944958 w 11830043"/>
              <a:gd name="connsiteY6991" fmla="*/ 9792 h 6533995"/>
              <a:gd name="connsiteX6992" fmla="*/ 8935237 w 11830043"/>
              <a:gd name="connsiteY6992" fmla="*/ 19516 h 6533995"/>
              <a:gd name="connsiteX6993" fmla="*/ 8925454 w 11830043"/>
              <a:gd name="connsiteY6993" fmla="*/ 9792 h 6533995"/>
              <a:gd name="connsiteX6994" fmla="*/ 8935237 w 11830043"/>
              <a:gd name="connsiteY6994" fmla="*/ 5 h 6533995"/>
              <a:gd name="connsiteX6995" fmla="*/ 9176467 w 11830043"/>
              <a:gd name="connsiteY6995" fmla="*/ 3 h 6533995"/>
              <a:gd name="connsiteX6996" fmla="*/ 9186187 w 11830043"/>
              <a:gd name="connsiteY6996" fmla="*/ 9790 h 6533995"/>
              <a:gd name="connsiteX6997" fmla="*/ 9176467 w 11830043"/>
              <a:gd name="connsiteY6997" fmla="*/ 19514 h 6533995"/>
              <a:gd name="connsiteX6998" fmla="*/ 9166683 w 11830043"/>
              <a:gd name="connsiteY6998" fmla="*/ 9790 h 6533995"/>
              <a:gd name="connsiteX6999" fmla="*/ 9176467 w 11830043"/>
              <a:gd name="connsiteY6999" fmla="*/ 3 h 6533995"/>
              <a:gd name="connsiteX7000" fmla="*/ 9417695 w 11830043"/>
              <a:gd name="connsiteY7000" fmla="*/ 0 h 6533995"/>
              <a:gd name="connsiteX7001" fmla="*/ 9427416 w 11830043"/>
              <a:gd name="connsiteY7001" fmla="*/ 9787 h 6533995"/>
              <a:gd name="connsiteX7002" fmla="*/ 9417695 w 11830043"/>
              <a:gd name="connsiteY7002" fmla="*/ 19511 h 6533995"/>
              <a:gd name="connsiteX7003" fmla="*/ 9407911 w 11830043"/>
              <a:gd name="connsiteY7003" fmla="*/ 9787 h 6533995"/>
              <a:gd name="connsiteX7004" fmla="*/ 9417695 w 11830043"/>
              <a:gd name="connsiteY7004" fmla="*/ 0 h 653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Lst>
            <a:rect l="l" t="t" r="r" b="b"/>
            <a:pathLst>
              <a:path w="11830043" h="6533995">
                <a:moveTo>
                  <a:pt x="11820259" y="6514484"/>
                </a:moveTo>
                <a:cubicBezTo>
                  <a:pt x="11825659" y="6514484"/>
                  <a:pt x="11830043" y="6518805"/>
                  <a:pt x="11830043" y="6524208"/>
                </a:cubicBezTo>
                <a:cubicBezTo>
                  <a:pt x="11830043" y="6529610"/>
                  <a:pt x="11825596" y="6533995"/>
                  <a:pt x="11820259" y="6533995"/>
                </a:cubicBezTo>
                <a:cubicBezTo>
                  <a:pt x="11814922" y="6533995"/>
                  <a:pt x="11810539" y="6529546"/>
                  <a:pt x="11810539" y="6524208"/>
                </a:cubicBezTo>
                <a:cubicBezTo>
                  <a:pt x="11810539" y="6518869"/>
                  <a:pt x="11814859" y="6514484"/>
                  <a:pt x="11820259" y="6514484"/>
                </a:cubicBezTo>
                <a:close/>
                <a:moveTo>
                  <a:pt x="11579030" y="6514484"/>
                </a:moveTo>
                <a:cubicBezTo>
                  <a:pt x="11584430" y="6514484"/>
                  <a:pt x="11588815" y="6518805"/>
                  <a:pt x="11588815" y="6524208"/>
                </a:cubicBezTo>
                <a:cubicBezTo>
                  <a:pt x="11588815" y="6529610"/>
                  <a:pt x="11584367" y="6533995"/>
                  <a:pt x="11579030" y="6533995"/>
                </a:cubicBezTo>
                <a:cubicBezTo>
                  <a:pt x="11573694" y="6533995"/>
                  <a:pt x="11569310" y="6529546"/>
                  <a:pt x="11569310" y="6524208"/>
                </a:cubicBezTo>
                <a:cubicBezTo>
                  <a:pt x="11569310" y="6518869"/>
                  <a:pt x="11573630" y="6514484"/>
                  <a:pt x="11579030" y="6514484"/>
                </a:cubicBezTo>
                <a:close/>
                <a:moveTo>
                  <a:pt x="11337802" y="6514484"/>
                </a:moveTo>
                <a:cubicBezTo>
                  <a:pt x="11343202" y="6514484"/>
                  <a:pt x="11347587" y="6518805"/>
                  <a:pt x="11347587" y="6524208"/>
                </a:cubicBezTo>
                <a:cubicBezTo>
                  <a:pt x="11347587" y="6529610"/>
                  <a:pt x="11343139" y="6533995"/>
                  <a:pt x="11337802" y="6533995"/>
                </a:cubicBezTo>
                <a:cubicBezTo>
                  <a:pt x="11332466" y="6533995"/>
                  <a:pt x="11328082" y="6529546"/>
                  <a:pt x="11328082" y="6524208"/>
                </a:cubicBezTo>
                <a:cubicBezTo>
                  <a:pt x="11328082" y="6518869"/>
                  <a:pt x="11332402" y="6514484"/>
                  <a:pt x="11337802" y="6514484"/>
                </a:cubicBezTo>
                <a:close/>
                <a:moveTo>
                  <a:pt x="11096574" y="6514484"/>
                </a:moveTo>
                <a:cubicBezTo>
                  <a:pt x="11101910" y="6514484"/>
                  <a:pt x="11106294" y="6518805"/>
                  <a:pt x="11106294" y="6524208"/>
                </a:cubicBezTo>
                <a:cubicBezTo>
                  <a:pt x="11106294" y="6529610"/>
                  <a:pt x="11101974" y="6533995"/>
                  <a:pt x="11096574" y="6533995"/>
                </a:cubicBezTo>
                <a:cubicBezTo>
                  <a:pt x="11091174" y="6533995"/>
                  <a:pt x="11086790" y="6529546"/>
                  <a:pt x="11086790" y="6524208"/>
                </a:cubicBezTo>
                <a:cubicBezTo>
                  <a:pt x="11086790" y="6518869"/>
                  <a:pt x="11091174" y="6514484"/>
                  <a:pt x="11096574" y="6514484"/>
                </a:cubicBezTo>
                <a:close/>
                <a:moveTo>
                  <a:pt x="10855345" y="6514484"/>
                </a:moveTo>
                <a:cubicBezTo>
                  <a:pt x="10860682" y="6514484"/>
                  <a:pt x="10865065" y="6518805"/>
                  <a:pt x="10865065" y="6524208"/>
                </a:cubicBezTo>
                <a:cubicBezTo>
                  <a:pt x="10865065" y="6529610"/>
                  <a:pt x="10860682" y="6533995"/>
                  <a:pt x="10855345" y="6533995"/>
                </a:cubicBezTo>
                <a:cubicBezTo>
                  <a:pt x="10850008" y="6533995"/>
                  <a:pt x="10845625" y="6529546"/>
                  <a:pt x="10845625" y="6524208"/>
                </a:cubicBezTo>
                <a:cubicBezTo>
                  <a:pt x="10845625" y="6518869"/>
                  <a:pt x="10849945" y="6514484"/>
                  <a:pt x="10855345" y="6514484"/>
                </a:cubicBezTo>
                <a:close/>
                <a:moveTo>
                  <a:pt x="10614116" y="6514484"/>
                </a:moveTo>
                <a:cubicBezTo>
                  <a:pt x="10619516" y="6514484"/>
                  <a:pt x="10623901" y="6518805"/>
                  <a:pt x="10623901" y="6524208"/>
                </a:cubicBezTo>
                <a:cubicBezTo>
                  <a:pt x="10623901" y="6529610"/>
                  <a:pt x="10619454" y="6533995"/>
                  <a:pt x="10614116" y="6533995"/>
                </a:cubicBezTo>
                <a:cubicBezTo>
                  <a:pt x="10608780" y="6533995"/>
                  <a:pt x="10604396" y="6529546"/>
                  <a:pt x="10604396" y="6524208"/>
                </a:cubicBezTo>
                <a:cubicBezTo>
                  <a:pt x="10604396" y="6518869"/>
                  <a:pt x="10608716" y="6514484"/>
                  <a:pt x="10614116" y="6514484"/>
                </a:cubicBezTo>
                <a:close/>
                <a:moveTo>
                  <a:pt x="10372888" y="6514484"/>
                </a:moveTo>
                <a:cubicBezTo>
                  <a:pt x="10378288" y="6514484"/>
                  <a:pt x="10382673" y="6518805"/>
                  <a:pt x="10382673" y="6524208"/>
                </a:cubicBezTo>
                <a:cubicBezTo>
                  <a:pt x="10382673" y="6529610"/>
                  <a:pt x="10378225" y="6533995"/>
                  <a:pt x="10372888" y="6533995"/>
                </a:cubicBezTo>
                <a:cubicBezTo>
                  <a:pt x="10367552" y="6533995"/>
                  <a:pt x="10363168" y="6529546"/>
                  <a:pt x="10363168" y="6524208"/>
                </a:cubicBezTo>
                <a:cubicBezTo>
                  <a:pt x="10363168" y="6518869"/>
                  <a:pt x="10367488" y="6514484"/>
                  <a:pt x="10372888" y="6514484"/>
                </a:cubicBezTo>
                <a:close/>
                <a:moveTo>
                  <a:pt x="10131660" y="6514484"/>
                </a:moveTo>
                <a:cubicBezTo>
                  <a:pt x="10137060" y="6514484"/>
                  <a:pt x="10141444" y="6518805"/>
                  <a:pt x="10141444" y="6524208"/>
                </a:cubicBezTo>
                <a:cubicBezTo>
                  <a:pt x="10141444" y="6529610"/>
                  <a:pt x="10136997" y="6533995"/>
                  <a:pt x="10131660" y="6533995"/>
                </a:cubicBezTo>
                <a:cubicBezTo>
                  <a:pt x="10126323" y="6533995"/>
                  <a:pt x="10121940" y="6529546"/>
                  <a:pt x="10121940" y="6524208"/>
                </a:cubicBezTo>
                <a:cubicBezTo>
                  <a:pt x="10121940" y="6518869"/>
                  <a:pt x="10126260" y="6514484"/>
                  <a:pt x="10131660" y="6514484"/>
                </a:cubicBezTo>
                <a:close/>
                <a:moveTo>
                  <a:pt x="9890432" y="6514484"/>
                </a:moveTo>
                <a:cubicBezTo>
                  <a:pt x="9895768" y="6514484"/>
                  <a:pt x="9900152" y="6518805"/>
                  <a:pt x="9900152" y="6524208"/>
                </a:cubicBezTo>
                <a:cubicBezTo>
                  <a:pt x="9900152" y="6529610"/>
                  <a:pt x="9895832" y="6533995"/>
                  <a:pt x="9890432" y="6533995"/>
                </a:cubicBezTo>
                <a:cubicBezTo>
                  <a:pt x="9885031" y="6533995"/>
                  <a:pt x="9880648" y="6529546"/>
                  <a:pt x="9880648" y="6524208"/>
                </a:cubicBezTo>
                <a:cubicBezTo>
                  <a:pt x="9880648" y="6518869"/>
                  <a:pt x="9885031" y="6514484"/>
                  <a:pt x="9890432" y="6514484"/>
                </a:cubicBezTo>
                <a:close/>
                <a:moveTo>
                  <a:pt x="9649203" y="6514484"/>
                </a:moveTo>
                <a:cubicBezTo>
                  <a:pt x="9654540" y="6514484"/>
                  <a:pt x="9658923" y="6518805"/>
                  <a:pt x="9658923" y="6524208"/>
                </a:cubicBezTo>
                <a:cubicBezTo>
                  <a:pt x="9658923" y="6529610"/>
                  <a:pt x="9654540" y="6533995"/>
                  <a:pt x="9649203" y="6533995"/>
                </a:cubicBezTo>
                <a:cubicBezTo>
                  <a:pt x="9643866" y="6533995"/>
                  <a:pt x="9639483" y="6529546"/>
                  <a:pt x="9639483" y="6524208"/>
                </a:cubicBezTo>
                <a:cubicBezTo>
                  <a:pt x="9639483" y="6518869"/>
                  <a:pt x="9643803" y="6514484"/>
                  <a:pt x="9649203" y="6514484"/>
                </a:cubicBezTo>
                <a:close/>
                <a:moveTo>
                  <a:pt x="9417695" y="6514484"/>
                </a:moveTo>
                <a:cubicBezTo>
                  <a:pt x="9423031" y="6514484"/>
                  <a:pt x="9427416" y="6518805"/>
                  <a:pt x="9427416" y="6524208"/>
                </a:cubicBezTo>
                <a:cubicBezTo>
                  <a:pt x="9427416" y="6529610"/>
                  <a:pt x="9423095" y="6533995"/>
                  <a:pt x="9417695" y="6533995"/>
                </a:cubicBezTo>
                <a:cubicBezTo>
                  <a:pt x="9412295" y="6533995"/>
                  <a:pt x="9407911" y="6529546"/>
                  <a:pt x="9407911" y="6524208"/>
                </a:cubicBezTo>
                <a:cubicBezTo>
                  <a:pt x="9407911" y="6518869"/>
                  <a:pt x="9412295" y="6514484"/>
                  <a:pt x="9417695" y="6514484"/>
                </a:cubicBezTo>
                <a:close/>
                <a:moveTo>
                  <a:pt x="9176467" y="6514484"/>
                </a:moveTo>
                <a:cubicBezTo>
                  <a:pt x="9181803" y="6514484"/>
                  <a:pt x="9186187" y="6518805"/>
                  <a:pt x="9186187" y="6524208"/>
                </a:cubicBezTo>
                <a:cubicBezTo>
                  <a:pt x="9186187" y="6529610"/>
                  <a:pt x="9181867" y="6533995"/>
                  <a:pt x="9176467" y="6533995"/>
                </a:cubicBezTo>
                <a:cubicBezTo>
                  <a:pt x="9171066" y="6533995"/>
                  <a:pt x="9166683" y="6529546"/>
                  <a:pt x="9166683" y="6524208"/>
                </a:cubicBezTo>
                <a:cubicBezTo>
                  <a:pt x="9166683" y="6518869"/>
                  <a:pt x="9171066" y="6514484"/>
                  <a:pt x="9176467" y="6514484"/>
                </a:cubicBezTo>
                <a:close/>
                <a:moveTo>
                  <a:pt x="8935237" y="6514484"/>
                </a:moveTo>
                <a:cubicBezTo>
                  <a:pt x="8940574" y="6514484"/>
                  <a:pt x="8944958" y="6518805"/>
                  <a:pt x="8944958" y="6524208"/>
                </a:cubicBezTo>
                <a:cubicBezTo>
                  <a:pt x="8944958" y="6529610"/>
                  <a:pt x="8940638" y="6533995"/>
                  <a:pt x="8935237" y="6533995"/>
                </a:cubicBezTo>
                <a:cubicBezTo>
                  <a:pt x="8929837" y="6533995"/>
                  <a:pt x="8925454" y="6529546"/>
                  <a:pt x="8925454" y="6524208"/>
                </a:cubicBezTo>
                <a:cubicBezTo>
                  <a:pt x="8925454" y="6518869"/>
                  <a:pt x="8929837" y="6514484"/>
                  <a:pt x="8935237" y="6514484"/>
                </a:cubicBezTo>
                <a:close/>
                <a:moveTo>
                  <a:pt x="8694009" y="6514484"/>
                </a:moveTo>
                <a:cubicBezTo>
                  <a:pt x="8699346" y="6514484"/>
                  <a:pt x="8703730" y="6518805"/>
                  <a:pt x="8703730" y="6524208"/>
                </a:cubicBezTo>
                <a:cubicBezTo>
                  <a:pt x="8703730" y="6529610"/>
                  <a:pt x="8699346" y="6533995"/>
                  <a:pt x="8694009" y="6533995"/>
                </a:cubicBezTo>
                <a:cubicBezTo>
                  <a:pt x="8688673" y="6533995"/>
                  <a:pt x="8684289" y="6529546"/>
                  <a:pt x="8684289" y="6524208"/>
                </a:cubicBezTo>
                <a:cubicBezTo>
                  <a:pt x="8684289" y="6518869"/>
                  <a:pt x="8688609" y="6514484"/>
                  <a:pt x="8694009" y="6514484"/>
                </a:cubicBezTo>
                <a:close/>
                <a:moveTo>
                  <a:pt x="8452781" y="6514484"/>
                </a:moveTo>
                <a:cubicBezTo>
                  <a:pt x="8458181" y="6514484"/>
                  <a:pt x="8462566" y="6518805"/>
                  <a:pt x="8462566" y="6524208"/>
                </a:cubicBezTo>
                <a:cubicBezTo>
                  <a:pt x="8462566" y="6529610"/>
                  <a:pt x="8458118" y="6533995"/>
                  <a:pt x="8452781" y="6533995"/>
                </a:cubicBezTo>
                <a:cubicBezTo>
                  <a:pt x="8447445" y="6533995"/>
                  <a:pt x="8443061" y="6529546"/>
                  <a:pt x="8443061" y="6524208"/>
                </a:cubicBezTo>
                <a:cubicBezTo>
                  <a:pt x="8443061" y="6518869"/>
                  <a:pt x="8447381" y="6514484"/>
                  <a:pt x="8452781" y="6514484"/>
                </a:cubicBezTo>
                <a:close/>
                <a:moveTo>
                  <a:pt x="8211553" y="6514484"/>
                </a:moveTo>
                <a:cubicBezTo>
                  <a:pt x="8216889" y="6514484"/>
                  <a:pt x="8221273" y="6518805"/>
                  <a:pt x="8221273" y="6524208"/>
                </a:cubicBezTo>
                <a:cubicBezTo>
                  <a:pt x="8221273" y="6529610"/>
                  <a:pt x="8216953" y="6533995"/>
                  <a:pt x="8211553" y="6533995"/>
                </a:cubicBezTo>
                <a:cubicBezTo>
                  <a:pt x="8206152" y="6533995"/>
                  <a:pt x="8201769" y="6529546"/>
                  <a:pt x="8201769" y="6524208"/>
                </a:cubicBezTo>
                <a:cubicBezTo>
                  <a:pt x="8201769" y="6518869"/>
                  <a:pt x="8206152" y="6514484"/>
                  <a:pt x="8211553" y="6514484"/>
                </a:cubicBezTo>
                <a:close/>
                <a:moveTo>
                  <a:pt x="7970260" y="6514484"/>
                </a:moveTo>
                <a:cubicBezTo>
                  <a:pt x="7975661" y="6514484"/>
                  <a:pt x="7980044" y="6518805"/>
                  <a:pt x="7980044" y="6524208"/>
                </a:cubicBezTo>
                <a:cubicBezTo>
                  <a:pt x="7980044" y="6529610"/>
                  <a:pt x="7975661" y="6533995"/>
                  <a:pt x="7970260" y="6533995"/>
                </a:cubicBezTo>
                <a:cubicBezTo>
                  <a:pt x="7964860" y="6533995"/>
                  <a:pt x="7960477" y="6529546"/>
                  <a:pt x="7960477" y="6524208"/>
                </a:cubicBezTo>
                <a:cubicBezTo>
                  <a:pt x="7960477" y="6518869"/>
                  <a:pt x="7964860" y="6514484"/>
                  <a:pt x="7970260" y="6514484"/>
                </a:cubicBezTo>
                <a:close/>
                <a:moveTo>
                  <a:pt x="7729032" y="6514484"/>
                </a:moveTo>
                <a:cubicBezTo>
                  <a:pt x="7734369" y="6514484"/>
                  <a:pt x="7738753" y="6518805"/>
                  <a:pt x="7738753" y="6524208"/>
                </a:cubicBezTo>
                <a:cubicBezTo>
                  <a:pt x="7738753" y="6529610"/>
                  <a:pt x="7734432" y="6533995"/>
                  <a:pt x="7729032" y="6533995"/>
                </a:cubicBezTo>
                <a:cubicBezTo>
                  <a:pt x="7723632" y="6533995"/>
                  <a:pt x="7719249" y="6529546"/>
                  <a:pt x="7719249" y="6524208"/>
                </a:cubicBezTo>
                <a:cubicBezTo>
                  <a:pt x="7719249" y="6518869"/>
                  <a:pt x="7723632" y="6514484"/>
                  <a:pt x="7729032" y="6514484"/>
                </a:cubicBezTo>
                <a:close/>
                <a:moveTo>
                  <a:pt x="7487803" y="6514484"/>
                </a:moveTo>
                <a:cubicBezTo>
                  <a:pt x="7493139" y="6514484"/>
                  <a:pt x="7497524" y="6518805"/>
                  <a:pt x="7497524" y="6524208"/>
                </a:cubicBezTo>
                <a:cubicBezTo>
                  <a:pt x="7497524" y="6529610"/>
                  <a:pt x="7493203" y="6533995"/>
                  <a:pt x="7487803" y="6533995"/>
                </a:cubicBezTo>
                <a:cubicBezTo>
                  <a:pt x="7482403" y="6533995"/>
                  <a:pt x="7478019" y="6529546"/>
                  <a:pt x="7478019" y="6524208"/>
                </a:cubicBezTo>
                <a:cubicBezTo>
                  <a:pt x="7478019" y="6518869"/>
                  <a:pt x="7482403" y="6514484"/>
                  <a:pt x="7487803" y="6514484"/>
                </a:cubicBezTo>
                <a:close/>
                <a:moveTo>
                  <a:pt x="7246575" y="6514484"/>
                </a:moveTo>
                <a:cubicBezTo>
                  <a:pt x="7251975" y="6514484"/>
                  <a:pt x="7256359" y="6518805"/>
                  <a:pt x="7256359" y="6524208"/>
                </a:cubicBezTo>
                <a:cubicBezTo>
                  <a:pt x="7256359" y="6529610"/>
                  <a:pt x="7251912" y="6533995"/>
                  <a:pt x="7246575" y="6533995"/>
                </a:cubicBezTo>
                <a:cubicBezTo>
                  <a:pt x="7241238" y="6533995"/>
                  <a:pt x="7236855" y="6529546"/>
                  <a:pt x="7236855" y="6524208"/>
                </a:cubicBezTo>
                <a:cubicBezTo>
                  <a:pt x="7236855" y="6518869"/>
                  <a:pt x="7241175" y="6514484"/>
                  <a:pt x="7246575" y="6514484"/>
                </a:cubicBezTo>
                <a:close/>
                <a:moveTo>
                  <a:pt x="7005346" y="6514484"/>
                </a:moveTo>
                <a:cubicBezTo>
                  <a:pt x="7010746" y="6514484"/>
                  <a:pt x="7015130" y="6518805"/>
                  <a:pt x="7015130" y="6524208"/>
                </a:cubicBezTo>
                <a:cubicBezTo>
                  <a:pt x="7015130" y="6529610"/>
                  <a:pt x="7010683" y="6533995"/>
                  <a:pt x="7005346" y="6533995"/>
                </a:cubicBezTo>
                <a:cubicBezTo>
                  <a:pt x="7000009" y="6533995"/>
                  <a:pt x="6995626" y="6529546"/>
                  <a:pt x="6995626" y="6524208"/>
                </a:cubicBezTo>
                <a:cubicBezTo>
                  <a:pt x="6995626" y="6518869"/>
                  <a:pt x="6999946" y="6514484"/>
                  <a:pt x="7005346" y="6514484"/>
                </a:cubicBezTo>
                <a:close/>
                <a:moveTo>
                  <a:pt x="6764118" y="6514484"/>
                </a:moveTo>
                <a:cubicBezTo>
                  <a:pt x="6769518" y="6514484"/>
                  <a:pt x="6773902" y="6518805"/>
                  <a:pt x="6773902" y="6524208"/>
                </a:cubicBezTo>
                <a:cubicBezTo>
                  <a:pt x="6773902" y="6529610"/>
                  <a:pt x="6769518" y="6533995"/>
                  <a:pt x="6764118" y="6533995"/>
                </a:cubicBezTo>
                <a:cubicBezTo>
                  <a:pt x="6758718" y="6533995"/>
                  <a:pt x="6754335" y="6529546"/>
                  <a:pt x="6754335" y="6524208"/>
                </a:cubicBezTo>
                <a:cubicBezTo>
                  <a:pt x="6754335" y="6518869"/>
                  <a:pt x="6758718" y="6514484"/>
                  <a:pt x="6764118" y="6514484"/>
                </a:cubicBezTo>
                <a:close/>
                <a:moveTo>
                  <a:pt x="6522889" y="6514484"/>
                </a:moveTo>
                <a:cubicBezTo>
                  <a:pt x="6528225" y="6514484"/>
                  <a:pt x="6532610" y="6518805"/>
                  <a:pt x="6532610" y="6524208"/>
                </a:cubicBezTo>
                <a:cubicBezTo>
                  <a:pt x="6532610" y="6529610"/>
                  <a:pt x="6528289" y="6533995"/>
                  <a:pt x="6522889" y="6533995"/>
                </a:cubicBezTo>
                <a:cubicBezTo>
                  <a:pt x="6517489" y="6533995"/>
                  <a:pt x="6513105" y="6529546"/>
                  <a:pt x="6513105" y="6524208"/>
                </a:cubicBezTo>
                <a:cubicBezTo>
                  <a:pt x="6513105" y="6518869"/>
                  <a:pt x="6517489" y="6514484"/>
                  <a:pt x="6522889" y="6514484"/>
                </a:cubicBezTo>
                <a:close/>
                <a:moveTo>
                  <a:pt x="6281661" y="6514484"/>
                </a:moveTo>
                <a:cubicBezTo>
                  <a:pt x="6286997" y="6514484"/>
                  <a:pt x="6291381" y="6518805"/>
                  <a:pt x="6291381" y="6524208"/>
                </a:cubicBezTo>
                <a:cubicBezTo>
                  <a:pt x="6291381" y="6529610"/>
                  <a:pt x="6287061" y="6533995"/>
                  <a:pt x="6281661" y="6533995"/>
                </a:cubicBezTo>
                <a:cubicBezTo>
                  <a:pt x="6276261" y="6533995"/>
                  <a:pt x="6271877" y="6529546"/>
                  <a:pt x="6271877" y="6524208"/>
                </a:cubicBezTo>
                <a:cubicBezTo>
                  <a:pt x="6271877" y="6518869"/>
                  <a:pt x="6276261" y="6514484"/>
                  <a:pt x="6281661" y="6514484"/>
                </a:cubicBezTo>
                <a:close/>
                <a:moveTo>
                  <a:pt x="6040432" y="6514484"/>
                </a:moveTo>
                <a:cubicBezTo>
                  <a:pt x="6045832" y="6514484"/>
                  <a:pt x="6050216" y="6518805"/>
                  <a:pt x="6050216" y="6524208"/>
                </a:cubicBezTo>
                <a:cubicBezTo>
                  <a:pt x="6050216" y="6529610"/>
                  <a:pt x="6045769" y="6533995"/>
                  <a:pt x="6040432" y="6533995"/>
                </a:cubicBezTo>
                <a:cubicBezTo>
                  <a:pt x="6035095" y="6533995"/>
                  <a:pt x="6030712" y="6529546"/>
                  <a:pt x="6030712" y="6524208"/>
                </a:cubicBezTo>
                <a:cubicBezTo>
                  <a:pt x="6030712" y="6518869"/>
                  <a:pt x="6035032" y="6514484"/>
                  <a:pt x="6040432" y="6514484"/>
                </a:cubicBezTo>
                <a:close/>
                <a:moveTo>
                  <a:pt x="5799205" y="6514484"/>
                </a:moveTo>
                <a:cubicBezTo>
                  <a:pt x="5804606" y="6514484"/>
                  <a:pt x="5808989" y="6518805"/>
                  <a:pt x="5808989" y="6524208"/>
                </a:cubicBezTo>
                <a:cubicBezTo>
                  <a:pt x="5808989" y="6529610"/>
                  <a:pt x="5804542" y="6533995"/>
                  <a:pt x="5799205" y="6533995"/>
                </a:cubicBezTo>
                <a:cubicBezTo>
                  <a:pt x="5793870" y="6533995"/>
                  <a:pt x="5789486" y="6529546"/>
                  <a:pt x="5789486" y="6524208"/>
                </a:cubicBezTo>
                <a:cubicBezTo>
                  <a:pt x="5789486" y="6518869"/>
                  <a:pt x="5793806" y="6514484"/>
                  <a:pt x="5799205" y="6514484"/>
                </a:cubicBezTo>
                <a:close/>
                <a:moveTo>
                  <a:pt x="5557992" y="6514484"/>
                </a:moveTo>
                <a:cubicBezTo>
                  <a:pt x="5563392" y="6514484"/>
                  <a:pt x="5567774" y="6518805"/>
                  <a:pt x="5567774" y="6524208"/>
                </a:cubicBezTo>
                <a:cubicBezTo>
                  <a:pt x="5567774" y="6529610"/>
                  <a:pt x="5563392" y="6533995"/>
                  <a:pt x="5557992" y="6533995"/>
                </a:cubicBezTo>
                <a:cubicBezTo>
                  <a:pt x="5552593" y="6533995"/>
                  <a:pt x="5548208" y="6529546"/>
                  <a:pt x="5548208" y="6524208"/>
                </a:cubicBezTo>
                <a:cubicBezTo>
                  <a:pt x="5548208" y="6518869"/>
                  <a:pt x="5552593" y="6514484"/>
                  <a:pt x="5557992" y="6514484"/>
                </a:cubicBezTo>
                <a:close/>
                <a:moveTo>
                  <a:pt x="5316710" y="6514484"/>
                </a:moveTo>
                <a:cubicBezTo>
                  <a:pt x="5322044" y="6514484"/>
                  <a:pt x="5326432" y="6518805"/>
                  <a:pt x="5326432" y="6524208"/>
                </a:cubicBezTo>
                <a:cubicBezTo>
                  <a:pt x="5326432" y="6529610"/>
                  <a:pt x="5322107" y="6533995"/>
                  <a:pt x="5316710" y="6533995"/>
                </a:cubicBezTo>
                <a:cubicBezTo>
                  <a:pt x="5311316" y="6533995"/>
                  <a:pt x="5306926" y="6529546"/>
                  <a:pt x="5306926" y="6524208"/>
                </a:cubicBezTo>
                <a:cubicBezTo>
                  <a:pt x="5306926" y="6518869"/>
                  <a:pt x="5311316" y="6514484"/>
                  <a:pt x="5316710" y="6514484"/>
                </a:cubicBezTo>
                <a:close/>
                <a:moveTo>
                  <a:pt x="5075486" y="6514484"/>
                </a:moveTo>
                <a:cubicBezTo>
                  <a:pt x="5080820" y="6514484"/>
                  <a:pt x="5085203" y="6518805"/>
                  <a:pt x="5085203" y="6524208"/>
                </a:cubicBezTo>
                <a:cubicBezTo>
                  <a:pt x="5085203" y="6529610"/>
                  <a:pt x="5080885" y="6533995"/>
                  <a:pt x="5075486" y="6533995"/>
                </a:cubicBezTo>
                <a:cubicBezTo>
                  <a:pt x="5070089" y="6533995"/>
                  <a:pt x="5065707" y="6529546"/>
                  <a:pt x="5065707" y="6524208"/>
                </a:cubicBezTo>
                <a:cubicBezTo>
                  <a:pt x="5065707" y="6518869"/>
                  <a:pt x="5070089" y="6514484"/>
                  <a:pt x="5075486" y="6514484"/>
                </a:cubicBezTo>
                <a:close/>
                <a:moveTo>
                  <a:pt x="4834252" y="6514484"/>
                </a:moveTo>
                <a:cubicBezTo>
                  <a:pt x="4839658" y="6514484"/>
                  <a:pt x="4844040" y="6518805"/>
                  <a:pt x="4844040" y="6524208"/>
                </a:cubicBezTo>
                <a:cubicBezTo>
                  <a:pt x="4844040" y="6529610"/>
                  <a:pt x="4839595" y="6533995"/>
                  <a:pt x="4834252" y="6533995"/>
                </a:cubicBezTo>
                <a:cubicBezTo>
                  <a:pt x="4828917" y="6533995"/>
                  <a:pt x="4824534" y="6529546"/>
                  <a:pt x="4824534" y="6524208"/>
                </a:cubicBezTo>
                <a:cubicBezTo>
                  <a:pt x="4824534" y="6518869"/>
                  <a:pt x="4828853" y="6514484"/>
                  <a:pt x="4834252" y="6514484"/>
                </a:cubicBezTo>
                <a:close/>
                <a:moveTo>
                  <a:pt x="4593019" y="6514484"/>
                </a:moveTo>
                <a:cubicBezTo>
                  <a:pt x="4598416" y="6514484"/>
                  <a:pt x="4602795" y="6518805"/>
                  <a:pt x="4602795" y="6524208"/>
                </a:cubicBezTo>
                <a:cubicBezTo>
                  <a:pt x="4602795" y="6529610"/>
                  <a:pt x="4598353" y="6533995"/>
                  <a:pt x="4593019" y="6533995"/>
                </a:cubicBezTo>
                <a:cubicBezTo>
                  <a:pt x="4587686" y="6533995"/>
                  <a:pt x="4583304" y="6529546"/>
                  <a:pt x="4583304" y="6524208"/>
                </a:cubicBezTo>
                <a:cubicBezTo>
                  <a:pt x="4583304" y="6518869"/>
                  <a:pt x="4587622" y="6514484"/>
                  <a:pt x="4593019" y="6514484"/>
                </a:cubicBezTo>
                <a:close/>
                <a:moveTo>
                  <a:pt x="4351806" y="6514484"/>
                </a:moveTo>
                <a:cubicBezTo>
                  <a:pt x="4357195" y="6514484"/>
                  <a:pt x="4361580" y="6518805"/>
                  <a:pt x="4361580" y="6524208"/>
                </a:cubicBezTo>
                <a:cubicBezTo>
                  <a:pt x="4361580" y="6529610"/>
                  <a:pt x="4357195" y="6533995"/>
                  <a:pt x="4351806" y="6533995"/>
                </a:cubicBezTo>
                <a:cubicBezTo>
                  <a:pt x="4346397" y="6533995"/>
                  <a:pt x="4342006" y="6529546"/>
                  <a:pt x="4342006" y="6524208"/>
                </a:cubicBezTo>
                <a:cubicBezTo>
                  <a:pt x="4342006" y="6518869"/>
                  <a:pt x="4346397" y="6514484"/>
                  <a:pt x="4351806" y="6514484"/>
                </a:cubicBezTo>
                <a:close/>
                <a:moveTo>
                  <a:pt x="4110583" y="6514484"/>
                </a:moveTo>
                <a:cubicBezTo>
                  <a:pt x="4115986" y="6514484"/>
                  <a:pt x="4120362" y="6518805"/>
                  <a:pt x="4120362" y="6524208"/>
                </a:cubicBezTo>
                <a:cubicBezTo>
                  <a:pt x="4120362" y="6529610"/>
                  <a:pt x="4115986" y="6533995"/>
                  <a:pt x="4110583" y="6533995"/>
                </a:cubicBezTo>
                <a:cubicBezTo>
                  <a:pt x="4105185" y="6533995"/>
                  <a:pt x="4100801" y="6529546"/>
                  <a:pt x="4100801" y="6524208"/>
                </a:cubicBezTo>
                <a:cubicBezTo>
                  <a:pt x="4100801" y="6518869"/>
                  <a:pt x="4105185" y="6514484"/>
                  <a:pt x="4110583" y="6514484"/>
                </a:cubicBezTo>
                <a:close/>
                <a:moveTo>
                  <a:pt x="3869432" y="6514484"/>
                </a:moveTo>
                <a:cubicBezTo>
                  <a:pt x="3874767" y="6514484"/>
                  <a:pt x="3879151" y="6518805"/>
                  <a:pt x="3879151" y="6524208"/>
                </a:cubicBezTo>
                <a:cubicBezTo>
                  <a:pt x="3879151" y="6529610"/>
                  <a:pt x="3874831" y="6533995"/>
                  <a:pt x="3869432" y="6533995"/>
                </a:cubicBezTo>
                <a:cubicBezTo>
                  <a:pt x="3864033" y="6533995"/>
                  <a:pt x="3859650" y="6529546"/>
                  <a:pt x="3859650" y="6524208"/>
                </a:cubicBezTo>
                <a:cubicBezTo>
                  <a:pt x="3859650" y="6518869"/>
                  <a:pt x="3864033" y="6514484"/>
                  <a:pt x="3869432" y="6514484"/>
                </a:cubicBezTo>
                <a:close/>
                <a:moveTo>
                  <a:pt x="3628215" y="6514484"/>
                </a:moveTo>
                <a:cubicBezTo>
                  <a:pt x="3633533" y="6514484"/>
                  <a:pt x="3637936" y="6518805"/>
                  <a:pt x="3637936" y="6524208"/>
                </a:cubicBezTo>
                <a:cubicBezTo>
                  <a:pt x="3637936" y="6529610"/>
                  <a:pt x="3633597" y="6533995"/>
                  <a:pt x="3628215" y="6533995"/>
                </a:cubicBezTo>
                <a:cubicBezTo>
                  <a:pt x="3622815" y="6533995"/>
                  <a:pt x="3618433" y="6529546"/>
                  <a:pt x="3618433" y="6524208"/>
                </a:cubicBezTo>
                <a:cubicBezTo>
                  <a:pt x="3618433" y="6518869"/>
                  <a:pt x="3622815" y="6514484"/>
                  <a:pt x="3628215" y="6514484"/>
                </a:cubicBezTo>
                <a:close/>
                <a:moveTo>
                  <a:pt x="3386960" y="6514484"/>
                </a:moveTo>
                <a:cubicBezTo>
                  <a:pt x="3392361" y="6514484"/>
                  <a:pt x="3396746" y="6518805"/>
                  <a:pt x="3396746" y="6524208"/>
                </a:cubicBezTo>
                <a:cubicBezTo>
                  <a:pt x="3396746" y="6529610"/>
                  <a:pt x="3392298" y="6533995"/>
                  <a:pt x="3386960" y="6533995"/>
                </a:cubicBezTo>
                <a:cubicBezTo>
                  <a:pt x="3381623" y="6533995"/>
                  <a:pt x="3377238" y="6529546"/>
                  <a:pt x="3377238" y="6524208"/>
                </a:cubicBezTo>
                <a:cubicBezTo>
                  <a:pt x="3377238" y="6518869"/>
                  <a:pt x="3381559" y="6514484"/>
                  <a:pt x="3386960" y="6514484"/>
                </a:cubicBezTo>
                <a:close/>
                <a:moveTo>
                  <a:pt x="3145752" y="6514484"/>
                </a:moveTo>
                <a:cubicBezTo>
                  <a:pt x="3151152" y="6514484"/>
                  <a:pt x="3155535" y="6518805"/>
                  <a:pt x="3155535" y="6524208"/>
                </a:cubicBezTo>
                <a:cubicBezTo>
                  <a:pt x="3155535" y="6529610"/>
                  <a:pt x="3151088" y="6533995"/>
                  <a:pt x="3145752" y="6533995"/>
                </a:cubicBezTo>
                <a:cubicBezTo>
                  <a:pt x="3140418" y="6533995"/>
                  <a:pt x="3136035" y="6529546"/>
                  <a:pt x="3136035" y="6524208"/>
                </a:cubicBezTo>
                <a:cubicBezTo>
                  <a:pt x="3136035" y="6518869"/>
                  <a:pt x="3140354" y="6514484"/>
                  <a:pt x="3145752" y="6514484"/>
                </a:cubicBezTo>
                <a:close/>
                <a:moveTo>
                  <a:pt x="2904575" y="6514484"/>
                </a:moveTo>
                <a:cubicBezTo>
                  <a:pt x="2909975" y="6514484"/>
                  <a:pt x="2914358" y="6518805"/>
                  <a:pt x="2914358" y="6524208"/>
                </a:cubicBezTo>
                <a:cubicBezTo>
                  <a:pt x="2914358" y="6529610"/>
                  <a:pt x="2909975" y="6533995"/>
                  <a:pt x="2904575" y="6533995"/>
                </a:cubicBezTo>
                <a:cubicBezTo>
                  <a:pt x="2899177" y="6533995"/>
                  <a:pt x="2894794" y="6529546"/>
                  <a:pt x="2894794" y="6524208"/>
                </a:cubicBezTo>
                <a:cubicBezTo>
                  <a:pt x="2894794" y="6518869"/>
                  <a:pt x="2899177" y="6514484"/>
                  <a:pt x="2904575" y="6514484"/>
                </a:cubicBezTo>
                <a:close/>
                <a:moveTo>
                  <a:pt x="2663280" y="6514484"/>
                </a:moveTo>
                <a:cubicBezTo>
                  <a:pt x="2668615" y="6514484"/>
                  <a:pt x="2673000" y="6518805"/>
                  <a:pt x="2673000" y="6524208"/>
                </a:cubicBezTo>
                <a:cubicBezTo>
                  <a:pt x="2673000" y="6529610"/>
                  <a:pt x="2668677" y="6533995"/>
                  <a:pt x="2663280" y="6533995"/>
                </a:cubicBezTo>
                <a:cubicBezTo>
                  <a:pt x="2657878" y="6533995"/>
                  <a:pt x="2653494" y="6529546"/>
                  <a:pt x="2653494" y="6524208"/>
                </a:cubicBezTo>
                <a:cubicBezTo>
                  <a:pt x="2653494" y="6518869"/>
                  <a:pt x="2657878" y="6514484"/>
                  <a:pt x="2663280" y="6514484"/>
                </a:cubicBezTo>
                <a:close/>
                <a:moveTo>
                  <a:pt x="2422040" y="6514484"/>
                </a:moveTo>
                <a:cubicBezTo>
                  <a:pt x="2427374" y="6514484"/>
                  <a:pt x="2431756" y="6518805"/>
                  <a:pt x="2431756" y="6524208"/>
                </a:cubicBezTo>
                <a:cubicBezTo>
                  <a:pt x="2431756" y="6529610"/>
                  <a:pt x="2427438" y="6533995"/>
                  <a:pt x="2422040" y="6533995"/>
                </a:cubicBezTo>
                <a:cubicBezTo>
                  <a:pt x="2416642" y="6533995"/>
                  <a:pt x="2412260" y="6529546"/>
                  <a:pt x="2412260" y="6524208"/>
                </a:cubicBezTo>
                <a:cubicBezTo>
                  <a:pt x="2412260" y="6518869"/>
                  <a:pt x="2416642" y="6514484"/>
                  <a:pt x="2422040" y="6514484"/>
                </a:cubicBezTo>
                <a:close/>
                <a:moveTo>
                  <a:pt x="2180796" y="6514484"/>
                </a:moveTo>
                <a:cubicBezTo>
                  <a:pt x="2186202" y="6514484"/>
                  <a:pt x="2190583" y="6518805"/>
                  <a:pt x="2190583" y="6524208"/>
                </a:cubicBezTo>
                <a:cubicBezTo>
                  <a:pt x="2190583" y="6529610"/>
                  <a:pt x="2186136" y="6533995"/>
                  <a:pt x="2180796" y="6533995"/>
                </a:cubicBezTo>
                <a:cubicBezTo>
                  <a:pt x="2175475" y="6533995"/>
                  <a:pt x="2171087" y="6529546"/>
                  <a:pt x="2171087" y="6524208"/>
                </a:cubicBezTo>
                <a:cubicBezTo>
                  <a:pt x="2171087" y="6518869"/>
                  <a:pt x="2175413" y="6514484"/>
                  <a:pt x="2180796" y="6514484"/>
                </a:cubicBezTo>
                <a:close/>
                <a:moveTo>
                  <a:pt x="1939584" y="6514484"/>
                </a:moveTo>
                <a:cubicBezTo>
                  <a:pt x="1944983" y="6514484"/>
                  <a:pt x="1949368" y="6518805"/>
                  <a:pt x="1949368" y="6524208"/>
                </a:cubicBezTo>
                <a:cubicBezTo>
                  <a:pt x="1949368" y="6529610"/>
                  <a:pt x="1944920" y="6533995"/>
                  <a:pt x="1939584" y="6533995"/>
                </a:cubicBezTo>
                <a:cubicBezTo>
                  <a:pt x="1934247" y="6533995"/>
                  <a:pt x="1929862" y="6529546"/>
                  <a:pt x="1929862" y="6524208"/>
                </a:cubicBezTo>
                <a:cubicBezTo>
                  <a:pt x="1929862" y="6518869"/>
                  <a:pt x="1934184" y="6514484"/>
                  <a:pt x="1939584" y="6514484"/>
                </a:cubicBezTo>
                <a:close/>
                <a:moveTo>
                  <a:pt x="1698333" y="6514484"/>
                </a:moveTo>
                <a:cubicBezTo>
                  <a:pt x="1703735" y="6514484"/>
                  <a:pt x="1708119" y="6518805"/>
                  <a:pt x="1708119" y="6524208"/>
                </a:cubicBezTo>
                <a:cubicBezTo>
                  <a:pt x="1708119" y="6529610"/>
                  <a:pt x="1703735" y="6533995"/>
                  <a:pt x="1698333" y="6533995"/>
                </a:cubicBezTo>
                <a:cubicBezTo>
                  <a:pt x="1692932" y="6533995"/>
                  <a:pt x="1688549" y="6529546"/>
                  <a:pt x="1688549" y="6524208"/>
                </a:cubicBezTo>
                <a:cubicBezTo>
                  <a:pt x="1688549" y="6518869"/>
                  <a:pt x="1692932" y="6514484"/>
                  <a:pt x="1698333" y="6514484"/>
                </a:cubicBezTo>
                <a:close/>
                <a:moveTo>
                  <a:pt x="1457109" y="6514484"/>
                </a:moveTo>
                <a:cubicBezTo>
                  <a:pt x="1462445" y="6514484"/>
                  <a:pt x="1466829" y="6518805"/>
                  <a:pt x="1466829" y="6524208"/>
                </a:cubicBezTo>
                <a:cubicBezTo>
                  <a:pt x="1466829" y="6529610"/>
                  <a:pt x="1462509" y="6533995"/>
                  <a:pt x="1457109" y="6533995"/>
                </a:cubicBezTo>
                <a:cubicBezTo>
                  <a:pt x="1451709" y="6533995"/>
                  <a:pt x="1447325" y="6529546"/>
                  <a:pt x="1447325" y="6524208"/>
                </a:cubicBezTo>
                <a:cubicBezTo>
                  <a:pt x="1447325" y="6518869"/>
                  <a:pt x="1451709" y="6514484"/>
                  <a:pt x="1457109" y="6514484"/>
                </a:cubicBezTo>
                <a:close/>
                <a:moveTo>
                  <a:pt x="1215888" y="6514484"/>
                </a:moveTo>
                <a:cubicBezTo>
                  <a:pt x="1221288" y="6514484"/>
                  <a:pt x="1225672" y="6518805"/>
                  <a:pt x="1225672" y="6524208"/>
                </a:cubicBezTo>
                <a:cubicBezTo>
                  <a:pt x="1225672" y="6529610"/>
                  <a:pt x="1221225" y="6533995"/>
                  <a:pt x="1215888" y="6533995"/>
                </a:cubicBezTo>
                <a:cubicBezTo>
                  <a:pt x="1210552" y="6533995"/>
                  <a:pt x="1206168" y="6529546"/>
                  <a:pt x="1206168" y="6524208"/>
                </a:cubicBezTo>
                <a:cubicBezTo>
                  <a:pt x="1206168" y="6518869"/>
                  <a:pt x="1210488" y="6514484"/>
                  <a:pt x="1215888" y="6514484"/>
                </a:cubicBezTo>
                <a:close/>
                <a:moveTo>
                  <a:pt x="974668" y="6514484"/>
                </a:moveTo>
                <a:cubicBezTo>
                  <a:pt x="980068" y="6514484"/>
                  <a:pt x="984452" y="6518805"/>
                  <a:pt x="984452" y="6524208"/>
                </a:cubicBezTo>
                <a:cubicBezTo>
                  <a:pt x="984452" y="6529610"/>
                  <a:pt x="980005" y="6533995"/>
                  <a:pt x="974668" y="6533995"/>
                </a:cubicBezTo>
                <a:cubicBezTo>
                  <a:pt x="969332" y="6533995"/>
                  <a:pt x="964948" y="6529546"/>
                  <a:pt x="964948" y="6524208"/>
                </a:cubicBezTo>
                <a:cubicBezTo>
                  <a:pt x="964948" y="6518869"/>
                  <a:pt x="969268" y="6514484"/>
                  <a:pt x="974668" y="6514484"/>
                </a:cubicBezTo>
                <a:close/>
                <a:moveTo>
                  <a:pt x="733448" y="6514484"/>
                </a:moveTo>
                <a:cubicBezTo>
                  <a:pt x="738784" y="6514484"/>
                  <a:pt x="743168" y="6518805"/>
                  <a:pt x="743168" y="6524208"/>
                </a:cubicBezTo>
                <a:cubicBezTo>
                  <a:pt x="743168" y="6529610"/>
                  <a:pt x="738848" y="6533995"/>
                  <a:pt x="733448" y="6533995"/>
                </a:cubicBezTo>
                <a:cubicBezTo>
                  <a:pt x="728048" y="6533995"/>
                  <a:pt x="723664" y="6529546"/>
                  <a:pt x="723664" y="6524208"/>
                </a:cubicBezTo>
                <a:cubicBezTo>
                  <a:pt x="723664" y="6518869"/>
                  <a:pt x="728048" y="6514484"/>
                  <a:pt x="733448" y="6514484"/>
                </a:cubicBezTo>
                <a:close/>
                <a:moveTo>
                  <a:pt x="492227" y="6514484"/>
                </a:moveTo>
                <a:cubicBezTo>
                  <a:pt x="497563" y="6514484"/>
                  <a:pt x="501947" y="6518805"/>
                  <a:pt x="501947" y="6524208"/>
                </a:cubicBezTo>
                <a:cubicBezTo>
                  <a:pt x="501947" y="6529610"/>
                  <a:pt x="497627" y="6533995"/>
                  <a:pt x="492227" y="6533995"/>
                </a:cubicBezTo>
                <a:cubicBezTo>
                  <a:pt x="486827" y="6533995"/>
                  <a:pt x="482443" y="6529546"/>
                  <a:pt x="482443" y="6524208"/>
                </a:cubicBezTo>
                <a:cubicBezTo>
                  <a:pt x="482443" y="6518869"/>
                  <a:pt x="486827" y="6514484"/>
                  <a:pt x="492227" y="6514484"/>
                </a:cubicBezTo>
                <a:close/>
                <a:moveTo>
                  <a:pt x="251008" y="6514484"/>
                </a:moveTo>
                <a:cubicBezTo>
                  <a:pt x="256407" y="6514484"/>
                  <a:pt x="260791" y="6518805"/>
                  <a:pt x="260791" y="6524208"/>
                </a:cubicBezTo>
                <a:cubicBezTo>
                  <a:pt x="260791" y="6529610"/>
                  <a:pt x="256345" y="6533995"/>
                  <a:pt x="251008" y="6533995"/>
                </a:cubicBezTo>
                <a:cubicBezTo>
                  <a:pt x="245672" y="6533995"/>
                  <a:pt x="241288" y="6529546"/>
                  <a:pt x="241288" y="6524208"/>
                </a:cubicBezTo>
                <a:cubicBezTo>
                  <a:pt x="241288" y="6518869"/>
                  <a:pt x="245608" y="6514484"/>
                  <a:pt x="251008" y="6514484"/>
                </a:cubicBezTo>
                <a:close/>
                <a:moveTo>
                  <a:pt x="9724" y="6514484"/>
                </a:moveTo>
                <a:cubicBezTo>
                  <a:pt x="15124" y="6514484"/>
                  <a:pt x="19508" y="6518805"/>
                  <a:pt x="19508" y="6524208"/>
                </a:cubicBezTo>
                <a:cubicBezTo>
                  <a:pt x="19508" y="6529610"/>
                  <a:pt x="15061" y="6533995"/>
                  <a:pt x="9724" y="6533995"/>
                </a:cubicBezTo>
                <a:cubicBezTo>
                  <a:pt x="4388" y="6533995"/>
                  <a:pt x="5" y="6529546"/>
                  <a:pt x="5" y="6524208"/>
                </a:cubicBezTo>
                <a:cubicBezTo>
                  <a:pt x="5" y="6518869"/>
                  <a:pt x="4325" y="6514484"/>
                  <a:pt x="9724" y="6514484"/>
                </a:cubicBezTo>
                <a:close/>
                <a:moveTo>
                  <a:pt x="11820259" y="6273169"/>
                </a:moveTo>
                <a:cubicBezTo>
                  <a:pt x="11825659" y="6273169"/>
                  <a:pt x="11830043" y="6277491"/>
                  <a:pt x="11830043" y="6282893"/>
                </a:cubicBezTo>
                <a:cubicBezTo>
                  <a:pt x="11830043" y="6288295"/>
                  <a:pt x="11825596" y="6292680"/>
                  <a:pt x="11820259" y="6292680"/>
                </a:cubicBezTo>
                <a:cubicBezTo>
                  <a:pt x="11814922" y="6292680"/>
                  <a:pt x="11810539" y="6288231"/>
                  <a:pt x="11810539" y="6282893"/>
                </a:cubicBezTo>
                <a:cubicBezTo>
                  <a:pt x="11810539" y="6277554"/>
                  <a:pt x="11814859" y="6273169"/>
                  <a:pt x="11820259" y="6273169"/>
                </a:cubicBezTo>
                <a:close/>
                <a:moveTo>
                  <a:pt x="11579030" y="6273169"/>
                </a:moveTo>
                <a:cubicBezTo>
                  <a:pt x="11584430" y="6273169"/>
                  <a:pt x="11588815" y="6277491"/>
                  <a:pt x="11588815" y="6282893"/>
                </a:cubicBezTo>
                <a:cubicBezTo>
                  <a:pt x="11588815" y="6288295"/>
                  <a:pt x="11584367" y="6292680"/>
                  <a:pt x="11579030" y="6292680"/>
                </a:cubicBezTo>
                <a:cubicBezTo>
                  <a:pt x="11573694" y="6292680"/>
                  <a:pt x="11569310" y="6288231"/>
                  <a:pt x="11569310" y="6282893"/>
                </a:cubicBezTo>
                <a:cubicBezTo>
                  <a:pt x="11569310" y="6277554"/>
                  <a:pt x="11573630" y="6273169"/>
                  <a:pt x="11579030" y="6273169"/>
                </a:cubicBezTo>
                <a:close/>
                <a:moveTo>
                  <a:pt x="11337802" y="6273169"/>
                </a:moveTo>
                <a:cubicBezTo>
                  <a:pt x="11343202" y="6273169"/>
                  <a:pt x="11347587" y="6277491"/>
                  <a:pt x="11347587" y="6282893"/>
                </a:cubicBezTo>
                <a:cubicBezTo>
                  <a:pt x="11347587" y="6288295"/>
                  <a:pt x="11343139" y="6292680"/>
                  <a:pt x="11337802" y="6292680"/>
                </a:cubicBezTo>
                <a:cubicBezTo>
                  <a:pt x="11332466" y="6292680"/>
                  <a:pt x="11328082" y="6288231"/>
                  <a:pt x="11328082" y="6282893"/>
                </a:cubicBezTo>
                <a:cubicBezTo>
                  <a:pt x="11328082" y="6277554"/>
                  <a:pt x="11332402" y="6273169"/>
                  <a:pt x="11337802" y="6273169"/>
                </a:cubicBezTo>
                <a:close/>
                <a:moveTo>
                  <a:pt x="11096574" y="6273169"/>
                </a:moveTo>
                <a:cubicBezTo>
                  <a:pt x="11101910" y="6273169"/>
                  <a:pt x="11106294" y="6277491"/>
                  <a:pt x="11106294" y="6282893"/>
                </a:cubicBezTo>
                <a:cubicBezTo>
                  <a:pt x="11106294" y="6288295"/>
                  <a:pt x="11101974" y="6292680"/>
                  <a:pt x="11096574" y="6292680"/>
                </a:cubicBezTo>
                <a:cubicBezTo>
                  <a:pt x="11091174" y="6292680"/>
                  <a:pt x="11086790" y="6288231"/>
                  <a:pt x="11086790" y="6282893"/>
                </a:cubicBezTo>
                <a:cubicBezTo>
                  <a:pt x="11086790" y="6277554"/>
                  <a:pt x="11091174" y="6273169"/>
                  <a:pt x="11096574" y="6273169"/>
                </a:cubicBezTo>
                <a:close/>
                <a:moveTo>
                  <a:pt x="10855345" y="6273169"/>
                </a:moveTo>
                <a:cubicBezTo>
                  <a:pt x="10860682" y="6273169"/>
                  <a:pt x="10865065" y="6277491"/>
                  <a:pt x="10865065" y="6282893"/>
                </a:cubicBezTo>
                <a:cubicBezTo>
                  <a:pt x="10865065" y="6288295"/>
                  <a:pt x="10860682" y="6292680"/>
                  <a:pt x="10855345" y="6292680"/>
                </a:cubicBezTo>
                <a:cubicBezTo>
                  <a:pt x="10850008" y="6292680"/>
                  <a:pt x="10845625" y="6288231"/>
                  <a:pt x="10845625" y="6282893"/>
                </a:cubicBezTo>
                <a:cubicBezTo>
                  <a:pt x="10845625" y="6277554"/>
                  <a:pt x="10849945" y="6273169"/>
                  <a:pt x="10855345" y="6273169"/>
                </a:cubicBezTo>
                <a:close/>
                <a:moveTo>
                  <a:pt x="10614116" y="6273169"/>
                </a:moveTo>
                <a:cubicBezTo>
                  <a:pt x="10619516" y="6273169"/>
                  <a:pt x="10623901" y="6277491"/>
                  <a:pt x="10623901" y="6282893"/>
                </a:cubicBezTo>
                <a:cubicBezTo>
                  <a:pt x="10623901" y="6288295"/>
                  <a:pt x="10619454" y="6292680"/>
                  <a:pt x="10614116" y="6292680"/>
                </a:cubicBezTo>
                <a:cubicBezTo>
                  <a:pt x="10608780" y="6292680"/>
                  <a:pt x="10604396" y="6288231"/>
                  <a:pt x="10604396" y="6282893"/>
                </a:cubicBezTo>
                <a:cubicBezTo>
                  <a:pt x="10604396" y="6277554"/>
                  <a:pt x="10608716" y="6273169"/>
                  <a:pt x="10614116" y="6273169"/>
                </a:cubicBezTo>
                <a:close/>
                <a:moveTo>
                  <a:pt x="10372888" y="6273169"/>
                </a:moveTo>
                <a:cubicBezTo>
                  <a:pt x="10378288" y="6273169"/>
                  <a:pt x="10382673" y="6277491"/>
                  <a:pt x="10382673" y="6282893"/>
                </a:cubicBezTo>
                <a:cubicBezTo>
                  <a:pt x="10382673" y="6288295"/>
                  <a:pt x="10378225" y="6292680"/>
                  <a:pt x="10372888" y="6292680"/>
                </a:cubicBezTo>
                <a:cubicBezTo>
                  <a:pt x="10367552" y="6292680"/>
                  <a:pt x="10363168" y="6288231"/>
                  <a:pt x="10363168" y="6282893"/>
                </a:cubicBezTo>
                <a:cubicBezTo>
                  <a:pt x="10363168" y="6277554"/>
                  <a:pt x="10367488" y="6273169"/>
                  <a:pt x="10372888" y="6273169"/>
                </a:cubicBezTo>
                <a:close/>
                <a:moveTo>
                  <a:pt x="10131660" y="6273169"/>
                </a:moveTo>
                <a:cubicBezTo>
                  <a:pt x="10137060" y="6273169"/>
                  <a:pt x="10141444" y="6277491"/>
                  <a:pt x="10141444" y="6282893"/>
                </a:cubicBezTo>
                <a:cubicBezTo>
                  <a:pt x="10141444" y="6288295"/>
                  <a:pt x="10136997" y="6292680"/>
                  <a:pt x="10131660" y="6292680"/>
                </a:cubicBezTo>
                <a:cubicBezTo>
                  <a:pt x="10126323" y="6292680"/>
                  <a:pt x="10121940" y="6288231"/>
                  <a:pt x="10121940" y="6282893"/>
                </a:cubicBezTo>
                <a:cubicBezTo>
                  <a:pt x="10121940" y="6277554"/>
                  <a:pt x="10126260" y="6273169"/>
                  <a:pt x="10131660" y="6273169"/>
                </a:cubicBezTo>
                <a:close/>
                <a:moveTo>
                  <a:pt x="9890432" y="6273169"/>
                </a:moveTo>
                <a:cubicBezTo>
                  <a:pt x="9895768" y="6273169"/>
                  <a:pt x="9900152" y="6277491"/>
                  <a:pt x="9900152" y="6282893"/>
                </a:cubicBezTo>
                <a:cubicBezTo>
                  <a:pt x="9900152" y="6288295"/>
                  <a:pt x="9895832" y="6292680"/>
                  <a:pt x="9890432" y="6292680"/>
                </a:cubicBezTo>
                <a:cubicBezTo>
                  <a:pt x="9885031" y="6292680"/>
                  <a:pt x="9880648" y="6288231"/>
                  <a:pt x="9880648" y="6282893"/>
                </a:cubicBezTo>
                <a:cubicBezTo>
                  <a:pt x="9880648" y="6277554"/>
                  <a:pt x="9885031" y="6273169"/>
                  <a:pt x="9890432" y="6273169"/>
                </a:cubicBezTo>
                <a:close/>
                <a:moveTo>
                  <a:pt x="9649203" y="6273169"/>
                </a:moveTo>
                <a:cubicBezTo>
                  <a:pt x="9654540" y="6273169"/>
                  <a:pt x="9658923" y="6277491"/>
                  <a:pt x="9658923" y="6282893"/>
                </a:cubicBezTo>
                <a:cubicBezTo>
                  <a:pt x="9658923" y="6288295"/>
                  <a:pt x="9654540" y="6292680"/>
                  <a:pt x="9649203" y="6292680"/>
                </a:cubicBezTo>
                <a:cubicBezTo>
                  <a:pt x="9643866" y="6292680"/>
                  <a:pt x="9639483" y="6288231"/>
                  <a:pt x="9639483" y="6282893"/>
                </a:cubicBezTo>
                <a:cubicBezTo>
                  <a:pt x="9639483" y="6277554"/>
                  <a:pt x="9643803" y="6273169"/>
                  <a:pt x="9649203" y="6273169"/>
                </a:cubicBezTo>
                <a:close/>
                <a:moveTo>
                  <a:pt x="9417695" y="6273169"/>
                </a:moveTo>
                <a:cubicBezTo>
                  <a:pt x="9423031" y="6273169"/>
                  <a:pt x="9427416" y="6277491"/>
                  <a:pt x="9427416" y="6282893"/>
                </a:cubicBezTo>
                <a:cubicBezTo>
                  <a:pt x="9427416" y="6288295"/>
                  <a:pt x="9423095" y="6292680"/>
                  <a:pt x="9417695" y="6292680"/>
                </a:cubicBezTo>
                <a:cubicBezTo>
                  <a:pt x="9412295" y="6292680"/>
                  <a:pt x="9407911" y="6288231"/>
                  <a:pt x="9407911" y="6282893"/>
                </a:cubicBezTo>
                <a:cubicBezTo>
                  <a:pt x="9407911" y="6277554"/>
                  <a:pt x="9412295" y="6273169"/>
                  <a:pt x="9417695" y="6273169"/>
                </a:cubicBezTo>
                <a:close/>
                <a:moveTo>
                  <a:pt x="9176467" y="6273169"/>
                </a:moveTo>
                <a:cubicBezTo>
                  <a:pt x="9181803" y="6273169"/>
                  <a:pt x="9186187" y="6277491"/>
                  <a:pt x="9186187" y="6282893"/>
                </a:cubicBezTo>
                <a:cubicBezTo>
                  <a:pt x="9186187" y="6288295"/>
                  <a:pt x="9181867" y="6292680"/>
                  <a:pt x="9176467" y="6292680"/>
                </a:cubicBezTo>
                <a:cubicBezTo>
                  <a:pt x="9171066" y="6292680"/>
                  <a:pt x="9166683" y="6288231"/>
                  <a:pt x="9166683" y="6282893"/>
                </a:cubicBezTo>
                <a:cubicBezTo>
                  <a:pt x="9166683" y="6277554"/>
                  <a:pt x="9171066" y="6273169"/>
                  <a:pt x="9176467" y="6273169"/>
                </a:cubicBezTo>
                <a:close/>
                <a:moveTo>
                  <a:pt x="8935237" y="6273169"/>
                </a:moveTo>
                <a:cubicBezTo>
                  <a:pt x="8940574" y="6273169"/>
                  <a:pt x="8944958" y="6277491"/>
                  <a:pt x="8944958" y="6282893"/>
                </a:cubicBezTo>
                <a:cubicBezTo>
                  <a:pt x="8944958" y="6288295"/>
                  <a:pt x="8940638" y="6292680"/>
                  <a:pt x="8935237" y="6292680"/>
                </a:cubicBezTo>
                <a:cubicBezTo>
                  <a:pt x="8929837" y="6292680"/>
                  <a:pt x="8925454" y="6288231"/>
                  <a:pt x="8925454" y="6282893"/>
                </a:cubicBezTo>
                <a:cubicBezTo>
                  <a:pt x="8925454" y="6277554"/>
                  <a:pt x="8929837" y="6273169"/>
                  <a:pt x="8935237" y="6273169"/>
                </a:cubicBezTo>
                <a:close/>
                <a:moveTo>
                  <a:pt x="8694009" y="6273169"/>
                </a:moveTo>
                <a:cubicBezTo>
                  <a:pt x="8699346" y="6273169"/>
                  <a:pt x="8703730" y="6277491"/>
                  <a:pt x="8703730" y="6282893"/>
                </a:cubicBezTo>
                <a:cubicBezTo>
                  <a:pt x="8703730" y="6288295"/>
                  <a:pt x="8699346" y="6292680"/>
                  <a:pt x="8694009" y="6292680"/>
                </a:cubicBezTo>
                <a:cubicBezTo>
                  <a:pt x="8688673" y="6292680"/>
                  <a:pt x="8684289" y="6288231"/>
                  <a:pt x="8684289" y="6282893"/>
                </a:cubicBezTo>
                <a:cubicBezTo>
                  <a:pt x="8684289" y="6277554"/>
                  <a:pt x="8688609" y="6273169"/>
                  <a:pt x="8694009" y="6273169"/>
                </a:cubicBezTo>
                <a:close/>
                <a:moveTo>
                  <a:pt x="8452781" y="6273169"/>
                </a:moveTo>
                <a:cubicBezTo>
                  <a:pt x="8458181" y="6273169"/>
                  <a:pt x="8462566" y="6277491"/>
                  <a:pt x="8462566" y="6282893"/>
                </a:cubicBezTo>
                <a:cubicBezTo>
                  <a:pt x="8462566" y="6288295"/>
                  <a:pt x="8458118" y="6292680"/>
                  <a:pt x="8452781" y="6292680"/>
                </a:cubicBezTo>
                <a:cubicBezTo>
                  <a:pt x="8447445" y="6292680"/>
                  <a:pt x="8443061" y="6288231"/>
                  <a:pt x="8443061" y="6282893"/>
                </a:cubicBezTo>
                <a:cubicBezTo>
                  <a:pt x="8443061" y="6277554"/>
                  <a:pt x="8447381" y="6273169"/>
                  <a:pt x="8452781" y="6273169"/>
                </a:cubicBezTo>
                <a:close/>
                <a:moveTo>
                  <a:pt x="8211553" y="6273169"/>
                </a:moveTo>
                <a:cubicBezTo>
                  <a:pt x="8216889" y="6273169"/>
                  <a:pt x="8221273" y="6277491"/>
                  <a:pt x="8221273" y="6282893"/>
                </a:cubicBezTo>
                <a:cubicBezTo>
                  <a:pt x="8221273" y="6288295"/>
                  <a:pt x="8216953" y="6292680"/>
                  <a:pt x="8211553" y="6292680"/>
                </a:cubicBezTo>
                <a:cubicBezTo>
                  <a:pt x="8206152" y="6292680"/>
                  <a:pt x="8201769" y="6288231"/>
                  <a:pt x="8201769" y="6282893"/>
                </a:cubicBezTo>
                <a:cubicBezTo>
                  <a:pt x="8201769" y="6277554"/>
                  <a:pt x="8206152" y="6273169"/>
                  <a:pt x="8211553" y="6273169"/>
                </a:cubicBezTo>
                <a:close/>
                <a:moveTo>
                  <a:pt x="7970260" y="6273169"/>
                </a:moveTo>
                <a:cubicBezTo>
                  <a:pt x="7975661" y="6273169"/>
                  <a:pt x="7980044" y="6277491"/>
                  <a:pt x="7980044" y="6282893"/>
                </a:cubicBezTo>
                <a:cubicBezTo>
                  <a:pt x="7980044" y="6288295"/>
                  <a:pt x="7975661" y="6292680"/>
                  <a:pt x="7970260" y="6292680"/>
                </a:cubicBezTo>
                <a:cubicBezTo>
                  <a:pt x="7964860" y="6292680"/>
                  <a:pt x="7960477" y="6288231"/>
                  <a:pt x="7960477" y="6282893"/>
                </a:cubicBezTo>
                <a:cubicBezTo>
                  <a:pt x="7960477" y="6277554"/>
                  <a:pt x="7964860" y="6273169"/>
                  <a:pt x="7970260" y="6273169"/>
                </a:cubicBezTo>
                <a:close/>
                <a:moveTo>
                  <a:pt x="7729032" y="6273169"/>
                </a:moveTo>
                <a:cubicBezTo>
                  <a:pt x="7734369" y="6273169"/>
                  <a:pt x="7738753" y="6277491"/>
                  <a:pt x="7738753" y="6282893"/>
                </a:cubicBezTo>
                <a:cubicBezTo>
                  <a:pt x="7738753" y="6288295"/>
                  <a:pt x="7734432" y="6292680"/>
                  <a:pt x="7729032" y="6292680"/>
                </a:cubicBezTo>
                <a:cubicBezTo>
                  <a:pt x="7723632" y="6292680"/>
                  <a:pt x="7719249" y="6288231"/>
                  <a:pt x="7719249" y="6282893"/>
                </a:cubicBezTo>
                <a:cubicBezTo>
                  <a:pt x="7719249" y="6277554"/>
                  <a:pt x="7723632" y="6273169"/>
                  <a:pt x="7729032" y="6273169"/>
                </a:cubicBezTo>
                <a:close/>
                <a:moveTo>
                  <a:pt x="7487803" y="6273169"/>
                </a:moveTo>
                <a:cubicBezTo>
                  <a:pt x="7493139" y="6273169"/>
                  <a:pt x="7497524" y="6277491"/>
                  <a:pt x="7497524" y="6282893"/>
                </a:cubicBezTo>
                <a:cubicBezTo>
                  <a:pt x="7497524" y="6288295"/>
                  <a:pt x="7493203" y="6292680"/>
                  <a:pt x="7487803" y="6292680"/>
                </a:cubicBezTo>
                <a:cubicBezTo>
                  <a:pt x="7482403" y="6292680"/>
                  <a:pt x="7478019" y="6288231"/>
                  <a:pt x="7478019" y="6282893"/>
                </a:cubicBezTo>
                <a:cubicBezTo>
                  <a:pt x="7478019" y="6277554"/>
                  <a:pt x="7482403" y="6273169"/>
                  <a:pt x="7487803" y="6273169"/>
                </a:cubicBezTo>
                <a:close/>
                <a:moveTo>
                  <a:pt x="7246575" y="6273169"/>
                </a:moveTo>
                <a:cubicBezTo>
                  <a:pt x="7251975" y="6273169"/>
                  <a:pt x="7256359" y="6277491"/>
                  <a:pt x="7256359" y="6282893"/>
                </a:cubicBezTo>
                <a:cubicBezTo>
                  <a:pt x="7256359" y="6288295"/>
                  <a:pt x="7251912" y="6292680"/>
                  <a:pt x="7246575" y="6292680"/>
                </a:cubicBezTo>
                <a:cubicBezTo>
                  <a:pt x="7241238" y="6292680"/>
                  <a:pt x="7236855" y="6288231"/>
                  <a:pt x="7236855" y="6282893"/>
                </a:cubicBezTo>
                <a:cubicBezTo>
                  <a:pt x="7236855" y="6277554"/>
                  <a:pt x="7241175" y="6273169"/>
                  <a:pt x="7246575" y="6273169"/>
                </a:cubicBezTo>
                <a:close/>
                <a:moveTo>
                  <a:pt x="7005346" y="6273169"/>
                </a:moveTo>
                <a:cubicBezTo>
                  <a:pt x="7010746" y="6273169"/>
                  <a:pt x="7015130" y="6277491"/>
                  <a:pt x="7015130" y="6282893"/>
                </a:cubicBezTo>
                <a:cubicBezTo>
                  <a:pt x="7015130" y="6288295"/>
                  <a:pt x="7010683" y="6292680"/>
                  <a:pt x="7005346" y="6292680"/>
                </a:cubicBezTo>
                <a:cubicBezTo>
                  <a:pt x="7000009" y="6292680"/>
                  <a:pt x="6995626" y="6288231"/>
                  <a:pt x="6995626" y="6282893"/>
                </a:cubicBezTo>
                <a:cubicBezTo>
                  <a:pt x="6995626" y="6277554"/>
                  <a:pt x="6999946" y="6273169"/>
                  <a:pt x="7005346" y="6273169"/>
                </a:cubicBezTo>
                <a:close/>
                <a:moveTo>
                  <a:pt x="6764118" y="6273169"/>
                </a:moveTo>
                <a:cubicBezTo>
                  <a:pt x="6769518" y="6273169"/>
                  <a:pt x="6773902" y="6277491"/>
                  <a:pt x="6773902" y="6282893"/>
                </a:cubicBezTo>
                <a:cubicBezTo>
                  <a:pt x="6773902" y="6288295"/>
                  <a:pt x="6769518" y="6292680"/>
                  <a:pt x="6764118" y="6292680"/>
                </a:cubicBezTo>
                <a:cubicBezTo>
                  <a:pt x="6758718" y="6292680"/>
                  <a:pt x="6754335" y="6288231"/>
                  <a:pt x="6754335" y="6282893"/>
                </a:cubicBezTo>
                <a:cubicBezTo>
                  <a:pt x="6754335" y="6277554"/>
                  <a:pt x="6758718" y="6273169"/>
                  <a:pt x="6764118" y="6273169"/>
                </a:cubicBezTo>
                <a:close/>
                <a:moveTo>
                  <a:pt x="6522889" y="6273169"/>
                </a:moveTo>
                <a:cubicBezTo>
                  <a:pt x="6528225" y="6273169"/>
                  <a:pt x="6532610" y="6277491"/>
                  <a:pt x="6532610" y="6282893"/>
                </a:cubicBezTo>
                <a:cubicBezTo>
                  <a:pt x="6532610" y="6288295"/>
                  <a:pt x="6528289" y="6292680"/>
                  <a:pt x="6522889" y="6292680"/>
                </a:cubicBezTo>
                <a:cubicBezTo>
                  <a:pt x="6517489" y="6292680"/>
                  <a:pt x="6513105" y="6288231"/>
                  <a:pt x="6513105" y="6282893"/>
                </a:cubicBezTo>
                <a:cubicBezTo>
                  <a:pt x="6513105" y="6277554"/>
                  <a:pt x="6517489" y="6273169"/>
                  <a:pt x="6522889" y="6273169"/>
                </a:cubicBezTo>
                <a:close/>
                <a:moveTo>
                  <a:pt x="6281661" y="6273169"/>
                </a:moveTo>
                <a:cubicBezTo>
                  <a:pt x="6286997" y="6273169"/>
                  <a:pt x="6291381" y="6277491"/>
                  <a:pt x="6291381" y="6282893"/>
                </a:cubicBezTo>
                <a:cubicBezTo>
                  <a:pt x="6291381" y="6288295"/>
                  <a:pt x="6287061" y="6292680"/>
                  <a:pt x="6281661" y="6292680"/>
                </a:cubicBezTo>
                <a:cubicBezTo>
                  <a:pt x="6276261" y="6292680"/>
                  <a:pt x="6271877" y="6288231"/>
                  <a:pt x="6271877" y="6282893"/>
                </a:cubicBezTo>
                <a:cubicBezTo>
                  <a:pt x="6271877" y="6277554"/>
                  <a:pt x="6276261" y="6273169"/>
                  <a:pt x="6281661" y="6273169"/>
                </a:cubicBezTo>
                <a:close/>
                <a:moveTo>
                  <a:pt x="6040432" y="6273169"/>
                </a:moveTo>
                <a:cubicBezTo>
                  <a:pt x="6045832" y="6273169"/>
                  <a:pt x="6050216" y="6277491"/>
                  <a:pt x="6050216" y="6282893"/>
                </a:cubicBezTo>
                <a:cubicBezTo>
                  <a:pt x="6050216" y="6288295"/>
                  <a:pt x="6045769" y="6292680"/>
                  <a:pt x="6040432" y="6292680"/>
                </a:cubicBezTo>
                <a:cubicBezTo>
                  <a:pt x="6035095" y="6292680"/>
                  <a:pt x="6030712" y="6288231"/>
                  <a:pt x="6030712" y="6282893"/>
                </a:cubicBezTo>
                <a:cubicBezTo>
                  <a:pt x="6030712" y="6277554"/>
                  <a:pt x="6035032" y="6273169"/>
                  <a:pt x="6040432" y="6273169"/>
                </a:cubicBezTo>
                <a:close/>
                <a:moveTo>
                  <a:pt x="5799205" y="6273169"/>
                </a:moveTo>
                <a:cubicBezTo>
                  <a:pt x="5804606" y="6273169"/>
                  <a:pt x="5808989" y="6277491"/>
                  <a:pt x="5808989" y="6282893"/>
                </a:cubicBezTo>
                <a:cubicBezTo>
                  <a:pt x="5808989" y="6288295"/>
                  <a:pt x="5804542" y="6292680"/>
                  <a:pt x="5799205" y="6292680"/>
                </a:cubicBezTo>
                <a:cubicBezTo>
                  <a:pt x="5793870" y="6292680"/>
                  <a:pt x="5789486" y="6288231"/>
                  <a:pt x="5789486" y="6282893"/>
                </a:cubicBezTo>
                <a:cubicBezTo>
                  <a:pt x="5789486" y="6277554"/>
                  <a:pt x="5793806" y="6273169"/>
                  <a:pt x="5799205" y="6273169"/>
                </a:cubicBezTo>
                <a:close/>
                <a:moveTo>
                  <a:pt x="5557992" y="6273169"/>
                </a:moveTo>
                <a:cubicBezTo>
                  <a:pt x="5563392" y="6273169"/>
                  <a:pt x="5567774" y="6277491"/>
                  <a:pt x="5567774" y="6282893"/>
                </a:cubicBezTo>
                <a:cubicBezTo>
                  <a:pt x="5567774" y="6288295"/>
                  <a:pt x="5563392" y="6292680"/>
                  <a:pt x="5557992" y="6292680"/>
                </a:cubicBezTo>
                <a:cubicBezTo>
                  <a:pt x="5552593" y="6292680"/>
                  <a:pt x="5548208" y="6288231"/>
                  <a:pt x="5548208" y="6282893"/>
                </a:cubicBezTo>
                <a:cubicBezTo>
                  <a:pt x="5548208" y="6277554"/>
                  <a:pt x="5552593" y="6273169"/>
                  <a:pt x="5557992" y="6273169"/>
                </a:cubicBezTo>
                <a:close/>
                <a:moveTo>
                  <a:pt x="5316710" y="6273169"/>
                </a:moveTo>
                <a:cubicBezTo>
                  <a:pt x="5322044" y="6273169"/>
                  <a:pt x="5326432" y="6277491"/>
                  <a:pt x="5326432" y="6282893"/>
                </a:cubicBezTo>
                <a:cubicBezTo>
                  <a:pt x="5326432" y="6288295"/>
                  <a:pt x="5322107" y="6292680"/>
                  <a:pt x="5316710" y="6292680"/>
                </a:cubicBezTo>
                <a:cubicBezTo>
                  <a:pt x="5311316" y="6292680"/>
                  <a:pt x="5306926" y="6288231"/>
                  <a:pt x="5306926" y="6282893"/>
                </a:cubicBezTo>
                <a:cubicBezTo>
                  <a:pt x="5306926" y="6277554"/>
                  <a:pt x="5311316" y="6273169"/>
                  <a:pt x="5316710" y="6273169"/>
                </a:cubicBezTo>
                <a:close/>
                <a:moveTo>
                  <a:pt x="5075486" y="6273169"/>
                </a:moveTo>
                <a:cubicBezTo>
                  <a:pt x="5080820" y="6273169"/>
                  <a:pt x="5085202" y="6277491"/>
                  <a:pt x="5085202" y="6282893"/>
                </a:cubicBezTo>
                <a:cubicBezTo>
                  <a:pt x="5085202" y="6288295"/>
                  <a:pt x="5080885" y="6292680"/>
                  <a:pt x="5075486" y="6292680"/>
                </a:cubicBezTo>
                <a:cubicBezTo>
                  <a:pt x="5070089" y="6292680"/>
                  <a:pt x="5065707" y="6288231"/>
                  <a:pt x="5065707" y="6282893"/>
                </a:cubicBezTo>
                <a:cubicBezTo>
                  <a:pt x="5065707" y="6277554"/>
                  <a:pt x="5070089" y="6273169"/>
                  <a:pt x="5075486" y="6273169"/>
                </a:cubicBezTo>
                <a:close/>
                <a:moveTo>
                  <a:pt x="4834252" y="6273169"/>
                </a:moveTo>
                <a:cubicBezTo>
                  <a:pt x="4839658" y="6273169"/>
                  <a:pt x="4844040" y="6277491"/>
                  <a:pt x="4844040" y="6282893"/>
                </a:cubicBezTo>
                <a:cubicBezTo>
                  <a:pt x="4844040" y="6288295"/>
                  <a:pt x="4839595" y="6292680"/>
                  <a:pt x="4834252" y="6292680"/>
                </a:cubicBezTo>
                <a:cubicBezTo>
                  <a:pt x="4828917" y="6292680"/>
                  <a:pt x="4824534" y="6288231"/>
                  <a:pt x="4824534" y="6282893"/>
                </a:cubicBezTo>
                <a:cubicBezTo>
                  <a:pt x="4824534" y="6277554"/>
                  <a:pt x="4828853" y="6273169"/>
                  <a:pt x="4834252" y="6273169"/>
                </a:cubicBezTo>
                <a:close/>
                <a:moveTo>
                  <a:pt x="4593019" y="6273169"/>
                </a:moveTo>
                <a:cubicBezTo>
                  <a:pt x="4598416" y="6273169"/>
                  <a:pt x="4602795" y="6277491"/>
                  <a:pt x="4602795" y="6282893"/>
                </a:cubicBezTo>
                <a:cubicBezTo>
                  <a:pt x="4602795" y="6288295"/>
                  <a:pt x="4598353" y="6292680"/>
                  <a:pt x="4593019" y="6292680"/>
                </a:cubicBezTo>
                <a:cubicBezTo>
                  <a:pt x="4587686" y="6292680"/>
                  <a:pt x="4583304" y="6288231"/>
                  <a:pt x="4583304" y="6282893"/>
                </a:cubicBezTo>
                <a:cubicBezTo>
                  <a:pt x="4583304" y="6277554"/>
                  <a:pt x="4587622" y="6273169"/>
                  <a:pt x="4593019" y="6273169"/>
                </a:cubicBezTo>
                <a:close/>
                <a:moveTo>
                  <a:pt x="4351806" y="6273169"/>
                </a:moveTo>
                <a:cubicBezTo>
                  <a:pt x="4357195" y="6273169"/>
                  <a:pt x="4361580" y="6277491"/>
                  <a:pt x="4361580" y="6282893"/>
                </a:cubicBezTo>
                <a:cubicBezTo>
                  <a:pt x="4361580" y="6288295"/>
                  <a:pt x="4357195" y="6292680"/>
                  <a:pt x="4351806" y="6292680"/>
                </a:cubicBezTo>
                <a:cubicBezTo>
                  <a:pt x="4346397" y="6292680"/>
                  <a:pt x="4342006" y="6288231"/>
                  <a:pt x="4342006" y="6282893"/>
                </a:cubicBezTo>
                <a:cubicBezTo>
                  <a:pt x="4342006" y="6277554"/>
                  <a:pt x="4346397" y="6273169"/>
                  <a:pt x="4351806" y="6273169"/>
                </a:cubicBezTo>
                <a:close/>
                <a:moveTo>
                  <a:pt x="4110583" y="6273169"/>
                </a:moveTo>
                <a:cubicBezTo>
                  <a:pt x="4115986" y="6273169"/>
                  <a:pt x="4120362" y="6277491"/>
                  <a:pt x="4120362" y="6282893"/>
                </a:cubicBezTo>
                <a:cubicBezTo>
                  <a:pt x="4120362" y="6288295"/>
                  <a:pt x="4115986" y="6292680"/>
                  <a:pt x="4110583" y="6292680"/>
                </a:cubicBezTo>
                <a:cubicBezTo>
                  <a:pt x="4105185" y="6292680"/>
                  <a:pt x="4100801" y="6288231"/>
                  <a:pt x="4100801" y="6282893"/>
                </a:cubicBezTo>
                <a:cubicBezTo>
                  <a:pt x="4100801" y="6277554"/>
                  <a:pt x="4105185" y="6273169"/>
                  <a:pt x="4110583" y="6273169"/>
                </a:cubicBezTo>
                <a:close/>
                <a:moveTo>
                  <a:pt x="3869432" y="6273169"/>
                </a:moveTo>
                <a:cubicBezTo>
                  <a:pt x="3874767" y="6273169"/>
                  <a:pt x="3879151" y="6277491"/>
                  <a:pt x="3879151" y="6282893"/>
                </a:cubicBezTo>
                <a:cubicBezTo>
                  <a:pt x="3879151" y="6288295"/>
                  <a:pt x="3874831" y="6292680"/>
                  <a:pt x="3869432" y="6292680"/>
                </a:cubicBezTo>
                <a:cubicBezTo>
                  <a:pt x="3864033" y="6292680"/>
                  <a:pt x="3859649" y="6288231"/>
                  <a:pt x="3859649" y="6282893"/>
                </a:cubicBezTo>
                <a:cubicBezTo>
                  <a:pt x="3859649" y="6277554"/>
                  <a:pt x="3864033" y="6273169"/>
                  <a:pt x="3869432" y="6273169"/>
                </a:cubicBezTo>
                <a:close/>
                <a:moveTo>
                  <a:pt x="3628215" y="6273169"/>
                </a:moveTo>
                <a:cubicBezTo>
                  <a:pt x="3633533" y="6273169"/>
                  <a:pt x="3637936" y="6277491"/>
                  <a:pt x="3637936" y="6282893"/>
                </a:cubicBezTo>
                <a:cubicBezTo>
                  <a:pt x="3637936" y="6288295"/>
                  <a:pt x="3633597" y="6292680"/>
                  <a:pt x="3628215" y="6292680"/>
                </a:cubicBezTo>
                <a:cubicBezTo>
                  <a:pt x="3622815" y="6292680"/>
                  <a:pt x="3618433" y="6288231"/>
                  <a:pt x="3618433" y="6282893"/>
                </a:cubicBezTo>
                <a:cubicBezTo>
                  <a:pt x="3618433" y="6277554"/>
                  <a:pt x="3622815" y="6273169"/>
                  <a:pt x="3628215" y="6273169"/>
                </a:cubicBezTo>
                <a:close/>
                <a:moveTo>
                  <a:pt x="3386960" y="6273169"/>
                </a:moveTo>
                <a:cubicBezTo>
                  <a:pt x="3392361" y="6273169"/>
                  <a:pt x="3396746" y="6277491"/>
                  <a:pt x="3396746" y="6282893"/>
                </a:cubicBezTo>
                <a:cubicBezTo>
                  <a:pt x="3396746" y="6288295"/>
                  <a:pt x="3392298" y="6292680"/>
                  <a:pt x="3386960" y="6292680"/>
                </a:cubicBezTo>
                <a:cubicBezTo>
                  <a:pt x="3381623" y="6292680"/>
                  <a:pt x="3377238" y="6288231"/>
                  <a:pt x="3377238" y="6282893"/>
                </a:cubicBezTo>
                <a:cubicBezTo>
                  <a:pt x="3377238" y="6277554"/>
                  <a:pt x="3381559" y="6273169"/>
                  <a:pt x="3386960" y="6273169"/>
                </a:cubicBezTo>
                <a:close/>
                <a:moveTo>
                  <a:pt x="3145752" y="6273169"/>
                </a:moveTo>
                <a:cubicBezTo>
                  <a:pt x="3151151" y="6273169"/>
                  <a:pt x="3155535" y="6277491"/>
                  <a:pt x="3155535" y="6282893"/>
                </a:cubicBezTo>
                <a:cubicBezTo>
                  <a:pt x="3155535" y="6288295"/>
                  <a:pt x="3151088" y="6292680"/>
                  <a:pt x="3145752" y="6292680"/>
                </a:cubicBezTo>
                <a:cubicBezTo>
                  <a:pt x="3140417" y="6292680"/>
                  <a:pt x="3136034" y="6288231"/>
                  <a:pt x="3136034" y="6282893"/>
                </a:cubicBezTo>
                <a:cubicBezTo>
                  <a:pt x="3136034" y="6277554"/>
                  <a:pt x="3140353" y="6273169"/>
                  <a:pt x="3145752" y="6273169"/>
                </a:cubicBezTo>
                <a:close/>
                <a:moveTo>
                  <a:pt x="2904575" y="6273169"/>
                </a:moveTo>
                <a:cubicBezTo>
                  <a:pt x="2909975" y="6273169"/>
                  <a:pt x="2914358" y="6277491"/>
                  <a:pt x="2914358" y="6282893"/>
                </a:cubicBezTo>
                <a:cubicBezTo>
                  <a:pt x="2914358" y="6288295"/>
                  <a:pt x="2909975" y="6292680"/>
                  <a:pt x="2904575" y="6292680"/>
                </a:cubicBezTo>
                <a:cubicBezTo>
                  <a:pt x="2899177" y="6292680"/>
                  <a:pt x="2894794" y="6288231"/>
                  <a:pt x="2894794" y="6282893"/>
                </a:cubicBezTo>
                <a:cubicBezTo>
                  <a:pt x="2894794" y="6277554"/>
                  <a:pt x="2899177" y="6273169"/>
                  <a:pt x="2904575" y="6273169"/>
                </a:cubicBezTo>
                <a:close/>
                <a:moveTo>
                  <a:pt x="2663280" y="6273169"/>
                </a:moveTo>
                <a:cubicBezTo>
                  <a:pt x="2668615" y="6273169"/>
                  <a:pt x="2673000" y="6277491"/>
                  <a:pt x="2673000" y="6282893"/>
                </a:cubicBezTo>
                <a:cubicBezTo>
                  <a:pt x="2673000" y="6288295"/>
                  <a:pt x="2668677" y="6292680"/>
                  <a:pt x="2663280" y="6292680"/>
                </a:cubicBezTo>
                <a:cubicBezTo>
                  <a:pt x="2657878" y="6292680"/>
                  <a:pt x="2653494" y="6288231"/>
                  <a:pt x="2653494" y="6282893"/>
                </a:cubicBezTo>
                <a:cubicBezTo>
                  <a:pt x="2653494" y="6277554"/>
                  <a:pt x="2657878" y="6273169"/>
                  <a:pt x="2663280" y="6273169"/>
                </a:cubicBezTo>
                <a:close/>
                <a:moveTo>
                  <a:pt x="2422040" y="6273169"/>
                </a:moveTo>
                <a:cubicBezTo>
                  <a:pt x="2427373" y="6273169"/>
                  <a:pt x="2431755" y="6277491"/>
                  <a:pt x="2431755" y="6282893"/>
                </a:cubicBezTo>
                <a:cubicBezTo>
                  <a:pt x="2431755" y="6288295"/>
                  <a:pt x="2427438" y="6292680"/>
                  <a:pt x="2422040" y="6292680"/>
                </a:cubicBezTo>
                <a:cubicBezTo>
                  <a:pt x="2416642" y="6292680"/>
                  <a:pt x="2412260" y="6288231"/>
                  <a:pt x="2412260" y="6282893"/>
                </a:cubicBezTo>
                <a:cubicBezTo>
                  <a:pt x="2412260" y="6277554"/>
                  <a:pt x="2416642" y="6273169"/>
                  <a:pt x="2422040" y="6273169"/>
                </a:cubicBezTo>
                <a:close/>
                <a:moveTo>
                  <a:pt x="2180796" y="6273169"/>
                </a:moveTo>
                <a:cubicBezTo>
                  <a:pt x="2186202" y="6273169"/>
                  <a:pt x="2190581" y="6277491"/>
                  <a:pt x="2190581" y="6282893"/>
                </a:cubicBezTo>
                <a:cubicBezTo>
                  <a:pt x="2190581" y="6288295"/>
                  <a:pt x="2186136" y="6292680"/>
                  <a:pt x="2180796" y="6292680"/>
                </a:cubicBezTo>
                <a:cubicBezTo>
                  <a:pt x="2175475" y="6292680"/>
                  <a:pt x="2171087" y="6288231"/>
                  <a:pt x="2171087" y="6282893"/>
                </a:cubicBezTo>
                <a:cubicBezTo>
                  <a:pt x="2171087" y="6277554"/>
                  <a:pt x="2175412" y="6273169"/>
                  <a:pt x="2180796" y="6273169"/>
                </a:cubicBezTo>
                <a:close/>
                <a:moveTo>
                  <a:pt x="1939584" y="6273169"/>
                </a:moveTo>
                <a:cubicBezTo>
                  <a:pt x="1944983" y="6273169"/>
                  <a:pt x="1949367" y="6277491"/>
                  <a:pt x="1949367" y="6282893"/>
                </a:cubicBezTo>
                <a:cubicBezTo>
                  <a:pt x="1949367" y="6288295"/>
                  <a:pt x="1944920" y="6292680"/>
                  <a:pt x="1939584" y="6292680"/>
                </a:cubicBezTo>
                <a:cubicBezTo>
                  <a:pt x="1934247" y="6292680"/>
                  <a:pt x="1929862" y="6288231"/>
                  <a:pt x="1929862" y="6282893"/>
                </a:cubicBezTo>
                <a:cubicBezTo>
                  <a:pt x="1929862" y="6277554"/>
                  <a:pt x="1934184" y="6273169"/>
                  <a:pt x="1939584" y="6273169"/>
                </a:cubicBezTo>
                <a:close/>
                <a:moveTo>
                  <a:pt x="1698333" y="6273169"/>
                </a:moveTo>
                <a:cubicBezTo>
                  <a:pt x="1703735" y="6273169"/>
                  <a:pt x="1708119" y="6277491"/>
                  <a:pt x="1708119" y="6282893"/>
                </a:cubicBezTo>
                <a:cubicBezTo>
                  <a:pt x="1708119" y="6288295"/>
                  <a:pt x="1703735" y="6292680"/>
                  <a:pt x="1698333" y="6292680"/>
                </a:cubicBezTo>
                <a:cubicBezTo>
                  <a:pt x="1692932" y="6292680"/>
                  <a:pt x="1688549" y="6288231"/>
                  <a:pt x="1688549" y="6282893"/>
                </a:cubicBezTo>
                <a:cubicBezTo>
                  <a:pt x="1688549" y="6277554"/>
                  <a:pt x="1692932" y="6273169"/>
                  <a:pt x="1698333" y="6273169"/>
                </a:cubicBezTo>
                <a:close/>
                <a:moveTo>
                  <a:pt x="1457109" y="6273169"/>
                </a:moveTo>
                <a:cubicBezTo>
                  <a:pt x="1462445" y="6273169"/>
                  <a:pt x="1466829" y="6277491"/>
                  <a:pt x="1466829" y="6282893"/>
                </a:cubicBezTo>
                <a:cubicBezTo>
                  <a:pt x="1466829" y="6288295"/>
                  <a:pt x="1462509" y="6292680"/>
                  <a:pt x="1457109" y="6292680"/>
                </a:cubicBezTo>
                <a:cubicBezTo>
                  <a:pt x="1451709" y="6292680"/>
                  <a:pt x="1447325" y="6288231"/>
                  <a:pt x="1447325" y="6282893"/>
                </a:cubicBezTo>
                <a:cubicBezTo>
                  <a:pt x="1447325" y="6277554"/>
                  <a:pt x="1451709" y="6273169"/>
                  <a:pt x="1457109" y="6273169"/>
                </a:cubicBezTo>
                <a:close/>
                <a:moveTo>
                  <a:pt x="1215888" y="6273169"/>
                </a:moveTo>
                <a:cubicBezTo>
                  <a:pt x="1221288" y="6273169"/>
                  <a:pt x="1225671" y="6277491"/>
                  <a:pt x="1225671" y="6282893"/>
                </a:cubicBezTo>
                <a:cubicBezTo>
                  <a:pt x="1225671" y="6288295"/>
                  <a:pt x="1221225" y="6292680"/>
                  <a:pt x="1215888" y="6292680"/>
                </a:cubicBezTo>
                <a:cubicBezTo>
                  <a:pt x="1210552" y="6292680"/>
                  <a:pt x="1206168" y="6288231"/>
                  <a:pt x="1206168" y="6282893"/>
                </a:cubicBezTo>
                <a:cubicBezTo>
                  <a:pt x="1206168" y="6277554"/>
                  <a:pt x="1210488" y="6273169"/>
                  <a:pt x="1215888" y="6273169"/>
                </a:cubicBezTo>
                <a:close/>
                <a:moveTo>
                  <a:pt x="974668" y="6273169"/>
                </a:moveTo>
                <a:cubicBezTo>
                  <a:pt x="980067" y="6273169"/>
                  <a:pt x="984451" y="6277491"/>
                  <a:pt x="984451" y="6282893"/>
                </a:cubicBezTo>
                <a:cubicBezTo>
                  <a:pt x="984451" y="6288295"/>
                  <a:pt x="980004" y="6292680"/>
                  <a:pt x="974668" y="6292680"/>
                </a:cubicBezTo>
                <a:cubicBezTo>
                  <a:pt x="969332" y="6292680"/>
                  <a:pt x="964948" y="6288231"/>
                  <a:pt x="964948" y="6282893"/>
                </a:cubicBezTo>
                <a:cubicBezTo>
                  <a:pt x="964948" y="6277554"/>
                  <a:pt x="969268" y="6273169"/>
                  <a:pt x="974668" y="6273169"/>
                </a:cubicBezTo>
                <a:close/>
                <a:moveTo>
                  <a:pt x="733448" y="6273169"/>
                </a:moveTo>
                <a:cubicBezTo>
                  <a:pt x="738783" y="6273169"/>
                  <a:pt x="743167" y="6277491"/>
                  <a:pt x="743167" y="6282893"/>
                </a:cubicBezTo>
                <a:cubicBezTo>
                  <a:pt x="743167" y="6288295"/>
                  <a:pt x="738847" y="6292680"/>
                  <a:pt x="733448" y="6292680"/>
                </a:cubicBezTo>
                <a:cubicBezTo>
                  <a:pt x="728048" y="6292680"/>
                  <a:pt x="723664" y="6288231"/>
                  <a:pt x="723664" y="6282893"/>
                </a:cubicBezTo>
                <a:cubicBezTo>
                  <a:pt x="723664" y="6277554"/>
                  <a:pt x="728048" y="6273169"/>
                  <a:pt x="733448" y="6273169"/>
                </a:cubicBezTo>
                <a:close/>
                <a:moveTo>
                  <a:pt x="492227" y="6273169"/>
                </a:moveTo>
                <a:cubicBezTo>
                  <a:pt x="497563" y="6273169"/>
                  <a:pt x="501947" y="6277491"/>
                  <a:pt x="501947" y="6282893"/>
                </a:cubicBezTo>
                <a:cubicBezTo>
                  <a:pt x="501947" y="6288295"/>
                  <a:pt x="497627" y="6292680"/>
                  <a:pt x="492227" y="6292680"/>
                </a:cubicBezTo>
                <a:cubicBezTo>
                  <a:pt x="486827" y="6292680"/>
                  <a:pt x="482443" y="6288231"/>
                  <a:pt x="482443" y="6282893"/>
                </a:cubicBezTo>
                <a:cubicBezTo>
                  <a:pt x="482443" y="6277554"/>
                  <a:pt x="486827" y="6273169"/>
                  <a:pt x="492227" y="6273169"/>
                </a:cubicBezTo>
                <a:close/>
                <a:moveTo>
                  <a:pt x="251007" y="6273169"/>
                </a:moveTo>
                <a:cubicBezTo>
                  <a:pt x="256407" y="6273169"/>
                  <a:pt x="260791" y="6277491"/>
                  <a:pt x="260791" y="6282893"/>
                </a:cubicBezTo>
                <a:cubicBezTo>
                  <a:pt x="260791" y="6288295"/>
                  <a:pt x="256344" y="6292680"/>
                  <a:pt x="251007" y="6292680"/>
                </a:cubicBezTo>
                <a:cubicBezTo>
                  <a:pt x="245672" y="6292680"/>
                  <a:pt x="241288" y="6288231"/>
                  <a:pt x="241288" y="6282893"/>
                </a:cubicBezTo>
                <a:cubicBezTo>
                  <a:pt x="241288" y="6277554"/>
                  <a:pt x="245608" y="6273169"/>
                  <a:pt x="251007" y="6273169"/>
                </a:cubicBezTo>
                <a:close/>
                <a:moveTo>
                  <a:pt x="9724" y="6273169"/>
                </a:moveTo>
                <a:cubicBezTo>
                  <a:pt x="15124" y="6273169"/>
                  <a:pt x="19508" y="6277491"/>
                  <a:pt x="19508" y="6282893"/>
                </a:cubicBezTo>
                <a:cubicBezTo>
                  <a:pt x="19508" y="6288295"/>
                  <a:pt x="15061" y="6292680"/>
                  <a:pt x="9724" y="6292680"/>
                </a:cubicBezTo>
                <a:cubicBezTo>
                  <a:pt x="4388" y="6292680"/>
                  <a:pt x="4" y="6288231"/>
                  <a:pt x="4" y="6282893"/>
                </a:cubicBezTo>
                <a:cubicBezTo>
                  <a:pt x="4" y="6277554"/>
                  <a:pt x="4324" y="6273169"/>
                  <a:pt x="9724" y="6273169"/>
                </a:cubicBezTo>
                <a:close/>
                <a:moveTo>
                  <a:pt x="11820259" y="6031918"/>
                </a:moveTo>
                <a:cubicBezTo>
                  <a:pt x="11825659" y="6031918"/>
                  <a:pt x="11830043" y="6036240"/>
                  <a:pt x="11830043" y="6041642"/>
                </a:cubicBezTo>
                <a:cubicBezTo>
                  <a:pt x="11830043" y="6047044"/>
                  <a:pt x="11825596" y="6051429"/>
                  <a:pt x="11820259" y="6051429"/>
                </a:cubicBezTo>
                <a:cubicBezTo>
                  <a:pt x="11814922" y="6051429"/>
                  <a:pt x="11810539" y="6046980"/>
                  <a:pt x="11810539" y="6041642"/>
                </a:cubicBezTo>
                <a:cubicBezTo>
                  <a:pt x="11810539" y="6036303"/>
                  <a:pt x="11814859" y="6031918"/>
                  <a:pt x="11820259" y="6031918"/>
                </a:cubicBezTo>
                <a:close/>
                <a:moveTo>
                  <a:pt x="11579030" y="6031918"/>
                </a:moveTo>
                <a:cubicBezTo>
                  <a:pt x="11584430" y="6031918"/>
                  <a:pt x="11588815" y="6036240"/>
                  <a:pt x="11588815" y="6041642"/>
                </a:cubicBezTo>
                <a:cubicBezTo>
                  <a:pt x="11588815" y="6047044"/>
                  <a:pt x="11584367" y="6051429"/>
                  <a:pt x="11579030" y="6051429"/>
                </a:cubicBezTo>
                <a:cubicBezTo>
                  <a:pt x="11573694" y="6051429"/>
                  <a:pt x="11569310" y="6046980"/>
                  <a:pt x="11569310" y="6041642"/>
                </a:cubicBezTo>
                <a:cubicBezTo>
                  <a:pt x="11569310" y="6036303"/>
                  <a:pt x="11573630" y="6031918"/>
                  <a:pt x="11579030" y="6031918"/>
                </a:cubicBezTo>
                <a:close/>
                <a:moveTo>
                  <a:pt x="11337802" y="6031918"/>
                </a:moveTo>
                <a:cubicBezTo>
                  <a:pt x="11343202" y="6031918"/>
                  <a:pt x="11347587" y="6036240"/>
                  <a:pt x="11347587" y="6041642"/>
                </a:cubicBezTo>
                <a:cubicBezTo>
                  <a:pt x="11347587" y="6047044"/>
                  <a:pt x="11343139" y="6051429"/>
                  <a:pt x="11337802" y="6051429"/>
                </a:cubicBezTo>
                <a:cubicBezTo>
                  <a:pt x="11332466" y="6051429"/>
                  <a:pt x="11328082" y="6046980"/>
                  <a:pt x="11328082" y="6041642"/>
                </a:cubicBezTo>
                <a:cubicBezTo>
                  <a:pt x="11328082" y="6036303"/>
                  <a:pt x="11332402" y="6031918"/>
                  <a:pt x="11337802" y="6031918"/>
                </a:cubicBezTo>
                <a:close/>
                <a:moveTo>
                  <a:pt x="11096574" y="6031918"/>
                </a:moveTo>
                <a:cubicBezTo>
                  <a:pt x="11101910" y="6031918"/>
                  <a:pt x="11106294" y="6036240"/>
                  <a:pt x="11106294" y="6041642"/>
                </a:cubicBezTo>
                <a:cubicBezTo>
                  <a:pt x="11106294" y="6047044"/>
                  <a:pt x="11101974" y="6051429"/>
                  <a:pt x="11096574" y="6051429"/>
                </a:cubicBezTo>
                <a:cubicBezTo>
                  <a:pt x="11091174" y="6051429"/>
                  <a:pt x="11086790" y="6046980"/>
                  <a:pt x="11086790" y="6041642"/>
                </a:cubicBezTo>
                <a:cubicBezTo>
                  <a:pt x="11086790" y="6036303"/>
                  <a:pt x="11091174" y="6031918"/>
                  <a:pt x="11096574" y="6031918"/>
                </a:cubicBezTo>
                <a:close/>
                <a:moveTo>
                  <a:pt x="10855345" y="6031918"/>
                </a:moveTo>
                <a:cubicBezTo>
                  <a:pt x="10860682" y="6031918"/>
                  <a:pt x="10865065" y="6036240"/>
                  <a:pt x="10865065" y="6041642"/>
                </a:cubicBezTo>
                <a:cubicBezTo>
                  <a:pt x="10865065" y="6047044"/>
                  <a:pt x="10860682" y="6051429"/>
                  <a:pt x="10855345" y="6051429"/>
                </a:cubicBezTo>
                <a:cubicBezTo>
                  <a:pt x="10850008" y="6051429"/>
                  <a:pt x="10845625" y="6046980"/>
                  <a:pt x="10845625" y="6041642"/>
                </a:cubicBezTo>
                <a:cubicBezTo>
                  <a:pt x="10845625" y="6036303"/>
                  <a:pt x="10849945" y="6031918"/>
                  <a:pt x="10855345" y="6031918"/>
                </a:cubicBezTo>
                <a:close/>
                <a:moveTo>
                  <a:pt x="10614116" y="6031918"/>
                </a:moveTo>
                <a:cubicBezTo>
                  <a:pt x="10619516" y="6031918"/>
                  <a:pt x="10623901" y="6036240"/>
                  <a:pt x="10623901" y="6041642"/>
                </a:cubicBezTo>
                <a:cubicBezTo>
                  <a:pt x="10623901" y="6047044"/>
                  <a:pt x="10619454" y="6051429"/>
                  <a:pt x="10614116" y="6051429"/>
                </a:cubicBezTo>
                <a:cubicBezTo>
                  <a:pt x="10608780" y="6051429"/>
                  <a:pt x="10604396" y="6046980"/>
                  <a:pt x="10604396" y="6041642"/>
                </a:cubicBezTo>
                <a:cubicBezTo>
                  <a:pt x="10604396" y="6036303"/>
                  <a:pt x="10608716" y="6031918"/>
                  <a:pt x="10614116" y="6031918"/>
                </a:cubicBezTo>
                <a:close/>
                <a:moveTo>
                  <a:pt x="10372888" y="6031918"/>
                </a:moveTo>
                <a:cubicBezTo>
                  <a:pt x="10378288" y="6031918"/>
                  <a:pt x="10382673" y="6036240"/>
                  <a:pt x="10382673" y="6041642"/>
                </a:cubicBezTo>
                <a:cubicBezTo>
                  <a:pt x="10382673" y="6047044"/>
                  <a:pt x="10378225" y="6051429"/>
                  <a:pt x="10372888" y="6051429"/>
                </a:cubicBezTo>
                <a:cubicBezTo>
                  <a:pt x="10367552" y="6051429"/>
                  <a:pt x="10363168" y="6046980"/>
                  <a:pt x="10363168" y="6041642"/>
                </a:cubicBezTo>
                <a:cubicBezTo>
                  <a:pt x="10363168" y="6036303"/>
                  <a:pt x="10367488" y="6031918"/>
                  <a:pt x="10372888" y="6031918"/>
                </a:cubicBezTo>
                <a:close/>
                <a:moveTo>
                  <a:pt x="10131660" y="6031918"/>
                </a:moveTo>
                <a:cubicBezTo>
                  <a:pt x="10137060" y="6031918"/>
                  <a:pt x="10141444" y="6036240"/>
                  <a:pt x="10141444" y="6041642"/>
                </a:cubicBezTo>
                <a:cubicBezTo>
                  <a:pt x="10141444" y="6047044"/>
                  <a:pt x="10136997" y="6051429"/>
                  <a:pt x="10131660" y="6051429"/>
                </a:cubicBezTo>
                <a:cubicBezTo>
                  <a:pt x="10126323" y="6051429"/>
                  <a:pt x="10121940" y="6046980"/>
                  <a:pt x="10121940" y="6041642"/>
                </a:cubicBezTo>
                <a:cubicBezTo>
                  <a:pt x="10121940" y="6036303"/>
                  <a:pt x="10126260" y="6031918"/>
                  <a:pt x="10131660" y="6031918"/>
                </a:cubicBezTo>
                <a:close/>
                <a:moveTo>
                  <a:pt x="9890432" y="6031918"/>
                </a:moveTo>
                <a:cubicBezTo>
                  <a:pt x="9895768" y="6031918"/>
                  <a:pt x="9900152" y="6036240"/>
                  <a:pt x="9900152" y="6041642"/>
                </a:cubicBezTo>
                <a:cubicBezTo>
                  <a:pt x="9900152" y="6047044"/>
                  <a:pt x="9895832" y="6051429"/>
                  <a:pt x="9890432" y="6051429"/>
                </a:cubicBezTo>
                <a:cubicBezTo>
                  <a:pt x="9885031" y="6051429"/>
                  <a:pt x="9880648" y="6046980"/>
                  <a:pt x="9880648" y="6041642"/>
                </a:cubicBezTo>
                <a:cubicBezTo>
                  <a:pt x="9880648" y="6036303"/>
                  <a:pt x="9885031" y="6031918"/>
                  <a:pt x="9890432" y="6031918"/>
                </a:cubicBezTo>
                <a:close/>
                <a:moveTo>
                  <a:pt x="9649203" y="6031918"/>
                </a:moveTo>
                <a:cubicBezTo>
                  <a:pt x="9654540" y="6031918"/>
                  <a:pt x="9658923" y="6036240"/>
                  <a:pt x="9658923" y="6041642"/>
                </a:cubicBezTo>
                <a:cubicBezTo>
                  <a:pt x="9658923" y="6047044"/>
                  <a:pt x="9654540" y="6051429"/>
                  <a:pt x="9649203" y="6051429"/>
                </a:cubicBezTo>
                <a:cubicBezTo>
                  <a:pt x="9643866" y="6051429"/>
                  <a:pt x="9639483" y="6046980"/>
                  <a:pt x="9639483" y="6041642"/>
                </a:cubicBezTo>
                <a:cubicBezTo>
                  <a:pt x="9639483" y="6036303"/>
                  <a:pt x="9643803" y="6031918"/>
                  <a:pt x="9649203" y="6031918"/>
                </a:cubicBezTo>
                <a:close/>
                <a:moveTo>
                  <a:pt x="9417695" y="6031918"/>
                </a:moveTo>
                <a:cubicBezTo>
                  <a:pt x="9423031" y="6031918"/>
                  <a:pt x="9427416" y="6036240"/>
                  <a:pt x="9427416" y="6041642"/>
                </a:cubicBezTo>
                <a:cubicBezTo>
                  <a:pt x="9427416" y="6047044"/>
                  <a:pt x="9423095" y="6051429"/>
                  <a:pt x="9417695" y="6051429"/>
                </a:cubicBezTo>
                <a:cubicBezTo>
                  <a:pt x="9412295" y="6051429"/>
                  <a:pt x="9407911" y="6046980"/>
                  <a:pt x="9407911" y="6041642"/>
                </a:cubicBezTo>
                <a:cubicBezTo>
                  <a:pt x="9407911" y="6036303"/>
                  <a:pt x="9412295" y="6031918"/>
                  <a:pt x="9417695" y="6031918"/>
                </a:cubicBezTo>
                <a:close/>
                <a:moveTo>
                  <a:pt x="9176467" y="6031918"/>
                </a:moveTo>
                <a:cubicBezTo>
                  <a:pt x="9181803" y="6031918"/>
                  <a:pt x="9186187" y="6036240"/>
                  <a:pt x="9186187" y="6041642"/>
                </a:cubicBezTo>
                <a:cubicBezTo>
                  <a:pt x="9186187" y="6047044"/>
                  <a:pt x="9181867" y="6051429"/>
                  <a:pt x="9176467" y="6051429"/>
                </a:cubicBezTo>
                <a:cubicBezTo>
                  <a:pt x="9171066" y="6051429"/>
                  <a:pt x="9166683" y="6046980"/>
                  <a:pt x="9166683" y="6041642"/>
                </a:cubicBezTo>
                <a:cubicBezTo>
                  <a:pt x="9166683" y="6036303"/>
                  <a:pt x="9171066" y="6031918"/>
                  <a:pt x="9176467" y="6031918"/>
                </a:cubicBezTo>
                <a:close/>
                <a:moveTo>
                  <a:pt x="8935237" y="6031918"/>
                </a:moveTo>
                <a:cubicBezTo>
                  <a:pt x="8940574" y="6031918"/>
                  <a:pt x="8944958" y="6036240"/>
                  <a:pt x="8944958" y="6041642"/>
                </a:cubicBezTo>
                <a:cubicBezTo>
                  <a:pt x="8944958" y="6047044"/>
                  <a:pt x="8940638" y="6051429"/>
                  <a:pt x="8935237" y="6051429"/>
                </a:cubicBezTo>
                <a:cubicBezTo>
                  <a:pt x="8929837" y="6051429"/>
                  <a:pt x="8925454" y="6046980"/>
                  <a:pt x="8925454" y="6041642"/>
                </a:cubicBezTo>
                <a:cubicBezTo>
                  <a:pt x="8925454" y="6036303"/>
                  <a:pt x="8929837" y="6031918"/>
                  <a:pt x="8935237" y="6031918"/>
                </a:cubicBezTo>
                <a:close/>
                <a:moveTo>
                  <a:pt x="8694009" y="6031918"/>
                </a:moveTo>
                <a:cubicBezTo>
                  <a:pt x="8699346" y="6031918"/>
                  <a:pt x="8703730" y="6036240"/>
                  <a:pt x="8703730" y="6041642"/>
                </a:cubicBezTo>
                <a:cubicBezTo>
                  <a:pt x="8703730" y="6047044"/>
                  <a:pt x="8699346" y="6051429"/>
                  <a:pt x="8694009" y="6051429"/>
                </a:cubicBezTo>
                <a:cubicBezTo>
                  <a:pt x="8688673" y="6051429"/>
                  <a:pt x="8684289" y="6046980"/>
                  <a:pt x="8684289" y="6041642"/>
                </a:cubicBezTo>
                <a:cubicBezTo>
                  <a:pt x="8684289" y="6036303"/>
                  <a:pt x="8688609" y="6031918"/>
                  <a:pt x="8694009" y="6031918"/>
                </a:cubicBezTo>
                <a:close/>
                <a:moveTo>
                  <a:pt x="8452781" y="6031918"/>
                </a:moveTo>
                <a:cubicBezTo>
                  <a:pt x="8458181" y="6031918"/>
                  <a:pt x="8462566" y="6036240"/>
                  <a:pt x="8462566" y="6041642"/>
                </a:cubicBezTo>
                <a:cubicBezTo>
                  <a:pt x="8462566" y="6047044"/>
                  <a:pt x="8458118" y="6051429"/>
                  <a:pt x="8452781" y="6051429"/>
                </a:cubicBezTo>
                <a:cubicBezTo>
                  <a:pt x="8447445" y="6051429"/>
                  <a:pt x="8443061" y="6046980"/>
                  <a:pt x="8443061" y="6041642"/>
                </a:cubicBezTo>
                <a:cubicBezTo>
                  <a:pt x="8443061" y="6036303"/>
                  <a:pt x="8447381" y="6031918"/>
                  <a:pt x="8452781" y="6031918"/>
                </a:cubicBezTo>
                <a:close/>
                <a:moveTo>
                  <a:pt x="8211553" y="6031918"/>
                </a:moveTo>
                <a:cubicBezTo>
                  <a:pt x="8216889" y="6031918"/>
                  <a:pt x="8221273" y="6036240"/>
                  <a:pt x="8221273" y="6041642"/>
                </a:cubicBezTo>
                <a:cubicBezTo>
                  <a:pt x="8221273" y="6047044"/>
                  <a:pt x="8216953" y="6051429"/>
                  <a:pt x="8211553" y="6051429"/>
                </a:cubicBezTo>
                <a:cubicBezTo>
                  <a:pt x="8206152" y="6051429"/>
                  <a:pt x="8201769" y="6046980"/>
                  <a:pt x="8201769" y="6041642"/>
                </a:cubicBezTo>
                <a:cubicBezTo>
                  <a:pt x="8201769" y="6036303"/>
                  <a:pt x="8206152" y="6031918"/>
                  <a:pt x="8211553" y="6031918"/>
                </a:cubicBezTo>
                <a:close/>
                <a:moveTo>
                  <a:pt x="7970260" y="6031918"/>
                </a:moveTo>
                <a:cubicBezTo>
                  <a:pt x="7975661" y="6031918"/>
                  <a:pt x="7980044" y="6036240"/>
                  <a:pt x="7980044" y="6041642"/>
                </a:cubicBezTo>
                <a:cubicBezTo>
                  <a:pt x="7980044" y="6047044"/>
                  <a:pt x="7975661" y="6051429"/>
                  <a:pt x="7970260" y="6051429"/>
                </a:cubicBezTo>
                <a:cubicBezTo>
                  <a:pt x="7964860" y="6051429"/>
                  <a:pt x="7960477" y="6046980"/>
                  <a:pt x="7960477" y="6041642"/>
                </a:cubicBezTo>
                <a:cubicBezTo>
                  <a:pt x="7960477" y="6036303"/>
                  <a:pt x="7964860" y="6031918"/>
                  <a:pt x="7970260" y="6031918"/>
                </a:cubicBezTo>
                <a:close/>
                <a:moveTo>
                  <a:pt x="7729032" y="6031918"/>
                </a:moveTo>
                <a:cubicBezTo>
                  <a:pt x="7734369" y="6031918"/>
                  <a:pt x="7738753" y="6036240"/>
                  <a:pt x="7738753" y="6041642"/>
                </a:cubicBezTo>
                <a:cubicBezTo>
                  <a:pt x="7738753" y="6047044"/>
                  <a:pt x="7734432" y="6051429"/>
                  <a:pt x="7729032" y="6051429"/>
                </a:cubicBezTo>
                <a:cubicBezTo>
                  <a:pt x="7723632" y="6051429"/>
                  <a:pt x="7719249" y="6046980"/>
                  <a:pt x="7719249" y="6041642"/>
                </a:cubicBezTo>
                <a:cubicBezTo>
                  <a:pt x="7719249" y="6036303"/>
                  <a:pt x="7723632" y="6031918"/>
                  <a:pt x="7729032" y="6031918"/>
                </a:cubicBezTo>
                <a:close/>
                <a:moveTo>
                  <a:pt x="7487803" y="6031918"/>
                </a:moveTo>
                <a:cubicBezTo>
                  <a:pt x="7493139" y="6031918"/>
                  <a:pt x="7497524" y="6036240"/>
                  <a:pt x="7497524" y="6041642"/>
                </a:cubicBezTo>
                <a:cubicBezTo>
                  <a:pt x="7497524" y="6047044"/>
                  <a:pt x="7493203" y="6051429"/>
                  <a:pt x="7487803" y="6051429"/>
                </a:cubicBezTo>
                <a:cubicBezTo>
                  <a:pt x="7482403" y="6051429"/>
                  <a:pt x="7478019" y="6046980"/>
                  <a:pt x="7478019" y="6041642"/>
                </a:cubicBezTo>
                <a:cubicBezTo>
                  <a:pt x="7478019" y="6036303"/>
                  <a:pt x="7482403" y="6031918"/>
                  <a:pt x="7487803" y="6031918"/>
                </a:cubicBezTo>
                <a:close/>
                <a:moveTo>
                  <a:pt x="7246575" y="6031918"/>
                </a:moveTo>
                <a:cubicBezTo>
                  <a:pt x="7251975" y="6031918"/>
                  <a:pt x="7256359" y="6036240"/>
                  <a:pt x="7256359" y="6041642"/>
                </a:cubicBezTo>
                <a:cubicBezTo>
                  <a:pt x="7256359" y="6047044"/>
                  <a:pt x="7251912" y="6051429"/>
                  <a:pt x="7246575" y="6051429"/>
                </a:cubicBezTo>
                <a:cubicBezTo>
                  <a:pt x="7241238" y="6051429"/>
                  <a:pt x="7236855" y="6046980"/>
                  <a:pt x="7236855" y="6041642"/>
                </a:cubicBezTo>
                <a:cubicBezTo>
                  <a:pt x="7236855" y="6036303"/>
                  <a:pt x="7241175" y="6031918"/>
                  <a:pt x="7246575" y="6031918"/>
                </a:cubicBezTo>
                <a:close/>
                <a:moveTo>
                  <a:pt x="7005346" y="6031918"/>
                </a:moveTo>
                <a:cubicBezTo>
                  <a:pt x="7010746" y="6031918"/>
                  <a:pt x="7015130" y="6036240"/>
                  <a:pt x="7015130" y="6041642"/>
                </a:cubicBezTo>
                <a:cubicBezTo>
                  <a:pt x="7015130" y="6047044"/>
                  <a:pt x="7010683" y="6051429"/>
                  <a:pt x="7005346" y="6051429"/>
                </a:cubicBezTo>
                <a:cubicBezTo>
                  <a:pt x="7000009" y="6051429"/>
                  <a:pt x="6995626" y="6046980"/>
                  <a:pt x="6995626" y="6041642"/>
                </a:cubicBezTo>
                <a:cubicBezTo>
                  <a:pt x="6995626" y="6036303"/>
                  <a:pt x="6999946" y="6031918"/>
                  <a:pt x="7005346" y="6031918"/>
                </a:cubicBezTo>
                <a:close/>
                <a:moveTo>
                  <a:pt x="6764118" y="6031918"/>
                </a:moveTo>
                <a:cubicBezTo>
                  <a:pt x="6769518" y="6031918"/>
                  <a:pt x="6773902" y="6036240"/>
                  <a:pt x="6773902" y="6041642"/>
                </a:cubicBezTo>
                <a:cubicBezTo>
                  <a:pt x="6773902" y="6047044"/>
                  <a:pt x="6769518" y="6051429"/>
                  <a:pt x="6764118" y="6051429"/>
                </a:cubicBezTo>
                <a:cubicBezTo>
                  <a:pt x="6758718" y="6051429"/>
                  <a:pt x="6754335" y="6046980"/>
                  <a:pt x="6754335" y="6041642"/>
                </a:cubicBezTo>
                <a:cubicBezTo>
                  <a:pt x="6754335" y="6036303"/>
                  <a:pt x="6758718" y="6031918"/>
                  <a:pt x="6764118" y="6031918"/>
                </a:cubicBezTo>
                <a:close/>
                <a:moveTo>
                  <a:pt x="6522889" y="6031918"/>
                </a:moveTo>
                <a:cubicBezTo>
                  <a:pt x="6528225" y="6031918"/>
                  <a:pt x="6532610" y="6036240"/>
                  <a:pt x="6532610" y="6041642"/>
                </a:cubicBezTo>
                <a:cubicBezTo>
                  <a:pt x="6532610" y="6047044"/>
                  <a:pt x="6528289" y="6051429"/>
                  <a:pt x="6522889" y="6051429"/>
                </a:cubicBezTo>
                <a:cubicBezTo>
                  <a:pt x="6517489" y="6051429"/>
                  <a:pt x="6513105" y="6046980"/>
                  <a:pt x="6513105" y="6041642"/>
                </a:cubicBezTo>
                <a:cubicBezTo>
                  <a:pt x="6513105" y="6036303"/>
                  <a:pt x="6517489" y="6031918"/>
                  <a:pt x="6522889" y="6031918"/>
                </a:cubicBezTo>
                <a:close/>
                <a:moveTo>
                  <a:pt x="6281661" y="6031918"/>
                </a:moveTo>
                <a:cubicBezTo>
                  <a:pt x="6286997" y="6031918"/>
                  <a:pt x="6291381" y="6036240"/>
                  <a:pt x="6291381" y="6041642"/>
                </a:cubicBezTo>
                <a:cubicBezTo>
                  <a:pt x="6291381" y="6047044"/>
                  <a:pt x="6287061" y="6051429"/>
                  <a:pt x="6281661" y="6051429"/>
                </a:cubicBezTo>
                <a:cubicBezTo>
                  <a:pt x="6276261" y="6051429"/>
                  <a:pt x="6271877" y="6046980"/>
                  <a:pt x="6271877" y="6041642"/>
                </a:cubicBezTo>
                <a:cubicBezTo>
                  <a:pt x="6271877" y="6036303"/>
                  <a:pt x="6276261" y="6031918"/>
                  <a:pt x="6281661" y="6031918"/>
                </a:cubicBezTo>
                <a:close/>
                <a:moveTo>
                  <a:pt x="6040432" y="6031918"/>
                </a:moveTo>
                <a:cubicBezTo>
                  <a:pt x="6045832" y="6031918"/>
                  <a:pt x="6050216" y="6036240"/>
                  <a:pt x="6050216" y="6041642"/>
                </a:cubicBezTo>
                <a:cubicBezTo>
                  <a:pt x="6050216" y="6047044"/>
                  <a:pt x="6045769" y="6051429"/>
                  <a:pt x="6040432" y="6051429"/>
                </a:cubicBezTo>
                <a:cubicBezTo>
                  <a:pt x="6035095" y="6051429"/>
                  <a:pt x="6030712" y="6046980"/>
                  <a:pt x="6030712" y="6041642"/>
                </a:cubicBezTo>
                <a:cubicBezTo>
                  <a:pt x="6030712" y="6036303"/>
                  <a:pt x="6035032" y="6031918"/>
                  <a:pt x="6040432" y="6031918"/>
                </a:cubicBezTo>
                <a:close/>
                <a:moveTo>
                  <a:pt x="5799205" y="6031918"/>
                </a:moveTo>
                <a:cubicBezTo>
                  <a:pt x="5804606" y="6031918"/>
                  <a:pt x="5808989" y="6036240"/>
                  <a:pt x="5808989" y="6041642"/>
                </a:cubicBezTo>
                <a:cubicBezTo>
                  <a:pt x="5808989" y="6047044"/>
                  <a:pt x="5804542" y="6051429"/>
                  <a:pt x="5799205" y="6051429"/>
                </a:cubicBezTo>
                <a:cubicBezTo>
                  <a:pt x="5793870" y="6051429"/>
                  <a:pt x="5789486" y="6046980"/>
                  <a:pt x="5789486" y="6041642"/>
                </a:cubicBezTo>
                <a:cubicBezTo>
                  <a:pt x="5789486" y="6036303"/>
                  <a:pt x="5793806" y="6031918"/>
                  <a:pt x="5799205" y="6031918"/>
                </a:cubicBezTo>
                <a:close/>
                <a:moveTo>
                  <a:pt x="5557992" y="6031918"/>
                </a:moveTo>
                <a:cubicBezTo>
                  <a:pt x="5563392" y="6031918"/>
                  <a:pt x="5567774" y="6036240"/>
                  <a:pt x="5567774" y="6041642"/>
                </a:cubicBezTo>
                <a:cubicBezTo>
                  <a:pt x="5567774" y="6047044"/>
                  <a:pt x="5563392" y="6051429"/>
                  <a:pt x="5557992" y="6051429"/>
                </a:cubicBezTo>
                <a:cubicBezTo>
                  <a:pt x="5552592" y="6051429"/>
                  <a:pt x="5548208" y="6046980"/>
                  <a:pt x="5548208" y="6041642"/>
                </a:cubicBezTo>
                <a:cubicBezTo>
                  <a:pt x="5548208" y="6036303"/>
                  <a:pt x="5552592" y="6031918"/>
                  <a:pt x="5557992" y="6031918"/>
                </a:cubicBezTo>
                <a:close/>
                <a:moveTo>
                  <a:pt x="5316710" y="6031918"/>
                </a:moveTo>
                <a:cubicBezTo>
                  <a:pt x="5322044" y="6031918"/>
                  <a:pt x="5326432" y="6036240"/>
                  <a:pt x="5326432" y="6041642"/>
                </a:cubicBezTo>
                <a:cubicBezTo>
                  <a:pt x="5326432" y="6047044"/>
                  <a:pt x="5322107" y="6051429"/>
                  <a:pt x="5316710" y="6051429"/>
                </a:cubicBezTo>
                <a:cubicBezTo>
                  <a:pt x="5311316" y="6051429"/>
                  <a:pt x="5306926" y="6046980"/>
                  <a:pt x="5306926" y="6041642"/>
                </a:cubicBezTo>
                <a:cubicBezTo>
                  <a:pt x="5306926" y="6036303"/>
                  <a:pt x="5311316" y="6031918"/>
                  <a:pt x="5316710" y="6031918"/>
                </a:cubicBezTo>
                <a:close/>
                <a:moveTo>
                  <a:pt x="5075486" y="6031918"/>
                </a:moveTo>
                <a:cubicBezTo>
                  <a:pt x="5080820" y="6031918"/>
                  <a:pt x="5085202" y="6036240"/>
                  <a:pt x="5085202" y="6041642"/>
                </a:cubicBezTo>
                <a:cubicBezTo>
                  <a:pt x="5085202" y="6047044"/>
                  <a:pt x="5080885" y="6051429"/>
                  <a:pt x="5075486" y="6051429"/>
                </a:cubicBezTo>
                <a:cubicBezTo>
                  <a:pt x="5070089" y="6051429"/>
                  <a:pt x="5065705" y="6046980"/>
                  <a:pt x="5065705" y="6041642"/>
                </a:cubicBezTo>
                <a:cubicBezTo>
                  <a:pt x="5065705" y="6036303"/>
                  <a:pt x="5070089" y="6031918"/>
                  <a:pt x="5075486" y="6031918"/>
                </a:cubicBezTo>
                <a:close/>
                <a:moveTo>
                  <a:pt x="4834252" y="6031918"/>
                </a:moveTo>
                <a:cubicBezTo>
                  <a:pt x="4839658" y="6031918"/>
                  <a:pt x="4844040" y="6036240"/>
                  <a:pt x="4844040" y="6041642"/>
                </a:cubicBezTo>
                <a:cubicBezTo>
                  <a:pt x="4844040" y="6047044"/>
                  <a:pt x="4839595" y="6051429"/>
                  <a:pt x="4834252" y="6051429"/>
                </a:cubicBezTo>
                <a:cubicBezTo>
                  <a:pt x="4828917" y="6051429"/>
                  <a:pt x="4824534" y="6046980"/>
                  <a:pt x="4824534" y="6041642"/>
                </a:cubicBezTo>
                <a:cubicBezTo>
                  <a:pt x="4824534" y="6036303"/>
                  <a:pt x="4828853" y="6031918"/>
                  <a:pt x="4834252" y="6031918"/>
                </a:cubicBezTo>
                <a:close/>
                <a:moveTo>
                  <a:pt x="4593019" y="6031918"/>
                </a:moveTo>
                <a:cubicBezTo>
                  <a:pt x="4598416" y="6031918"/>
                  <a:pt x="4602795" y="6036240"/>
                  <a:pt x="4602795" y="6041642"/>
                </a:cubicBezTo>
                <a:cubicBezTo>
                  <a:pt x="4602795" y="6047044"/>
                  <a:pt x="4598353" y="6051429"/>
                  <a:pt x="4593019" y="6051429"/>
                </a:cubicBezTo>
                <a:cubicBezTo>
                  <a:pt x="4587686" y="6051429"/>
                  <a:pt x="4583304" y="6046980"/>
                  <a:pt x="4583304" y="6041642"/>
                </a:cubicBezTo>
                <a:cubicBezTo>
                  <a:pt x="4583304" y="6036303"/>
                  <a:pt x="4587622" y="6031918"/>
                  <a:pt x="4593019" y="6031918"/>
                </a:cubicBezTo>
                <a:close/>
                <a:moveTo>
                  <a:pt x="4351806" y="6031918"/>
                </a:moveTo>
                <a:cubicBezTo>
                  <a:pt x="4357195" y="6031918"/>
                  <a:pt x="4361580" y="6036240"/>
                  <a:pt x="4361580" y="6041642"/>
                </a:cubicBezTo>
                <a:cubicBezTo>
                  <a:pt x="4361580" y="6047044"/>
                  <a:pt x="4357195" y="6051429"/>
                  <a:pt x="4351806" y="6051429"/>
                </a:cubicBezTo>
                <a:cubicBezTo>
                  <a:pt x="4346397" y="6051429"/>
                  <a:pt x="4342006" y="6046980"/>
                  <a:pt x="4342006" y="6041642"/>
                </a:cubicBezTo>
                <a:cubicBezTo>
                  <a:pt x="4342006" y="6036303"/>
                  <a:pt x="4346397" y="6031918"/>
                  <a:pt x="4351806" y="6031918"/>
                </a:cubicBezTo>
                <a:close/>
                <a:moveTo>
                  <a:pt x="4110583" y="6031918"/>
                </a:moveTo>
                <a:cubicBezTo>
                  <a:pt x="4115986" y="6031918"/>
                  <a:pt x="4120362" y="6036240"/>
                  <a:pt x="4120362" y="6041642"/>
                </a:cubicBezTo>
                <a:cubicBezTo>
                  <a:pt x="4120362" y="6047044"/>
                  <a:pt x="4115986" y="6051429"/>
                  <a:pt x="4110583" y="6051429"/>
                </a:cubicBezTo>
                <a:cubicBezTo>
                  <a:pt x="4105180" y="6051429"/>
                  <a:pt x="4100801" y="6046980"/>
                  <a:pt x="4100801" y="6041642"/>
                </a:cubicBezTo>
                <a:cubicBezTo>
                  <a:pt x="4100801" y="6036303"/>
                  <a:pt x="4105180" y="6031918"/>
                  <a:pt x="4110583" y="6031918"/>
                </a:cubicBezTo>
                <a:close/>
                <a:moveTo>
                  <a:pt x="3869432" y="6031918"/>
                </a:moveTo>
                <a:cubicBezTo>
                  <a:pt x="3874765" y="6031918"/>
                  <a:pt x="3879151" y="6036240"/>
                  <a:pt x="3879151" y="6041642"/>
                </a:cubicBezTo>
                <a:cubicBezTo>
                  <a:pt x="3879151" y="6047044"/>
                  <a:pt x="3874830" y="6051429"/>
                  <a:pt x="3869432" y="6051429"/>
                </a:cubicBezTo>
                <a:cubicBezTo>
                  <a:pt x="3864032" y="6051429"/>
                  <a:pt x="3859649" y="6046980"/>
                  <a:pt x="3859649" y="6041642"/>
                </a:cubicBezTo>
                <a:cubicBezTo>
                  <a:pt x="3859649" y="6036303"/>
                  <a:pt x="3864032" y="6031918"/>
                  <a:pt x="3869432" y="6031918"/>
                </a:cubicBezTo>
                <a:close/>
                <a:moveTo>
                  <a:pt x="3628215" y="6031918"/>
                </a:moveTo>
                <a:cubicBezTo>
                  <a:pt x="3633533" y="6031918"/>
                  <a:pt x="3637936" y="6036240"/>
                  <a:pt x="3637936" y="6041642"/>
                </a:cubicBezTo>
                <a:cubicBezTo>
                  <a:pt x="3637936" y="6047044"/>
                  <a:pt x="3633597" y="6051429"/>
                  <a:pt x="3628215" y="6051429"/>
                </a:cubicBezTo>
                <a:cubicBezTo>
                  <a:pt x="3622815" y="6051429"/>
                  <a:pt x="3618433" y="6046980"/>
                  <a:pt x="3618433" y="6041642"/>
                </a:cubicBezTo>
                <a:cubicBezTo>
                  <a:pt x="3618433" y="6036303"/>
                  <a:pt x="3622815" y="6031918"/>
                  <a:pt x="3628215" y="6031918"/>
                </a:cubicBezTo>
                <a:close/>
                <a:moveTo>
                  <a:pt x="3386960" y="6031918"/>
                </a:moveTo>
                <a:cubicBezTo>
                  <a:pt x="3392361" y="6031918"/>
                  <a:pt x="3396745" y="6036240"/>
                  <a:pt x="3396745" y="6041642"/>
                </a:cubicBezTo>
                <a:cubicBezTo>
                  <a:pt x="3396745" y="6047044"/>
                  <a:pt x="3392297" y="6051429"/>
                  <a:pt x="3386960" y="6051429"/>
                </a:cubicBezTo>
                <a:cubicBezTo>
                  <a:pt x="3381623" y="6051429"/>
                  <a:pt x="3377238" y="6046980"/>
                  <a:pt x="3377238" y="6041642"/>
                </a:cubicBezTo>
                <a:cubicBezTo>
                  <a:pt x="3377238" y="6036303"/>
                  <a:pt x="3381559" y="6031918"/>
                  <a:pt x="3386960" y="6031918"/>
                </a:cubicBezTo>
                <a:close/>
                <a:moveTo>
                  <a:pt x="3145752" y="6031918"/>
                </a:moveTo>
                <a:cubicBezTo>
                  <a:pt x="3151151" y="6031918"/>
                  <a:pt x="3155534" y="6036240"/>
                  <a:pt x="3155534" y="6041642"/>
                </a:cubicBezTo>
                <a:cubicBezTo>
                  <a:pt x="3155534" y="6047044"/>
                  <a:pt x="3151088" y="6051429"/>
                  <a:pt x="3145752" y="6051429"/>
                </a:cubicBezTo>
                <a:cubicBezTo>
                  <a:pt x="3140417" y="6051429"/>
                  <a:pt x="3136034" y="6046980"/>
                  <a:pt x="3136034" y="6041642"/>
                </a:cubicBezTo>
                <a:cubicBezTo>
                  <a:pt x="3136034" y="6036303"/>
                  <a:pt x="3140353" y="6031918"/>
                  <a:pt x="3145752" y="6031918"/>
                </a:cubicBezTo>
                <a:close/>
                <a:moveTo>
                  <a:pt x="2904575" y="6031918"/>
                </a:moveTo>
                <a:cubicBezTo>
                  <a:pt x="2909974" y="6031918"/>
                  <a:pt x="2914358" y="6036240"/>
                  <a:pt x="2914358" y="6041642"/>
                </a:cubicBezTo>
                <a:cubicBezTo>
                  <a:pt x="2914358" y="6047044"/>
                  <a:pt x="2909974" y="6051429"/>
                  <a:pt x="2904575" y="6051429"/>
                </a:cubicBezTo>
                <a:cubicBezTo>
                  <a:pt x="2899176" y="6051429"/>
                  <a:pt x="2894793" y="6046980"/>
                  <a:pt x="2894793" y="6041642"/>
                </a:cubicBezTo>
                <a:cubicBezTo>
                  <a:pt x="2894793" y="6036303"/>
                  <a:pt x="2899176" y="6031918"/>
                  <a:pt x="2904575" y="6031918"/>
                </a:cubicBezTo>
                <a:close/>
                <a:moveTo>
                  <a:pt x="2663275" y="6031918"/>
                </a:moveTo>
                <a:cubicBezTo>
                  <a:pt x="2668615" y="6031918"/>
                  <a:pt x="2673000" y="6036240"/>
                  <a:pt x="2673000" y="6041642"/>
                </a:cubicBezTo>
                <a:cubicBezTo>
                  <a:pt x="2673000" y="6047044"/>
                  <a:pt x="2668677" y="6051429"/>
                  <a:pt x="2663275" y="6051429"/>
                </a:cubicBezTo>
                <a:cubicBezTo>
                  <a:pt x="2657878" y="6051429"/>
                  <a:pt x="2653494" y="6046980"/>
                  <a:pt x="2653494" y="6041642"/>
                </a:cubicBezTo>
                <a:cubicBezTo>
                  <a:pt x="2653494" y="6036303"/>
                  <a:pt x="2657878" y="6031918"/>
                  <a:pt x="2663275" y="6031918"/>
                </a:cubicBezTo>
                <a:close/>
                <a:moveTo>
                  <a:pt x="2422040" y="6031918"/>
                </a:moveTo>
                <a:cubicBezTo>
                  <a:pt x="2427373" y="6031918"/>
                  <a:pt x="2431755" y="6036240"/>
                  <a:pt x="2431755" y="6041642"/>
                </a:cubicBezTo>
                <a:cubicBezTo>
                  <a:pt x="2431755" y="6047044"/>
                  <a:pt x="2427438" y="6051429"/>
                  <a:pt x="2422040" y="6051429"/>
                </a:cubicBezTo>
                <a:cubicBezTo>
                  <a:pt x="2416642" y="6051429"/>
                  <a:pt x="2412260" y="6046980"/>
                  <a:pt x="2412260" y="6041642"/>
                </a:cubicBezTo>
                <a:cubicBezTo>
                  <a:pt x="2412260" y="6036303"/>
                  <a:pt x="2416642" y="6031918"/>
                  <a:pt x="2422040" y="6031918"/>
                </a:cubicBezTo>
                <a:close/>
                <a:moveTo>
                  <a:pt x="2180796" y="6031918"/>
                </a:moveTo>
                <a:cubicBezTo>
                  <a:pt x="2186202" y="6031918"/>
                  <a:pt x="2190581" y="6036240"/>
                  <a:pt x="2190581" y="6041642"/>
                </a:cubicBezTo>
                <a:cubicBezTo>
                  <a:pt x="2190581" y="6047044"/>
                  <a:pt x="2186136" y="6051429"/>
                  <a:pt x="2180796" y="6051429"/>
                </a:cubicBezTo>
                <a:cubicBezTo>
                  <a:pt x="2175475" y="6051429"/>
                  <a:pt x="2171087" y="6046980"/>
                  <a:pt x="2171087" y="6041642"/>
                </a:cubicBezTo>
                <a:cubicBezTo>
                  <a:pt x="2171087" y="6036303"/>
                  <a:pt x="2175412" y="6031918"/>
                  <a:pt x="2180796" y="6031918"/>
                </a:cubicBezTo>
                <a:close/>
                <a:moveTo>
                  <a:pt x="1939584" y="6031918"/>
                </a:moveTo>
                <a:cubicBezTo>
                  <a:pt x="1944983" y="6031918"/>
                  <a:pt x="1949367" y="6036240"/>
                  <a:pt x="1949367" y="6041642"/>
                </a:cubicBezTo>
                <a:cubicBezTo>
                  <a:pt x="1949367" y="6047044"/>
                  <a:pt x="1944920" y="6051429"/>
                  <a:pt x="1939584" y="6051429"/>
                </a:cubicBezTo>
                <a:cubicBezTo>
                  <a:pt x="1934247" y="6051429"/>
                  <a:pt x="1929862" y="6046980"/>
                  <a:pt x="1929862" y="6041642"/>
                </a:cubicBezTo>
                <a:cubicBezTo>
                  <a:pt x="1929862" y="6036303"/>
                  <a:pt x="1934184" y="6031918"/>
                  <a:pt x="1939584" y="6031918"/>
                </a:cubicBezTo>
                <a:close/>
                <a:moveTo>
                  <a:pt x="1698333" y="6031918"/>
                </a:moveTo>
                <a:cubicBezTo>
                  <a:pt x="1703735" y="6031918"/>
                  <a:pt x="1708119" y="6036240"/>
                  <a:pt x="1708119" y="6041642"/>
                </a:cubicBezTo>
                <a:cubicBezTo>
                  <a:pt x="1708119" y="6047044"/>
                  <a:pt x="1703735" y="6051429"/>
                  <a:pt x="1698333" y="6051429"/>
                </a:cubicBezTo>
                <a:cubicBezTo>
                  <a:pt x="1692932" y="6051429"/>
                  <a:pt x="1688548" y="6046980"/>
                  <a:pt x="1688548" y="6041642"/>
                </a:cubicBezTo>
                <a:cubicBezTo>
                  <a:pt x="1688548" y="6036303"/>
                  <a:pt x="1692932" y="6031918"/>
                  <a:pt x="1698333" y="6031918"/>
                </a:cubicBezTo>
                <a:close/>
                <a:moveTo>
                  <a:pt x="1457109" y="6031918"/>
                </a:moveTo>
                <a:cubicBezTo>
                  <a:pt x="1462445" y="6031918"/>
                  <a:pt x="1466829" y="6036240"/>
                  <a:pt x="1466829" y="6041642"/>
                </a:cubicBezTo>
                <a:cubicBezTo>
                  <a:pt x="1466829" y="6047044"/>
                  <a:pt x="1462509" y="6051429"/>
                  <a:pt x="1457109" y="6051429"/>
                </a:cubicBezTo>
                <a:cubicBezTo>
                  <a:pt x="1451709" y="6051429"/>
                  <a:pt x="1447325" y="6046980"/>
                  <a:pt x="1447325" y="6041642"/>
                </a:cubicBezTo>
                <a:cubicBezTo>
                  <a:pt x="1447325" y="6036303"/>
                  <a:pt x="1451709" y="6031918"/>
                  <a:pt x="1457109" y="6031918"/>
                </a:cubicBezTo>
                <a:close/>
                <a:moveTo>
                  <a:pt x="1215887" y="6031918"/>
                </a:moveTo>
                <a:cubicBezTo>
                  <a:pt x="1221287" y="6031918"/>
                  <a:pt x="1225671" y="6036240"/>
                  <a:pt x="1225671" y="6041642"/>
                </a:cubicBezTo>
                <a:cubicBezTo>
                  <a:pt x="1225671" y="6047044"/>
                  <a:pt x="1221224" y="6051429"/>
                  <a:pt x="1215887" y="6051429"/>
                </a:cubicBezTo>
                <a:cubicBezTo>
                  <a:pt x="1210551" y="6051429"/>
                  <a:pt x="1206168" y="6046980"/>
                  <a:pt x="1206168" y="6041642"/>
                </a:cubicBezTo>
                <a:cubicBezTo>
                  <a:pt x="1206168" y="6036303"/>
                  <a:pt x="1210487" y="6031918"/>
                  <a:pt x="1215887" y="6031918"/>
                </a:cubicBezTo>
                <a:close/>
                <a:moveTo>
                  <a:pt x="974667" y="6031918"/>
                </a:moveTo>
                <a:cubicBezTo>
                  <a:pt x="980067" y="6031918"/>
                  <a:pt x="984451" y="6036240"/>
                  <a:pt x="984451" y="6041642"/>
                </a:cubicBezTo>
                <a:cubicBezTo>
                  <a:pt x="984451" y="6047044"/>
                  <a:pt x="980004" y="6051429"/>
                  <a:pt x="974667" y="6051429"/>
                </a:cubicBezTo>
                <a:cubicBezTo>
                  <a:pt x="969331" y="6051429"/>
                  <a:pt x="964947" y="6046980"/>
                  <a:pt x="964947" y="6041642"/>
                </a:cubicBezTo>
                <a:cubicBezTo>
                  <a:pt x="964947" y="6036303"/>
                  <a:pt x="969267" y="6031918"/>
                  <a:pt x="974667" y="6031918"/>
                </a:cubicBezTo>
                <a:close/>
                <a:moveTo>
                  <a:pt x="733447" y="6031918"/>
                </a:moveTo>
                <a:cubicBezTo>
                  <a:pt x="738783" y="6031918"/>
                  <a:pt x="743167" y="6036240"/>
                  <a:pt x="743167" y="6041642"/>
                </a:cubicBezTo>
                <a:cubicBezTo>
                  <a:pt x="743167" y="6047044"/>
                  <a:pt x="738847" y="6051429"/>
                  <a:pt x="733447" y="6051429"/>
                </a:cubicBezTo>
                <a:cubicBezTo>
                  <a:pt x="728048" y="6051429"/>
                  <a:pt x="723664" y="6046980"/>
                  <a:pt x="723664" y="6041642"/>
                </a:cubicBezTo>
                <a:cubicBezTo>
                  <a:pt x="723664" y="6036303"/>
                  <a:pt x="728048" y="6031918"/>
                  <a:pt x="733447" y="6031918"/>
                </a:cubicBezTo>
                <a:close/>
                <a:moveTo>
                  <a:pt x="492227" y="6031918"/>
                </a:moveTo>
                <a:cubicBezTo>
                  <a:pt x="497563" y="6031918"/>
                  <a:pt x="501947" y="6036240"/>
                  <a:pt x="501947" y="6041642"/>
                </a:cubicBezTo>
                <a:cubicBezTo>
                  <a:pt x="501947" y="6047044"/>
                  <a:pt x="497627" y="6051429"/>
                  <a:pt x="492227" y="6051429"/>
                </a:cubicBezTo>
                <a:cubicBezTo>
                  <a:pt x="486827" y="6051429"/>
                  <a:pt x="482443" y="6046980"/>
                  <a:pt x="482443" y="6041642"/>
                </a:cubicBezTo>
                <a:cubicBezTo>
                  <a:pt x="482443" y="6036303"/>
                  <a:pt x="486827" y="6031918"/>
                  <a:pt x="492227" y="6031918"/>
                </a:cubicBezTo>
                <a:close/>
                <a:moveTo>
                  <a:pt x="251007" y="6031918"/>
                </a:moveTo>
                <a:cubicBezTo>
                  <a:pt x="256407" y="6031918"/>
                  <a:pt x="260791" y="6036240"/>
                  <a:pt x="260791" y="6041642"/>
                </a:cubicBezTo>
                <a:cubicBezTo>
                  <a:pt x="260791" y="6047044"/>
                  <a:pt x="256344" y="6051429"/>
                  <a:pt x="251007" y="6051429"/>
                </a:cubicBezTo>
                <a:cubicBezTo>
                  <a:pt x="245671" y="6051429"/>
                  <a:pt x="241287" y="6046980"/>
                  <a:pt x="241287" y="6041642"/>
                </a:cubicBezTo>
                <a:cubicBezTo>
                  <a:pt x="241287" y="6036303"/>
                  <a:pt x="245607" y="6031918"/>
                  <a:pt x="251007" y="6031918"/>
                </a:cubicBezTo>
                <a:close/>
                <a:moveTo>
                  <a:pt x="9724" y="6031918"/>
                </a:moveTo>
                <a:cubicBezTo>
                  <a:pt x="15124" y="6031918"/>
                  <a:pt x="19508" y="6036240"/>
                  <a:pt x="19508" y="6041642"/>
                </a:cubicBezTo>
                <a:cubicBezTo>
                  <a:pt x="19508" y="6047044"/>
                  <a:pt x="15061" y="6051429"/>
                  <a:pt x="9724" y="6051429"/>
                </a:cubicBezTo>
                <a:cubicBezTo>
                  <a:pt x="4388" y="6051429"/>
                  <a:pt x="4" y="6046980"/>
                  <a:pt x="4" y="6041642"/>
                </a:cubicBezTo>
                <a:cubicBezTo>
                  <a:pt x="4" y="6036303"/>
                  <a:pt x="4324" y="6031918"/>
                  <a:pt x="9724" y="6031918"/>
                </a:cubicBezTo>
                <a:close/>
                <a:moveTo>
                  <a:pt x="11820259" y="5790603"/>
                </a:moveTo>
                <a:cubicBezTo>
                  <a:pt x="11825659" y="5790603"/>
                  <a:pt x="11830043" y="5795052"/>
                  <a:pt x="11830043" y="5800390"/>
                </a:cubicBezTo>
                <a:cubicBezTo>
                  <a:pt x="11830043" y="5805729"/>
                  <a:pt x="11825596" y="5810114"/>
                  <a:pt x="11820259" y="5810114"/>
                </a:cubicBezTo>
                <a:cubicBezTo>
                  <a:pt x="11814922" y="5810114"/>
                  <a:pt x="11810539" y="5805793"/>
                  <a:pt x="11810539" y="5800390"/>
                </a:cubicBezTo>
                <a:cubicBezTo>
                  <a:pt x="11810539" y="5794988"/>
                  <a:pt x="11814859" y="5790603"/>
                  <a:pt x="11820259" y="5790603"/>
                </a:cubicBezTo>
                <a:close/>
                <a:moveTo>
                  <a:pt x="11579030" y="5790603"/>
                </a:moveTo>
                <a:cubicBezTo>
                  <a:pt x="11584430" y="5790603"/>
                  <a:pt x="11588815" y="5795052"/>
                  <a:pt x="11588815" y="5800390"/>
                </a:cubicBezTo>
                <a:cubicBezTo>
                  <a:pt x="11588815" y="5805729"/>
                  <a:pt x="11584367" y="5810114"/>
                  <a:pt x="11579030" y="5810114"/>
                </a:cubicBezTo>
                <a:cubicBezTo>
                  <a:pt x="11573694" y="5810114"/>
                  <a:pt x="11569310" y="5805793"/>
                  <a:pt x="11569310" y="5800390"/>
                </a:cubicBezTo>
                <a:cubicBezTo>
                  <a:pt x="11569310" y="5794988"/>
                  <a:pt x="11573630" y="5790603"/>
                  <a:pt x="11579030" y="5790603"/>
                </a:cubicBezTo>
                <a:close/>
                <a:moveTo>
                  <a:pt x="11337802" y="5790603"/>
                </a:moveTo>
                <a:cubicBezTo>
                  <a:pt x="11343202" y="5790603"/>
                  <a:pt x="11347587" y="5795052"/>
                  <a:pt x="11347587" y="5800390"/>
                </a:cubicBezTo>
                <a:cubicBezTo>
                  <a:pt x="11347587" y="5805729"/>
                  <a:pt x="11343139" y="5810114"/>
                  <a:pt x="11337802" y="5810114"/>
                </a:cubicBezTo>
                <a:cubicBezTo>
                  <a:pt x="11332466" y="5810114"/>
                  <a:pt x="11328082" y="5805793"/>
                  <a:pt x="11328082" y="5800390"/>
                </a:cubicBezTo>
                <a:cubicBezTo>
                  <a:pt x="11328082" y="5794988"/>
                  <a:pt x="11332402" y="5790603"/>
                  <a:pt x="11337802" y="5790603"/>
                </a:cubicBezTo>
                <a:close/>
                <a:moveTo>
                  <a:pt x="11096574" y="5790603"/>
                </a:moveTo>
                <a:cubicBezTo>
                  <a:pt x="11101910" y="5790603"/>
                  <a:pt x="11106294" y="5795052"/>
                  <a:pt x="11106294" y="5800390"/>
                </a:cubicBezTo>
                <a:cubicBezTo>
                  <a:pt x="11106294" y="5805729"/>
                  <a:pt x="11101974" y="5810114"/>
                  <a:pt x="11096574" y="5810114"/>
                </a:cubicBezTo>
                <a:cubicBezTo>
                  <a:pt x="11091174" y="5810114"/>
                  <a:pt x="11086790" y="5805793"/>
                  <a:pt x="11086790" y="5800390"/>
                </a:cubicBezTo>
                <a:cubicBezTo>
                  <a:pt x="11086790" y="5794988"/>
                  <a:pt x="11091174" y="5790603"/>
                  <a:pt x="11096574" y="5790603"/>
                </a:cubicBezTo>
                <a:close/>
                <a:moveTo>
                  <a:pt x="10855345" y="5790603"/>
                </a:moveTo>
                <a:cubicBezTo>
                  <a:pt x="10860682" y="5790603"/>
                  <a:pt x="10865065" y="5795052"/>
                  <a:pt x="10865065" y="5800390"/>
                </a:cubicBezTo>
                <a:cubicBezTo>
                  <a:pt x="10865065" y="5805729"/>
                  <a:pt x="10860682" y="5810114"/>
                  <a:pt x="10855345" y="5810114"/>
                </a:cubicBezTo>
                <a:cubicBezTo>
                  <a:pt x="10850008" y="5810114"/>
                  <a:pt x="10845625" y="5805793"/>
                  <a:pt x="10845625" y="5800390"/>
                </a:cubicBezTo>
                <a:cubicBezTo>
                  <a:pt x="10845625" y="5794988"/>
                  <a:pt x="10849945" y="5790603"/>
                  <a:pt x="10855345" y="5790603"/>
                </a:cubicBezTo>
                <a:close/>
                <a:moveTo>
                  <a:pt x="10614116" y="5790603"/>
                </a:moveTo>
                <a:cubicBezTo>
                  <a:pt x="10619516" y="5790603"/>
                  <a:pt x="10623901" y="5795052"/>
                  <a:pt x="10623901" y="5800390"/>
                </a:cubicBezTo>
                <a:cubicBezTo>
                  <a:pt x="10623901" y="5805729"/>
                  <a:pt x="10619454" y="5810114"/>
                  <a:pt x="10614116" y="5810114"/>
                </a:cubicBezTo>
                <a:cubicBezTo>
                  <a:pt x="10608780" y="5810114"/>
                  <a:pt x="10604396" y="5805793"/>
                  <a:pt x="10604396" y="5800390"/>
                </a:cubicBezTo>
                <a:cubicBezTo>
                  <a:pt x="10604396" y="5794988"/>
                  <a:pt x="10608716" y="5790603"/>
                  <a:pt x="10614116" y="5790603"/>
                </a:cubicBezTo>
                <a:close/>
                <a:moveTo>
                  <a:pt x="10372888" y="5790603"/>
                </a:moveTo>
                <a:cubicBezTo>
                  <a:pt x="10378288" y="5790603"/>
                  <a:pt x="10382673" y="5795052"/>
                  <a:pt x="10382673" y="5800390"/>
                </a:cubicBezTo>
                <a:cubicBezTo>
                  <a:pt x="10382673" y="5805729"/>
                  <a:pt x="10378225" y="5810114"/>
                  <a:pt x="10372888" y="5810114"/>
                </a:cubicBezTo>
                <a:cubicBezTo>
                  <a:pt x="10367552" y="5810114"/>
                  <a:pt x="10363168" y="5805793"/>
                  <a:pt x="10363168" y="5800390"/>
                </a:cubicBezTo>
                <a:cubicBezTo>
                  <a:pt x="10363168" y="5794988"/>
                  <a:pt x="10367488" y="5790603"/>
                  <a:pt x="10372888" y="5790603"/>
                </a:cubicBezTo>
                <a:close/>
                <a:moveTo>
                  <a:pt x="10131660" y="5790603"/>
                </a:moveTo>
                <a:cubicBezTo>
                  <a:pt x="10137060" y="5790603"/>
                  <a:pt x="10141444" y="5795052"/>
                  <a:pt x="10141444" y="5800390"/>
                </a:cubicBezTo>
                <a:cubicBezTo>
                  <a:pt x="10141444" y="5805729"/>
                  <a:pt x="10136997" y="5810114"/>
                  <a:pt x="10131660" y="5810114"/>
                </a:cubicBezTo>
                <a:cubicBezTo>
                  <a:pt x="10126323" y="5810114"/>
                  <a:pt x="10121940" y="5805793"/>
                  <a:pt x="10121940" y="5800390"/>
                </a:cubicBezTo>
                <a:cubicBezTo>
                  <a:pt x="10121940" y="5794988"/>
                  <a:pt x="10126260" y="5790603"/>
                  <a:pt x="10131660" y="5790603"/>
                </a:cubicBezTo>
                <a:close/>
                <a:moveTo>
                  <a:pt x="9890432" y="5790603"/>
                </a:moveTo>
                <a:cubicBezTo>
                  <a:pt x="9895768" y="5790603"/>
                  <a:pt x="9900152" y="5795052"/>
                  <a:pt x="9900152" y="5800390"/>
                </a:cubicBezTo>
                <a:cubicBezTo>
                  <a:pt x="9900152" y="5805729"/>
                  <a:pt x="9895832" y="5810114"/>
                  <a:pt x="9890432" y="5810114"/>
                </a:cubicBezTo>
                <a:cubicBezTo>
                  <a:pt x="9885031" y="5810114"/>
                  <a:pt x="9880648" y="5805793"/>
                  <a:pt x="9880648" y="5800390"/>
                </a:cubicBezTo>
                <a:cubicBezTo>
                  <a:pt x="9880648" y="5794988"/>
                  <a:pt x="9885031" y="5790603"/>
                  <a:pt x="9890432" y="5790603"/>
                </a:cubicBezTo>
                <a:close/>
                <a:moveTo>
                  <a:pt x="9649203" y="5790603"/>
                </a:moveTo>
                <a:cubicBezTo>
                  <a:pt x="9654540" y="5790603"/>
                  <a:pt x="9658923" y="5795052"/>
                  <a:pt x="9658923" y="5800390"/>
                </a:cubicBezTo>
                <a:cubicBezTo>
                  <a:pt x="9658923" y="5805729"/>
                  <a:pt x="9654540" y="5810114"/>
                  <a:pt x="9649203" y="5810114"/>
                </a:cubicBezTo>
                <a:cubicBezTo>
                  <a:pt x="9643866" y="5810114"/>
                  <a:pt x="9639483" y="5805793"/>
                  <a:pt x="9639483" y="5800390"/>
                </a:cubicBezTo>
                <a:cubicBezTo>
                  <a:pt x="9639483" y="5794988"/>
                  <a:pt x="9643803" y="5790603"/>
                  <a:pt x="9649203" y="5790603"/>
                </a:cubicBezTo>
                <a:close/>
                <a:moveTo>
                  <a:pt x="9417695" y="5790603"/>
                </a:moveTo>
                <a:cubicBezTo>
                  <a:pt x="9423031" y="5790603"/>
                  <a:pt x="9427416" y="5795052"/>
                  <a:pt x="9427416" y="5800390"/>
                </a:cubicBezTo>
                <a:cubicBezTo>
                  <a:pt x="9427416" y="5805729"/>
                  <a:pt x="9423095" y="5810114"/>
                  <a:pt x="9417695" y="5810114"/>
                </a:cubicBezTo>
                <a:cubicBezTo>
                  <a:pt x="9412295" y="5810114"/>
                  <a:pt x="9407911" y="5805793"/>
                  <a:pt x="9407911" y="5800390"/>
                </a:cubicBezTo>
                <a:cubicBezTo>
                  <a:pt x="9407911" y="5794988"/>
                  <a:pt x="9412295" y="5790603"/>
                  <a:pt x="9417695" y="5790603"/>
                </a:cubicBezTo>
                <a:close/>
                <a:moveTo>
                  <a:pt x="9176467" y="5790603"/>
                </a:moveTo>
                <a:cubicBezTo>
                  <a:pt x="9181803" y="5790603"/>
                  <a:pt x="9186187" y="5795052"/>
                  <a:pt x="9186187" y="5800390"/>
                </a:cubicBezTo>
                <a:cubicBezTo>
                  <a:pt x="9186187" y="5805729"/>
                  <a:pt x="9181867" y="5810114"/>
                  <a:pt x="9176467" y="5810114"/>
                </a:cubicBezTo>
                <a:cubicBezTo>
                  <a:pt x="9171066" y="5810114"/>
                  <a:pt x="9166683" y="5805793"/>
                  <a:pt x="9166683" y="5800390"/>
                </a:cubicBezTo>
                <a:cubicBezTo>
                  <a:pt x="9166683" y="5794988"/>
                  <a:pt x="9171066" y="5790603"/>
                  <a:pt x="9176467" y="5790603"/>
                </a:cubicBezTo>
                <a:close/>
                <a:moveTo>
                  <a:pt x="8935237" y="5790603"/>
                </a:moveTo>
                <a:cubicBezTo>
                  <a:pt x="8940574" y="5790603"/>
                  <a:pt x="8944958" y="5795052"/>
                  <a:pt x="8944958" y="5800390"/>
                </a:cubicBezTo>
                <a:cubicBezTo>
                  <a:pt x="8944958" y="5805729"/>
                  <a:pt x="8940638" y="5810114"/>
                  <a:pt x="8935237" y="5810114"/>
                </a:cubicBezTo>
                <a:cubicBezTo>
                  <a:pt x="8929837" y="5810114"/>
                  <a:pt x="8925454" y="5805793"/>
                  <a:pt x="8925454" y="5800390"/>
                </a:cubicBezTo>
                <a:cubicBezTo>
                  <a:pt x="8925454" y="5794988"/>
                  <a:pt x="8929837" y="5790603"/>
                  <a:pt x="8935237" y="5790603"/>
                </a:cubicBezTo>
                <a:close/>
                <a:moveTo>
                  <a:pt x="8694009" y="5790603"/>
                </a:moveTo>
                <a:cubicBezTo>
                  <a:pt x="8699346" y="5790603"/>
                  <a:pt x="8703730" y="5795052"/>
                  <a:pt x="8703730" y="5800390"/>
                </a:cubicBezTo>
                <a:cubicBezTo>
                  <a:pt x="8703730" y="5805729"/>
                  <a:pt x="8699346" y="5810114"/>
                  <a:pt x="8694009" y="5810114"/>
                </a:cubicBezTo>
                <a:cubicBezTo>
                  <a:pt x="8688673" y="5810114"/>
                  <a:pt x="8684289" y="5805793"/>
                  <a:pt x="8684289" y="5800390"/>
                </a:cubicBezTo>
                <a:cubicBezTo>
                  <a:pt x="8684289" y="5794988"/>
                  <a:pt x="8688609" y="5790603"/>
                  <a:pt x="8694009" y="5790603"/>
                </a:cubicBezTo>
                <a:close/>
                <a:moveTo>
                  <a:pt x="8452781" y="5790603"/>
                </a:moveTo>
                <a:cubicBezTo>
                  <a:pt x="8458181" y="5790603"/>
                  <a:pt x="8462566" y="5795052"/>
                  <a:pt x="8462566" y="5800390"/>
                </a:cubicBezTo>
                <a:cubicBezTo>
                  <a:pt x="8462566" y="5805729"/>
                  <a:pt x="8458118" y="5810114"/>
                  <a:pt x="8452781" y="5810114"/>
                </a:cubicBezTo>
                <a:cubicBezTo>
                  <a:pt x="8447445" y="5810114"/>
                  <a:pt x="8443061" y="5805793"/>
                  <a:pt x="8443061" y="5800390"/>
                </a:cubicBezTo>
                <a:cubicBezTo>
                  <a:pt x="8443061" y="5794988"/>
                  <a:pt x="8447381" y="5790603"/>
                  <a:pt x="8452781" y="5790603"/>
                </a:cubicBezTo>
                <a:close/>
                <a:moveTo>
                  <a:pt x="8211553" y="5790603"/>
                </a:moveTo>
                <a:cubicBezTo>
                  <a:pt x="8216889" y="5790603"/>
                  <a:pt x="8221273" y="5795052"/>
                  <a:pt x="8221273" y="5800390"/>
                </a:cubicBezTo>
                <a:cubicBezTo>
                  <a:pt x="8221273" y="5805729"/>
                  <a:pt x="8216953" y="5810114"/>
                  <a:pt x="8211553" y="5810114"/>
                </a:cubicBezTo>
                <a:cubicBezTo>
                  <a:pt x="8206152" y="5810114"/>
                  <a:pt x="8201769" y="5805793"/>
                  <a:pt x="8201769" y="5800390"/>
                </a:cubicBezTo>
                <a:cubicBezTo>
                  <a:pt x="8201769" y="5794988"/>
                  <a:pt x="8206152" y="5790603"/>
                  <a:pt x="8211553" y="5790603"/>
                </a:cubicBezTo>
                <a:close/>
                <a:moveTo>
                  <a:pt x="7970260" y="5790603"/>
                </a:moveTo>
                <a:cubicBezTo>
                  <a:pt x="7975661" y="5790603"/>
                  <a:pt x="7980044" y="5795052"/>
                  <a:pt x="7980044" y="5800390"/>
                </a:cubicBezTo>
                <a:cubicBezTo>
                  <a:pt x="7980044" y="5805729"/>
                  <a:pt x="7975661" y="5810114"/>
                  <a:pt x="7970260" y="5810114"/>
                </a:cubicBezTo>
                <a:cubicBezTo>
                  <a:pt x="7964860" y="5810114"/>
                  <a:pt x="7960477" y="5805793"/>
                  <a:pt x="7960477" y="5800390"/>
                </a:cubicBezTo>
                <a:cubicBezTo>
                  <a:pt x="7960477" y="5794988"/>
                  <a:pt x="7964860" y="5790603"/>
                  <a:pt x="7970260" y="5790603"/>
                </a:cubicBezTo>
                <a:close/>
                <a:moveTo>
                  <a:pt x="7729032" y="5790603"/>
                </a:moveTo>
                <a:cubicBezTo>
                  <a:pt x="7734369" y="5790603"/>
                  <a:pt x="7738753" y="5795052"/>
                  <a:pt x="7738753" y="5800390"/>
                </a:cubicBezTo>
                <a:cubicBezTo>
                  <a:pt x="7738753" y="5805729"/>
                  <a:pt x="7734432" y="5810114"/>
                  <a:pt x="7729032" y="5810114"/>
                </a:cubicBezTo>
                <a:cubicBezTo>
                  <a:pt x="7723632" y="5810114"/>
                  <a:pt x="7719249" y="5805793"/>
                  <a:pt x="7719249" y="5800390"/>
                </a:cubicBezTo>
                <a:cubicBezTo>
                  <a:pt x="7719249" y="5794988"/>
                  <a:pt x="7723632" y="5790603"/>
                  <a:pt x="7729032" y="5790603"/>
                </a:cubicBezTo>
                <a:close/>
                <a:moveTo>
                  <a:pt x="7487803" y="5790603"/>
                </a:moveTo>
                <a:cubicBezTo>
                  <a:pt x="7493139" y="5790603"/>
                  <a:pt x="7497524" y="5795052"/>
                  <a:pt x="7497524" y="5800390"/>
                </a:cubicBezTo>
                <a:cubicBezTo>
                  <a:pt x="7497524" y="5805729"/>
                  <a:pt x="7493203" y="5810114"/>
                  <a:pt x="7487803" y="5810114"/>
                </a:cubicBezTo>
                <a:cubicBezTo>
                  <a:pt x="7482403" y="5810114"/>
                  <a:pt x="7478019" y="5805793"/>
                  <a:pt x="7478019" y="5800390"/>
                </a:cubicBezTo>
                <a:cubicBezTo>
                  <a:pt x="7478019" y="5794988"/>
                  <a:pt x="7482403" y="5790603"/>
                  <a:pt x="7487803" y="5790603"/>
                </a:cubicBezTo>
                <a:close/>
                <a:moveTo>
                  <a:pt x="7246575" y="5790603"/>
                </a:moveTo>
                <a:cubicBezTo>
                  <a:pt x="7251975" y="5790603"/>
                  <a:pt x="7256359" y="5795052"/>
                  <a:pt x="7256359" y="5800390"/>
                </a:cubicBezTo>
                <a:cubicBezTo>
                  <a:pt x="7256359" y="5805729"/>
                  <a:pt x="7251912" y="5810114"/>
                  <a:pt x="7246575" y="5810114"/>
                </a:cubicBezTo>
                <a:cubicBezTo>
                  <a:pt x="7241238" y="5810114"/>
                  <a:pt x="7236855" y="5805793"/>
                  <a:pt x="7236855" y="5800390"/>
                </a:cubicBezTo>
                <a:cubicBezTo>
                  <a:pt x="7236855" y="5794988"/>
                  <a:pt x="7241175" y="5790603"/>
                  <a:pt x="7246575" y="5790603"/>
                </a:cubicBezTo>
                <a:close/>
                <a:moveTo>
                  <a:pt x="7005346" y="5790603"/>
                </a:moveTo>
                <a:cubicBezTo>
                  <a:pt x="7010746" y="5790603"/>
                  <a:pt x="7015130" y="5795052"/>
                  <a:pt x="7015130" y="5800390"/>
                </a:cubicBezTo>
                <a:cubicBezTo>
                  <a:pt x="7015130" y="5805729"/>
                  <a:pt x="7010683" y="5810114"/>
                  <a:pt x="7005346" y="5810114"/>
                </a:cubicBezTo>
                <a:cubicBezTo>
                  <a:pt x="7000009" y="5810114"/>
                  <a:pt x="6995626" y="5805793"/>
                  <a:pt x="6995626" y="5800390"/>
                </a:cubicBezTo>
                <a:cubicBezTo>
                  <a:pt x="6995626" y="5794988"/>
                  <a:pt x="6999946" y="5790603"/>
                  <a:pt x="7005346" y="5790603"/>
                </a:cubicBezTo>
                <a:close/>
                <a:moveTo>
                  <a:pt x="6764118" y="5790603"/>
                </a:moveTo>
                <a:cubicBezTo>
                  <a:pt x="6769518" y="5790603"/>
                  <a:pt x="6773902" y="5795052"/>
                  <a:pt x="6773902" y="5800390"/>
                </a:cubicBezTo>
                <a:cubicBezTo>
                  <a:pt x="6773902" y="5805729"/>
                  <a:pt x="6769518" y="5810114"/>
                  <a:pt x="6764118" y="5810114"/>
                </a:cubicBezTo>
                <a:cubicBezTo>
                  <a:pt x="6758718" y="5810114"/>
                  <a:pt x="6754335" y="5805793"/>
                  <a:pt x="6754335" y="5800390"/>
                </a:cubicBezTo>
                <a:cubicBezTo>
                  <a:pt x="6754335" y="5794988"/>
                  <a:pt x="6758718" y="5790603"/>
                  <a:pt x="6764118" y="5790603"/>
                </a:cubicBezTo>
                <a:close/>
                <a:moveTo>
                  <a:pt x="6522889" y="5790603"/>
                </a:moveTo>
                <a:cubicBezTo>
                  <a:pt x="6528225" y="5790603"/>
                  <a:pt x="6532610" y="5795052"/>
                  <a:pt x="6532610" y="5800390"/>
                </a:cubicBezTo>
                <a:cubicBezTo>
                  <a:pt x="6532610" y="5805729"/>
                  <a:pt x="6528289" y="5810114"/>
                  <a:pt x="6522889" y="5810114"/>
                </a:cubicBezTo>
                <a:cubicBezTo>
                  <a:pt x="6517489" y="5810114"/>
                  <a:pt x="6513105" y="5805793"/>
                  <a:pt x="6513105" y="5800390"/>
                </a:cubicBezTo>
                <a:cubicBezTo>
                  <a:pt x="6513105" y="5794988"/>
                  <a:pt x="6517489" y="5790603"/>
                  <a:pt x="6522889" y="5790603"/>
                </a:cubicBezTo>
                <a:close/>
                <a:moveTo>
                  <a:pt x="6281661" y="5790603"/>
                </a:moveTo>
                <a:cubicBezTo>
                  <a:pt x="6286997" y="5790603"/>
                  <a:pt x="6291381" y="5795052"/>
                  <a:pt x="6291381" y="5800390"/>
                </a:cubicBezTo>
                <a:cubicBezTo>
                  <a:pt x="6291381" y="5805729"/>
                  <a:pt x="6287061" y="5810114"/>
                  <a:pt x="6281661" y="5810114"/>
                </a:cubicBezTo>
                <a:cubicBezTo>
                  <a:pt x="6276261" y="5810114"/>
                  <a:pt x="6271877" y="5805793"/>
                  <a:pt x="6271877" y="5800390"/>
                </a:cubicBezTo>
                <a:cubicBezTo>
                  <a:pt x="6271877" y="5794988"/>
                  <a:pt x="6276261" y="5790603"/>
                  <a:pt x="6281661" y="5790603"/>
                </a:cubicBezTo>
                <a:close/>
                <a:moveTo>
                  <a:pt x="6040432" y="5790603"/>
                </a:moveTo>
                <a:cubicBezTo>
                  <a:pt x="6045832" y="5790603"/>
                  <a:pt x="6050216" y="5795052"/>
                  <a:pt x="6050216" y="5800390"/>
                </a:cubicBezTo>
                <a:cubicBezTo>
                  <a:pt x="6050216" y="5805729"/>
                  <a:pt x="6045769" y="5810114"/>
                  <a:pt x="6040432" y="5810114"/>
                </a:cubicBezTo>
                <a:cubicBezTo>
                  <a:pt x="6035095" y="5810114"/>
                  <a:pt x="6030712" y="5805793"/>
                  <a:pt x="6030712" y="5800390"/>
                </a:cubicBezTo>
                <a:cubicBezTo>
                  <a:pt x="6030712" y="5794988"/>
                  <a:pt x="6035032" y="5790603"/>
                  <a:pt x="6040432" y="5790603"/>
                </a:cubicBezTo>
                <a:close/>
                <a:moveTo>
                  <a:pt x="5799205" y="5790603"/>
                </a:moveTo>
                <a:cubicBezTo>
                  <a:pt x="5804606" y="5790603"/>
                  <a:pt x="5808989" y="5795052"/>
                  <a:pt x="5808989" y="5800390"/>
                </a:cubicBezTo>
                <a:cubicBezTo>
                  <a:pt x="5808989" y="5805729"/>
                  <a:pt x="5804542" y="5810114"/>
                  <a:pt x="5799205" y="5810114"/>
                </a:cubicBezTo>
                <a:cubicBezTo>
                  <a:pt x="5793870" y="5810114"/>
                  <a:pt x="5789486" y="5805793"/>
                  <a:pt x="5789486" y="5800390"/>
                </a:cubicBezTo>
                <a:cubicBezTo>
                  <a:pt x="5789486" y="5794988"/>
                  <a:pt x="5793806" y="5790603"/>
                  <a:pt x="5799205" y="5790603"/>
                </a:cubicBezTo>
                <a:close/>
                <a:moveTo>
                  <a:pt x="5557992" y="5790603"/>
                </a:moveTo>
                <a:cubicBezTo>
                  <a:pt x="5563392" y="5790603"/>
                  <a:pt x="5567774" y="5795052"/>
                  <a:pt x="5567774" y="5800390"/>
                </a:cubicBezTo>
                <a:cubicBezTo>
                  <a:pt x="5567774" y="5805729"/>
                  <a:pt x="5563392" y="5810114"/>
                  <a:pt x="5557992" y="5810114"/>
                </a:cubicBezTo>
                <a:cubicBezTo>
                  <a:pt x="5552592" y="5810114"/>
                  <a:pt x="5548208" y="5805793"/>
                  <a:pt x="5548208" y="5800390"/>
                </a:cubicBezTo>
                <a:cubicBezTo>
                  <a:pt x="5548208" y="5794988"/>
                  <a:pt x="5552592" y="5790603"/>
                  <a:pt x="5557992" y="5790603"/>
                </a:cubicBezTo>
                <a:close/>
                <a:moveTo>
                  <a:pt x="5316710" y="5790603"/>
                </a:moveTo>
                <a:cubicBezTo>
                  <a:pt x="5322044" y="5790603"/>
                  <a:pt x="5326432" y="5795052"/>
                  <a:pt x="5326432" y="5800390"/>
                </a:cubicBezTo>
                <a:cubicBezTo>
                  <a:pt x="5326432" y="5805729"/>
                  <a:pt x="5322107" y="5810114"/>
                  <a:pt x="5316710" y="5810114"/>
                </a:cubicBezTo>
                <a:cubicBezTo>
                  <a:pt x="5311316" y="5810114"/>
                  <a:pt x="5306926" y="5805793"/>
                  <a:pt x="5306926" y="5800390"/>
                </a:cubicBezTo>
                <a:cubicBezTo>
                  <a:pt x="5306926" y="5794988"/>
                  <a:pt x="5311316" y="5790603"/>
                  <a:pt x="5316710" y="5790603"/>
                </a:cubicBezTo>
                <a:close/>
                <a:moveTo>
                  <a:pt x="5075486" y="5790603"/>
                </a:moveTo>
                <a:cubicBezTo>
                  <a:pt x="5080820" y="5790603"/>
                  <a:pt x="5085202" y="5795052"/>
                  <a:pt x="5085202" y="5800390"/>
                </a:cubicBezTo>
                <a:cubicBezTo>
                  <a:pt x="5085202" y="5805729"/>
                  <a:pt x="5080885" y="5810114"/>
                  <a:pt x="5075486" y="5810114"/>
                </a:cubicBezTo>
                <a:cubicBezTo>
                  <a:pt x="5070089" y="5810114"/>
                  <a:pt x="5065705" y="5805793"/>
                  <a:pt x="5065705" y="5800390"/>
                </a:cubicBezTo>
                <a:cubicBezTo>
                  <a:pt x="5065705" y="5794988"/>
                  <a:pt x="5070089" y="5790603"/>
                  <a:pt x="5075486" y="5790603"/>
                </a:cubicBezTo>
                <a:close/>
                <a:moveTo>
                  <a:pt x="4834252" y="5790603"/>
                </a:moveTo>
                <a:cubicBezTo>
                  <a:pt x="4839658" y="5790603"/>
                  <a:pt x="4844040" y="5795052"/>
                  <a:pt x="4844040" y="5800390"/>
                </a:cubicBezTo>
                <a:cubicBezTo>
                  <a:pt x="4844040" y="5805729"/>
                  <a:pt x="4839595" y="5810114"/>
                  <a:pt x="4834252" y="5810114"/>
                </a:cubicBezTo>
                <a:cubicBezTo>
                  <a:pt x="4828917" y="5810114"/>
                  <a:pt x="4824534" y="5805793"/>
                  <a:pt x="4824534" y="5800390"/>
                </a:cubicBezTo>
                <a:cubicBezTo>
                  <a:pt x="4824534" y="5794988"/>
                  <a:pt x="4828853" y="5790603"/>
                  <a:pt x="4834252" y="5790603"/>
                </a:cubicBezTo>
                <a:close/>
                <a:moveTo>
                  <a:pt x="4593019" y="5790603"/>
                </a:moveTo>
                <a:cubicBezTo>
                  <a:pt x="4598416" y="5790603"/>
                  <a:pt x="4602795" y="5795052"/>
                  <a:pt x="4602795" y="5800390"/>
                </a:cubicBezTo>
                <a:cubicBezTo>
                  <a:pt x="4602795" y="5805729"/>
                  <a:pt x="4598353" y="5810114"/>
                  <a:pt x="4593019" y="5810114"/>
                </a:cubicBezTo>
                <a:cubicBezTo>
                  <a:pt x="4587686" y="5810114"/>
                  <a:pt x="4583304" y="5805793"/>
                  <a:pt x="4583304" y="5800390"/>
                </a:cubicBezTo>
                <a:cubicBezTo>
                  <a:pt x="4583304" y="5794988"/>
                  <a:pt x="4587622" y="5790603"/>
                  <a:pt x="4593019" y="5790603"/>
                </a:cubicBezTo>
                <a:close/>
                <a:moveTo>
                  <a:pt x="4351806" y="5790603"/>
                </a:moveTo>
                <a:cubicBezTo>
                  <a:pt x="4357195" y="5790603"/>
                  <a:pt x="4361580" y="5795052"/>
                  <a:pt x="4361580" y="5800390"/>
                </a:cubicBezTo>
                <a:cubicBezTo>
                  <a:pt x="4361580" y="5805729"/>
                  <a:pt x="4357195" y="5810114"/>
                  <a:pt x="4351806" y="5810114"/>
                </a:cubicBezTo>
                <a:cubicBezTo>
                  <a:pt x="4346397" y="5810114"/>
                  <a:pt x="4342006" y="5805793"/>
                  <a:pt x="4342006" y="5800390"/>
                </a:cubicBezTo>
                <a:cubicBezTo>
                  <a:pt x="4342006" y="5794988"/>
                  <a:pt x="4346397" y="5790603"/>
                  <a:pt x="4351806" y="5790603"/>
                </a:cubicBezTo>
                <a:close/>
                <a:moveTo>
                  <a:pt x="4110583" y="5790603"/>
                </a:moveTo>
                <a:cubicBezTo>
                  <a:pt x="4115986" y="5790603"/>
                  <a:pt x="4120362" y="5795052"/>
                  <a:pt x="4120362" y="5800390"/>
                </a:cubicBezTo>
                <a:cubicBezTo>
                  <a:pt x="4120362" y="5805729"/>
                  <a:pt x="4115986" y="5810114"/>
                  <a:pt x="4110583" y="5810114"/>
                </a:cubicBezTo>
                <a:cubicBezTo>
                  <a:pt x="4105180" y="5810114"/>
                  <a:pt x="4100801" y="5805793"/>
                  <a:pt x="4100801" y="5800390"/>
                </a:cubicBezTo>
                <a:cubicBezTo>
                  <a:pt x="4100801" y="5794988"/>
                  <a:pt x="4105180" y="5790603"/>
                  <a:pt x="4110583" y="5790603"/>
                </a:cubicBezTo>
                <a:close/>
                <a:moveTo>
                  <a:pt x="3869431" y="5790603"/>
                </a:moveTo>
                <a:cubicBezTo>
                  <a:pt x="3874765" y="5790603"/>
                  <a:pt x="3879151" y="5795052"/>
                  <a:pt x="3879151" y="5800390"/>
                </a:cubicBezTo>
                <a:cubicBezTo>
                  <a:pt x="3879151" y="5805729"/>
                  <a:pt x="3874830" y="5810114"/>
                  <a:pt x="3869431" y="5810114"/>
                </a:cubicBezTo>
                <a:cubicBezTo>
                  <a:pt x="3864032" y="5810114"/>
                  <a:pt x="3859649" y="5805793"/>
                  <a:pt x="3859649" y="5800390"/>
                </a:cubicBezTo>
                <a:cubicBezTo>
                  <a:pt x="3859649" y="5794988"/>
                  <a:pt x="3864032" y="5790603"/>
                  <a:pt x="3869431" y="5790603"/>
                </a:cubicBezTo>
                <a:close/>
                <a:moveTo>
                  <a:pt x="3628215" y="5790603"/>
                </a:moveTo>
                <a:cubicBezTo>
                  <a:pt x="3633533" y="5790603"/>
                  <a:pt x="3637936" y="5795052"/>
                  <a:pt x="3637936" y="5800390"/>
                </a:cubicBezTo>
                <a:cubicBezTo>
                  <a:pt x="3637936" y="5805729"/>
                  <a:pt x="3633597" y="5810114"/>
                  <a:pt x="3628215" y="5810114"/>
                </a:cubicBezTo>
                <a:cubicBezTo>
                  <a:pt x="3622815" y="5810114"/>
                  <a:pt x="3618433" y="5805793"/>
                  <a:pt x="3618433" y="5800390"/>
                </a:cubicBezTo>
                <a:cubicBezTo>
                  <a:pt x="3618433" y="5794988"/>
                  <a:pt x="3622815" y="5790603"/>
                  <a:pt x="3628215" y="5790603"/>
                </a:cubicBezTo>
                <a:close/>
                <a:moveTo>
                  <a:pt x="3386960" y="5790603"/>
                </a:moveTo>
                <a:cubicBezTo>
                  <a:pt x="3392361" y="5790603"/>
                  <a:pt x="3396745" y="5795052"/>
                  <a:pt x="3396745" y="5800390"/>
                </a:cubicBezTo>
                <a:cubicBezTo>
                  <a:pt x="3396745" y="5805729"/>
                  <a:pt x="3392297" y="5810114"/>
                  <a:pt x="3386960" y="5810114"/>
                </a:cubicBezTo>
                <a:cubicBezTo>
                  <a:pt x="3381623" y="5810114"/>
                  <a:pt x="3377238" y="5805793"/>
                  <a:pt x="3377238" y="5800390"/>
                </a:cubicBezTo>
                <a:cubicBezTo>
                  <a:pt x="3377238" y="5794988"/>
                  <a:pt x="3381559" y="5790603"/>
                  <a:pt x="3386960" y="5790603"/>
                </a:cubicBezTo>
                <a:close/>
                <a:moveTo>
                  <a:pt x="3145752" y="5790603"/>
                </a:moveTo>
                <a:cubicBezTo>
                  <a:pt x="3151151" y="5790603"/>
                  <a:pt x="3155534" y="5795052"/>
                  <a:pt x="3155534" y="5800390"/>
                </a:cubicBezTo>
                <a:cubicBezTo>
                  <a:pt x="3155534" y="5805729"/>
                  <a:pt x="3151088" y="5810114"/>
                  <a:pt x="3145752" y="5810114"/>
                </a:cubicBezTo>
                <a:cubicBezTo>
                  <a:pt x="3140417" y="5810114"/>
                  <a:pt x="3136034" y="5805793"/>
                  <a:pt x="3136034" y="5800390"/>
                </a:cubicBezTo>
                <a:cubicBezTo>
                  <a:pt x="3136034" y="5794988"/>
                  <a:pt x="3140353" y="5790603"/>
                  <a:pt x="3145752" y="5790603"/>
                </a:cubicBezTo>
                <a:close/>
                <a:moveTo>
                  <a:pt x="2904575" y="5790603"/>
                </a:moveTo>
                <a:cubicBezTo>
                  <a:pt x="2909974" y="5790603"/>
                  <a:pt x="2914357" y="5795052"/>
                  <a:pt x="2914357" y="5800390"/>
                </a:cubicBezTo>
                <a:cubicBezTo>
                  <a:pt x="2914357" y="5805729"/>
                  <a:pt x="2909974" y="5810114"/>
                  <a:pt x="2904575" y="5810114"/>
                </a:cubicBezTo>
                <a:cubicBezTo>
                  <a:pt x="2899176" y="5810114"/>
                  <a:pt x="2894793" y="5805793"/>
                  <a:pt x="2894793" y="5800390"/>
                </a:cubicBezTo>
                <a:cubicBezTo>
                  <a:pt x="2894793" y="5794988"/>
                  <a:pt x="2899176" y="5790603"/>
                  <a:pt x="2904575" y="5790603"/>
                </a:cubicBezTo>
                <a:close/>
                <a:moveTo>
                  <a:pt x="2663275" y="5790603"/>
                </a:moveTo>
                <a:cubicBezTo>
                  <a:pt x="2668613" y="5790603"/>
                  <a:pt x="2673000" y="5795052"/>
                  <a:pt x="2673000" y="5800390"/>
                </a:cubicBezTo>
                <a:cubicBezTo>
                  <a:pt x="2673000" y="5805729"/>
                  <a:pt x="2668677" y="5810114"/>
                  <a:pt x="2663275" y="5810114"/>
                </a:cubicBezTo>
                <a:cubicBezTo>
                  <a:pt x="2657878" y="5810114"/>
                  <a:pt x="2653494" y="5805793"/>
                  <a:pt x="2653494" y="5800390"/>
                </a:cubicBezTo>
                <a:cubicBezTo>
                  <a:pt x="2653494" y="5794988"/>
                  <a:pt x="2657878" y="5790603"/>
                  <a:pt x="2663275" y="5790603"/>
                </a:cubicBezTo>
                <a:close/>
                <a:moveTo>
                  <a:pt x="2422039" y="5790603"/>
                </a:moveTo>
                <a:cubicBezTo>
                  <a:pt x="2427373" y="5790603"/>
                  <a:pt x="2431755" y="5795052"/>
                  <a:pt x="2431755" y="5800390"/>
                </a:cubicBezTo>
                <a:cubicBezTo>
                  <a:pt x="2431755" y="5805729"/>
                  <a:pt x="2427437" y="5810114"/>
                  <a:pt x="2422039" y="5810114"/>
                </a:cubicBezTo>
                <a:cubicBezTo>
                  <a:pt x="2416642" y="5810114"/>
                  <a:pt x="2412260" y="5805793"/>
                  <a:pt x="2412260" y="5800390"/>
                </a:cubicBezTo>
                <a:cubicBezTo>
                  <a:pt x="2412260" y="5794988"/>
                  <a:pt x="2416642" y="5790603"/>
                  <a:pt x="2422039" y="5790603"/>
                </a:cubicBezTo>
                <a:close/>
                <a:moveTo>
                  <a:pt x="2180796" y="5790603"/>
                </a:moveTo>
                <a:cubicBezTo>
                  <a:pt x="2186202" y="5790603"/>
                  <a:pt x="2190581" y="5795052"/>
                  <a:pt x="2190581" y="5800390"/>
                </a:cubicBezTo>
                <a:cubicBezTo>
                  <a:pt x="2190581" y="5805729"/>
                  <a:pt x="2186136" y="5810114"/>
                  <a:pt x="2180796" y="5810114"/>
                </a:cubicBezTo>
                <a:cubicBezTo>
                  <a:pt x="2175475" y="5810114"/>
                  <a:pt x="2171087" y="5805793"/>
                  <a:pt x="2171087" y="5800390"/>
                </a:cubicBezTo>
                <a:cubicBezTo>
                  <a:pt x="2171087" y="5794988"/>
                  <a:pt x="2175412" y="5790603"/>
                  <a:pt x="2180796" y="5790603"/>
                </a:cubicBezTo>
                <a:close/>
                <a:moveTo>
                  <a:pt x="1939584" y="5790603"/>
                </a:moveTo>
                <a:cubicBezTo>
                  <a:pt x="1944983" y="5790603"/>
                  <a:pt x="1949367" y="5795052"/>
                  <a:pt x="1949367" y="5800390"/>
                </a:cubicBezTo>
                <a:cubicBezTo>
                  <a:pt x="1949367" y="5805729"/>
                  <a:pt x="1944920" y="5810114"/>
                  <a:pt x="1939584" y="5810114"/>
                </a:cubicBezTo>
                <a:cubicBezTo>
                  <a:pt x="1934247" y="5810114"/>
                  <a:pt x="1929862" y="5805793"/>
                  <a:pt x="1929862" y="5800390"/>
                </a:cubicBezTo>
                <a:cubicBezTo>
                  <a:pt x="1929862" y="5794988"/>
                  <a:pt x="1934184" y="5790603"/>
                  <a:pt x="1939584" y="5790603"/>
                </a:cubicBezTo>
                <a:close/>
                <a:moveTo>
                  <a:pt x="1698333" y="5790603"/>
                </a:moveTo>
                <a:cubicBezTo>
                  <a:pt x="1703735" y="5790603"/>
                  <a:pt x="1708119" y="5795052"/>
                  <a:pt x="1708119" y="5800390"/>
                </a:cubicBezTo>
                <a:cubicBezTo>
                  <a:pt x="1708119" y="5805729"/>
                  <a:pt x="1703735" y="5810114"/>
                  <a:pt x="1698333" y="5810114"/>
                </a:cubicBezTo>
                <a:cubicBezTo>
                  <a:pt x="1692932" y="5810114"/>
                  <a:pt x="1688548" y="5805793"/>
                  <a:pt x="1688548" y="5800390"/>
                </a:cubicBezTo>
                <a:cubicBezTo>
                  <a:pt x="1688548" y="5794988"/>
                  <a:pt x="1692932" y="5790603"/>
                  <a:pt x="1698333" y="5790603"/>
                </a:cubicBezTo>
                <a:close/>
                <a:moveTo>
                  <a:pt x="1457109" y="5790603"/>
                </a:moveTo>
                <a:cubicBezTo>
                  <a:pt x="1462445" y="5790603"/>
                  <a:pt x="1466829" y="5795052"/>
                  <a:pt x="1466829" y="5800390"/>
                </a:cubicBezTo>
                <a:cubicBezTo>
                  <a:pt x="1466829" y="5805729"/>
                  <a:pt x="1462508" y="5810114"/>
                  <a:pt x="1457109" y="5810114"/>
                </a:cubicBezTo>
                <a:cubicBezTo>
                  <a:pt x="1451709" y="5810114"/>
                  <a:pt x="1447325" y="5805793"/>
                  <a:pt x="1447325" y="5800390"/>
                </a:cubicBezTo>
                <a:cubicBezTo>
                  <a:pt x="1447325" y="5794988"/>
                  <a:pt x="1451709" y="5790603"/>
                  <a:pt x="1457109" y="5790603"/>
                </a:cubicBezTo>
                <a:close/>
                <a:moveTo>
                  <a:pt x="1215887" y="5790603"/>
                </a:moveTo>
                <a:cubicBezTo>
                  <a:pt x="1221287" y="5790603"/>
                  <a:pt x="1225671" y="5795052"/>
                  <a:pt x="1225671" y="5800390"/>
                </a:cubicBezTo>
                <a:cubicBezTo>
                  <a:pt x="1225671" y="5805729"/>
                  <a:pt x="1221224" y="5810114"/>
                  <a:pt x="1215887" y="5810114"/>
                </a:cubicBezTo>
                <a:cubicBezTo>
                  <a:pt x="1210551" y="5810114"/>
                  <a:pt x="1206167" y="5805793"/>
                  <a:pt x="1206167" y="5800390"/>
                </a:cubicBezTo>
                <a:cubicBezTo>
                  <a:pt x="1206167" y="5794988"/>
                  <a:pt x="1210487" y="5790603"/>
                  <a:pt x="1215887" y="5790603"/>
                </a:cubicBezTo>
                <a:close/>
                <a:moveTo>
                  <a:pt x="974667" y="5790603"/>
                </a:moveTo>
                <a:cubicBezTo>
                  <a:pt x="980067" y="5790603"/>
                  <a:pt x="984451" y="5795052"/>
                  <a:pt x="984451" y="5800390"/>
                </a:cubicBezTo>
                <a:cubicBezTo>
                  <a:pt x="984451" y="5805729"/>
                  <a:pt x="980004" y="5810114"/>
                  <a:pt x="974667" y="5810114"/>
                </a:cubicBezTo>
                <a:cubicBezTo>
                  <a:pt x="969331" y="5810114"/>
                  <a:pt x="964947" y="5805793"/>
                  <a:pt x="964947" y="5800390"/>
                </a:cubicBezTo>
                <a:cubicBezTo>
                  <a:pt x="964947" y="5794988"/>
                  <a:pt x="969267" y="5790603"/>
                  <a:pt x="974667" y="5790603"/>
                </a:cubicBezTo>
                <a:close/>
                <a:moveTo>
                  <a:pt x="733447" y="5790603"/>
                </a:moveTo>
                <a:cubicBezTo>
                  <a:pt x="738783" y="5790603"/>
                  <a:pt x="743167" y="5795052"/>
                  <a:pt x="743167" y="5800390"/>
                </a:cubicBezTo>
                <a:cubicBezTo>
                  <a:pt x="743167" y="5805729"/>
                  <a:pt x="738847" y="5810114"/>
                  <a:pt x="733447" y="5810114"/>
                </a:cubicBezTo>
                <a:cubicBezTo>
                  <a:pt x="728047" y="5810114"/>
                  <a:pt x="723663" y="5805793"/>
                  <a:pt x="723663" y="5800390"/>
                </a:cubicBezTo>
                <a:cubicBezTo>
                  <a:pt x="723663" y="5794988"/>
                  <a:pt x="728047" y="5790603"/>
                  <a:pt x="733447" y="5790603"/>
                </a:cubicBezTo>
                <a:close/>
                <a:moveTo>
                  <a:pt x="492227" y="5790603"/>
                </a:moveTo>
                <a:cubicBezTo>
                  <a:pt x="497563" y="5790603"/>
                  <a:pt x="501946" y="5795052"/>
                  <a:pt x="501946" y="5800390"/>
                </a:cubicBezTo>
                <a:cubicBezTo>
                  <a:pt x="501946" y="5805729"/>
                  <a:pt x="497626" y="5810114"/>
                  <a:pt x="492227" y="5810114"/>
                </a:cubicBezTo>
                <a:cubicBezTo>
                  <a:pt x="486827" y="5810114"/>
                  <a:pt x="482443" y="5805793"/>
                  <a:pt x="482443" y="5800390"/>
                </a:cubicBezTo>
                <a:cubicBezTo>
                  <a:pt x="482443" y="5794988"/>
                  <a:pt x="486827" y="5790603"/>
                  <a:pt x="492227" y="5790603"/>
                </a:cubicBezTo>
                <a:close/>
                <a:moveTo>
                  <a:pt x="251007" y="5790603"/>
                </a:moveTo>
                <a:cubicBezTo>
                  <a:pt x="256407" y="5790603"/>
                  <a:pt x="260791" y="5795052"/>
                  <a:pt x="260791" y="5800390"/>
                </a:cubicBezTo>
                <a:cubicBezTo>
                  <a:pt x="260791" y="5805729"/>
                  <a:pt x="256344" y="5810114"/>
                  <a:pt x="251007" y="5810114"/>
                </a:cubicBezTo>
                <a:cubicBezTo>
                  <a:pt x="245671" y="5810114"/>
                  <a:pt x="241287" y="5805793"/>
                  <a:pt x="241287" y="5800390"/>
                </a:cubicBezTo>
                <a:cubicBezTo>
                  <a:pt x="241287" y="5794988"/>
                  <a:pt x="245607" y="5790603"/>
                  <a:pt x="251007" y="5790603"/>
                </a:cubicBezTo>
                <a:close/>
                <a:moveTo>
                  <a:pt x="9724" y="5790603"/>
                </a:moveTo>
                <a:cubicBezTo>
                  <a:pt x="15124" y="5790603"/>
                  <a:pt x="19508" y="5795052"/>
                  <a:pt x="19508" y="5800390"/>
                </a:cubicBezTo>
                <a:cubicBezTo>
                  <a:pt x="19508" y="5805729"/>
                  <a:pt x="15061" y="5810114"/>
                  <a:pt x="9724" y="5810114"/>
                </a:cubicBezTo>
                <a:cubicBezTo>
                  <a:pt x="4388" y="5810114"/>
                  <a:pt x="4" y="5805793"/>
                  <a:pt x="4" y="5800390"/>
                </a:cubicBezTo>
                <a:cubicBezTo>
                  <a:pt x="4" y="5794988"/>
                  <a:pt x="4324" y="5790603"/>
                  <a:pt x="9724" y="5790603"/>
                </a:cubicBezTo>
                <a:close/>
                <a:moveTo>
                  <a:pt x="11820259" y="5549351"/>
                </a:moveTo>
                <a:cubicBezTo>
                  <a:pt x="11825659" y="5549351"/>
                  <a:pt x="11830043" y="5553673"/>
                  <a:pt x="11830043" y="5559075"/>
                </a:cubicBezTo>
                <a:cubicBezTo>
                  <a:pt x="11830043" y="5564477"/>
                  <a:pt x="11825596" y="5568862"/>
                  <a:pt x="11820259" y="5568862"/>
                </a:cubicBezTo>
                <a:cubicBezTo>
                  <a:pt x="11814922" y="5568862"/>
                  <a:pt x="11810539" y="5564413"/>
                  <a:pt x="11810539" y="5559075"/>
                </a:cubicBezTo>
                <a:cubicBezTo>
                  <a:pt x="11810539" y="5553736"/>
                  <a:pt x="11814859" y="5549351"/>
                  <a:pt x="11820259" y="5549351"/>
                </a:cubicBezTo>
                <a:close/>
                <a:moveTo>
                  <a:pt x="11579030" y="5549351"/>
                </a:moveTo>
                <a:cubicBezTo>
                  <a:pt x="11584430" y="5549351"/>
                  <a:pt x="11588815" y="5553673"/>
                  <a:pt x="11588815" y="5559075"/>
                </a:cubicBezTo>
                <a:cubicBezTo>
                  <a:pt x="11588815" y="5564477"/>
                  <a:pt x="11584367" y="5568862"/>
                  <a:pt x="11579030" y="5568862"/>
                </a:cubicBezTo>
                <a:cubicBezTo>
                  <a:pt x="11573694" y="5568862"/>
                  <a:pt x="11569310" y="5564413"/>
                  <a:pt x="11569310" y="5559075"/>
                </a:cubicBezTo>
                <a:cubicBezTo>
                  <a:pt x="11569310" y="5553736"/>
                  <a:pt x="11573630" y="5549351"/>
                  <a:pt x="11579030" y="5549351"/>
                </a:cubicBezTo>
                <a:close/>
                <a:moveTo>
                  <a:pt x="11337802" y="5549351"/>
                </a:moveTo>
                <a:cubicBezTo>
                  <a:pt x="11343202" y="5549351"/>
                  <a:pt x="11347587" y="5553673"/>
                  <a:pt x="11347587" y="5559075"/>
                </a:cubicBezTo>
                <a:cubicBezTo>
                  <a:pt x="11347587" y="5564477"/>
                  <a:pt x="11343139" y="5568862"/>
                  <a:pt x="11337802" y="5568862"/>
                </a:cubicBezTo>
                <a:cubicBezTo>
                  <a:pt x="11332466" y="5568862"/>
                  <a:pt x="11328082" y="5564413"/>
                  <a:pt x="11328082" y="5559075"/>
                </a:cubicBezTo>
                <a:cubicBezTo>
                  <a:pt x="11328082" y="5553736"/>
                  <a:pt x="11332402" y="5549351"/>
                  <a:pt x="11337802" y="5549351"/>
                </a:cubicBezTo>
                <a:close/>
                <a:moveTo>
                  <a:pt x="11096574" y="5549351"/>
                </a:moveTo>
                <a:cubicBezTo>
                  <a:pt x="11101910" y="5549351"/>
                  <a:pt x="11106294" y="5553673"/>
                  <a:pt x="11106294" y="5559075"/>
                </a:cubicBezTo>
                <a:cubicBezTo>
                  <a:pt x="11106294" y="5564477"/>
                  <a:pt x="11101974" y="5568862"/>
                  <a:pt x="11096574" y="5568862"/>
                </a:cubicBezTo>
                <a:cubicBezTo>
                  <a:pt x="11091174" y="5568862"/>
                  <a:pt x="11086790" y="5564413"/>
                  <a:pt x="11086790" y="5559075"/>
                </a:cubicBezTo>
                <a:cubicBezTo>
                  <a:pt x="11086790" y="5553736"/>
                  <a:pt x="11091174" y="5549351"/>
                  <a:pt x="11096574" y="5549351"/>
                </a:cubicBezTo>
                <a:close/>
                <a:moveTo>
                  <a:pt x="10855345" y="5549351"/>
                </a:moveTo>
                <a:cubicBezTo>
                  <a:pt x="10860682" y="5549351"/>
                  <a:pt x="10865065" y="5553673"/>
                  <a:pt x="10865065" y="5559075"/>
                </a:cubicBezTo>
                <a:cubicBezTo>
                  <a:pt x="10865065" y="5564477"/>
                  <a:pt x="10860682" y="5568862"/>
                  <a:pt x="10855345" y="5568862"/>
                </a:cubicBezTo>
                <a:cubicBezTo>
                  <a:pt x="10850008" y="5568862"/>
                  <a:pt x="10845625" y="5564413"/>
                  <a:pt x="10845625" y="5559075"/>
                </a:cubicBezTo>
                <a:cubicBezTo>
                  <a:pt x="10845625" y="5553736"/>
                  <a:pt x="10849945" y="5549351"/>
                  <a:pt x="10855345" y="5549351"/>
                </a:cubicBezTo>
                <a:close/>
                <a:moveTo>
                  <a:pt x="10614116" y="5549351"/>
                </a:moveTo>
                <a:cubicBezTo>
                  <a:pt x="10619516" y="5549351"/>
                  <a:pt x="10623901" y="5553673"/>
                  <a:pt x="10623901" y="5559075"/>
                </a:cubicBezTo>
                <a:cubicBezTo>
                  <a:pt x="10623901" y="5564477"/>
                  <a:pt x="10619454" y="5568862"/>
                  <a:pt x="10614116" y="5568862"/>
                </a:cubicBezTo>
                <a:cubicBezTo>
                  <a:pt x="10608780" y="5568862"/>
                  <a:pt x="10604396" y="5564413"/>
                  <a:pt x="10604396" y="5559075"/>
                </a:cubicBezTo>
                <a:cubicBezTo>
                  <a:pt x="10604396" y="5553736"/>
                  <a:pt x="10608716" y="5549351"/>
                  <a:pt x="10614116" y="5549351"/>
                </a:cubicBezTo>
                <a:close/>
                <a:moveTo>
                  <a:pt x="10372888" y="5549351"/>
                </a:moveTo>
                <a:cubicBezTo>
                  <a:pt x="10378288" y="5549351"/>
                  <a:pt x="10382673" y="5553673"/>
                  <a:pt x="10382673" y="5559075"/>
                </a:cubicBezTo>
                <a:cubicBezTo>
                  <a:pt x="10382673" y="5564477"/>
                  <a:pt x="10378225" y="5568862"/>
                  <a:pt x="10372888" y="5568862"/>
                </a:cubicBezTo>
                <a:cubicBezTo>
                  <a:pt x="10367552" y="5568862"/>
                  <a:pt x="10363168" y="5564413"/>
                  <a:pt x="10363168" y="5559075"/>
                </a:cubicBezTo>
                <a:cubicBezTo>
                  <a:pt x="10363168" y="5553736"/>
                  <a:pt x="10367488" y="5549351"/>
                  <a:pt x="10372888" y="5549351"/>
                </a:cubicBezTo>
                <a:close/>
                <a:moveTo>
                  <a:pt x="10131660" y="5549351"/>
                </a:moveTo>
                <a:cubicBezTo>
                  <a:pt x="10137060" y="5549351"/>
                  <a:pt x="10141444" y="5553673"/>
                  <a:pt x="10141444" y="5559075"/>
                </a:cubicBezTo>
                <a:cubicBezTo>
                  <a:pt x="10141444" y="5564477"/>
                  <a:pt x="10136997" y="5568862"/>
                  <a:pt x="10131660" y="5568862"/>
                </a:cubicBezTo>
                <a:cubicBezTo>
                  <a:pt x="10126323" y="5568862"/>
                  <a:pt x="10121940" y="5564413"/>
                  <a:pt x="10121940" y="5559075"/>
                </a:cubicBezTo>
                <a:cubicBezTo>
                  <a:pt x="10121940" y="5553736"/>
                  <a:pt x="10126260" y="5549351"/>
                  <a:pt x="10131660" y="5549351"/>
                </a:cubicBezTo>
                <a:close/>
                <a:moveTo>
                  <a:pt x="9890432" y="5549351"/>
                </a:moveTo>
                <a:cubicBezTo>
                  <a:pt x="9895768" y="5549351"/>
                  <a:pt x="9900152" y="5553673"/>
                  <a:pt x="9900152" y="5559075"/>
                </a:cubicBezTo>
                <a:cubicBezTo>
                  <a:pt x="9900152" y="5564477"/>
                  <a:pt x="9895832" y="5568862"/>
                  <a:pt x="9890432" y="5568862"/>
                </a:cubicBezTo>
                <a:cubicBezTo>
                  <a:pt x="9885031" y="5568862"/>
                  <a:pt x="9880648" y="5564413"/>
                  <a:pt x="9880648" y="5559075"/>
                </a:cubicBezTo>
                <a:cubicBezTo>
                  <a:pt x="9880648" y="5553736"/>
                  <a:pt x="9885031" y="5549351"/>
                  <a:pt x="9890432" y="5549351"/>
                </a:cubicBezTo>
                <a:close/>
                <a:moveTo>
                  <a:pt x="9649203" y="5549351"/>
                </a:moveTo>
                <a:cubicBezTo>
                  <a:pt x="9654540" y="5549351"/>
                  <a:pt x="9658923" y="5553673"/>
                  <a:pt x="9658923" y="5559075"/>
                </a:cubicBezTo>
                <a:cubicBezTo>
                  <a:pt x="9658923" y="5564477"/>
                  <a:pt x="9654540" y="5568862"/>
                  <a:pt x="9649203" y="5568862"/>
                </a:cubicBezTo>
                <a:cubicBezTo>
                  <a:pt x="9643866" y="5568862"/>
                  <a:pt x="9639483" y="5564413"/>
                  <a:pt x="9639483" y="5559075"/>
                </a:cubicBezTo>
                <a:cubicBezTo>
                  <a:pt x="9639483" y="5553736"/>
                  <a:pt x="9643803" y="5549351"/>
                  <a:pt x="9649203" y="5549351"/>
                </a:cubicBezTo>
                <a:close/>
                <a:moveTo>
                  <a:pt x="9417695" y="5549351"/>
                </a:moveTo>
                <a:cubicBezTo>
                  <a:pt x="9423031" y="5549351"/>
                  <a:pt x="9427416" y="5553673"/>
                  <a:pt x="9427416" y="5559075"/>
                </a:cubicBezTo>
                <a:cubicBezTo>
                  <a:pt x="9427416" y="5564477"/>
                  <a:pt x="9423095" y="5568862"/>
                  <a:pt x="9417695" y="5568862"/>
                </a:cubicBezTo>
                <a:cubicBezTo>
                  <a:pt x="9412295" y="5568862"/>
                  <a:pt x="9407911" y="5564413"/>
                  <a:pt x="9407911" y="5559075"/>
                </a:cubicBezTo>
                <a:cubicBezTo>
                  <a:pt x="9407911" y="5553736"/>
                  <a:pt x="9412295" y="5549351"/>
                  <a:pt x="9417695" y="5549351"/>
                </a:cubicBezTo>
                <a:close/>
                <a:moveTo>
                  <a:pt x="9176467" y="5549351"/>
                </a:moveTo>
                <a:cubicBezTo>
                  <a:pt x="9181803" y="5549351"/>
                  <a:pt x="9186187" y="5553673"/>
                  <a:pt x="9186187" y="5559075"/>
                </a:cubicBezTo>
                <a:cubicBezTo>
                  <a:pt x="9186187" y="5564477"/>
                  <a:pt x="9181867" y="5568862"/>
                  <a:pt x="9176467" y="5568862"/>
                </a:cubicBezTo>
                <a:cubicBezTo>
                  <a:pt x="9171066" y="5568862"/>
                  <a:pt x="9166683" y="5564413"/>
                  <a:pt x="9166683" y="5559075"/>
                </a:cubicBezTo>
                <a:cubicBezTo>
                  <a:pt x="9166683" y="5553736"/>
                  <a:pt x="9171066" y="5549351"/>
                  <a:pt x="9176467" y="5549351"/>
                </a:cubicBezTo>
                <a:close/>
                <a:moveTo>
                  <a:pt x="8935237" y="5549351"/>
                </a:moveTo>
                <a:cubicBezTo>
                  <a:pt x="8940574" y="5549351"/>
                  <a:pt x="8944958" y="5553673"/>
                  <a:pt x="8944958" y="5559075"/>
                </a:cubicBezTo>
                <a:cubicBezTo>
                  <a:pt x="8944958" y="5564477"/>
                  <a:pt x="8940638" y="5568862"/>
                  <a:pt x="8935237" y="5568862"/>
                </a:cubicBezTo>
                <a:cubicBezTo>
                  <a:pt x="8929837" y="5568862"/>
                  <a:pt x="8925454" y="5564413"/>
                  <a:pt x="8925454" y="5559075"/>
                </a:cubicBezTo>
                <a:cubicBezTo>
                  <a:pt x="8925454" y="5553736"/>
                  <a:pt x="8929837" y="5549351"/>
                  <a:pt x="8935237" y="5549351"/>
                </a:cubicBezTo>
                <a:close/>
                <a:moveTo>
                  <a:pt x="8694009" y="5549351"/>
                </a:moveTo>
                <a:cubicBezTo>
                  <a:pt x="8699346" y="5549351"/>
                  <a:pt x="8703730" y="5553673"/>
                  <a:pt x="8703730" y="5559075"/>
                </a:cubicBezTo>
                <a:cubicBezTo>
                  <a:pt x="8703730" y="5564477"/>
                  <a:pt x="8699346" y="5568862"/>
                  <a:pt x="8694009" y="5568862"/>
                </a:cubicBezTo>
                <a:cubicBezTo>
                  <a:pt x="8688673" y="5568862"/>
                  <a:pt x="8684289" y="5564413"/>
                  <a:pt x="8684289" y="5559075"/>
                </a:cubicBezTo>
                <a:cubicBezTo>
                  <a:pt x="8684289" y="5553736"/>
                  <a:pt x="8688609" y="5549351"/>
                  <a:pt x="8694009" y="5549351"/>
                </a:cubicBezTo>
                <a:close/>
                <a:moveTo>
                  <a:pt x="8452781" y="5549351"/>
                </a:moveTo>
                <a:cubicBezTo>
                  <a:pt x="8458181" y="5549351"/>
                  <a:pt x="8462566" y="5553673"/>
                  <a:pt x="8462566" y="5559075"/>
                </a:cubicBezTo>
                <a:cubicBezTo>
                  <a:pt x="8462566" y="5564477"/>
                  <a:pt x="8458118" y="5568862"/>
                  <a:pt x="8452781" y="5568862"/>
                </a:cubicBezTo>
                <a:cubicBezTo>
                  <a:pt x="8447445" y="5568862"/>
                  <a:pt x="8443061" y="5564413"/>
                  <a:pt x="8443061" y="5559075"/>
                </a:cubicBezTo>
                <a:cubicBezTo>
                  <a:pt x="8443061" y="5553736"/>
                  <a:pt x="8447381" y="5549351"/>
                  <a:pt x="8452781" y="5549351"/>
                </a:cubicBezTo>
                <a:close/>
                <a:moveTo>
                  <a:pt x="8211553" y="5549351"/>
                </a:moveTo>
                <a:cubicBezTo>
                  <a:pt x="8216889" y="5549351"/>
                  <a:pt x="8221273" y="5553673"/>
                  <a:pt x="8221273" y="5559075"/>
                </a:cubicBezTo>
                <a:cubicBezTo>
                  <a:pt x="8221273" y="5564477"/>
                  <a:pt x="8216953" y="5568862"/>
                  <a:pt x="8211553" y="5568862"/>
                </a:cubicBezTo>
                <a:cubicBezTo>
                  <a:pt x="8206152" y="5568862"/>
                  <a:pt x="8201769" y="5564413"/>
                  <a:pt x="8201769" y="5559075"/>
                </a:cubicBezTo>
                <a:cubicBezTo>
                  <a:pt x="8201769" y="5553736"/>
                  <a:pt x="8206152" y="5549351"/>
                  <a:pt x="8211553" y="5549351"/>
                </a:cubicBezTo>
                <a:close/>
                <a:moveTo>
                  <a:pt x="7970260" y="5549351"/>
                </a:moveTo>
                <a:cubicBezTo>
                  <a:pt x="7975661" y="5549351"/>
                  <a:pt x="7980044" y="5553673"/>
                  <a:pt x="7980044" y="5559075"/>
                </a:cubicBezTo>
                <a:cubicBezTo>
                  <a:pt x="7980044" y="5564477"/>
                  <a:pt x="7975661" y="5568862"/>
                  <a:pt x="7970260" y="5568862"/>
                </a:cubicBezTo>
                <a:cubicBezTo>
                  <a:pt x="7964860" y="5568862"/>
                  <a:pt x="7960477" y="5564413"/>
                  <a:pt x="7960477" y="5559075"/>
                </a:cubicBezTo>
                <a:cubicBezTo>
                  <a:pt x="7960477" y="5553736"/>
                  <a:pt x="7964860" y="5549351"/>
                  <a:pt x="7970260" y="5549351"/>
                </a:cubicBezTo>
                <a:close/>
                <a:moveTo>
                  <a:pt x="7729032" y="5549351"/>
                </a:moveTo>
                <a:cubicBezTo>
                  <a:pt x="7734369" y="5549351"/>
                  <a:pt x="7738753" y="5553673"/>
                  <a:pt x="7738753" y="5559075"/>
                </a:cubicBezTo>
                <a:cubicBezTo>
                  <a:pt x="7738753" y="5564477"/>
                  <a:pt x="7734432" y="5568862"/>
                  <a:pt x="7729032" y="5568862"/>
                </a:cubicBezTo>
                <a:cubicBezTo>
                  <a:pt x="7723632" y="5568862"/>
                  <a:pt x="7719249" y="5564413"/>
                  <a:pt x="7719249" y="5559075"/>
                </a:cubicBezTo>
                <a:cubicBezTo>
                  <a:pt x="7719249" y="5553736"/>
                  <a:pt x="7723632" y="5549351"/>
                  <a:pt x="7729032" y="5549351"/>
                </a:cubicBezTo>
                <a:close/>
                <a:moveTo>
                  <a:pt x="7487803" y="5549351"/>
                </a:moveTo>
                <a:cubicBezTo>
                  <a:pt x="7493139" y="5549351"/>
                  <a:pt x="7497524" y="5553673"/>
                  <a:pt x="7497524" y="5559075"/>
                </a:cubicBezTo>
                <a:cubicBezTo>
                  <a:pt x="7497524" y="5564477"/>
                  <a:pt x="7493203" y="5568862"/>
                  <a:pt x="7487803" y="5568862"/>
                </a:cubicBezTo>
                <a:cubicBezTo>
                  <a:pt x="7482403" y="5568862"/>
                  <a:pt x="7478019" y="5564413"/>
                  <a:pt x="7478019" y="5559075"/>
                </a:cubicBezTo>
                <a:cubicBezTo>
                  <a:pt x="7478019" y="5553736"/>
                  <a:pt x="7482403" y="5549351"/>
                  <a:pt x="7487803" y="5549351"/>
                </a:cubicBezTo>
                <a:close/>
                <a:moveTo>
                  <a:pt x="7246575" y="5549351"/>
                </a:moveTo>
                <a:cubicBezTo>
                  <a:pt x="7251975" y="5549351"/>
                  <a:pt x="7256359" y="5553673"/>
                  <a:pt x="7256359" y="5559075"/>
                </a:cubicBezTo>
                <a:cubicBezTo>
                  <a:pt x="7256359" y="5564477"/>
                  <a:pt x="7251912" y="5568862"/>
                  <a:pt x="7246575" y="5568862"/>
                </a:cubicBezTo>
                <a:cubicBezTo>
                  <a:pt x="7241238" y="5568862"/>
                  <a:pt x="7236855" y="5564413"/>
                  <a:pt x="7236855" y="5559075"/>
                </a:cubicBezTo>
                <a:cubicBezTo>
                  <a:pt x="7236855" y="5553736"/>
                  <a:pt x="7241175" y="5549351"/>
                  <a:pt x="7246575" y="5549351"/>
                </a:cubicBezTo>
                <a:close/>
                <a:moveTo>
                  <a:pt x="7005346" y="5549351"/>
                </a:moveTo>
                <a:cubicBezTo>
                  <a:pt x="7010746" y="5549351"/>
                  <a:pt x="7015130" y="5553673"/>
                  <a:pt x="7015130" y="5559075"/>
                </a:cubicBezTo>
                <a:cubicBezTo>
                  <a:pt x="7015130" y="5564477"/>
                  <a:pt x="7010683" y="5568862"/>
                  <a:pt x="7005346" y="5568862"/>
                </a:cubicBezTo>
                <a:cubicBezTo>
                  <a:pt x="7000009" y="5568862"/>
                  <a:pt x="6995626" y="5564413"/>
                  <a:pt x="6995626" y="5559075"/>
                </a:cubicBezTo>
                <a:cubicBezTo>
                  <a:pt x="6995626" y="5553736"/>
                  <a:pt x="6999946" y="5549351"/>
                  <a:pt x="7005346" y="5549351"/>
                </a:cubicBezTo>
                <a:close/>
                <a:moveTo>
                  <a:pt x="6764118" y="5549351"/>
                </a:moveTo>
                <a:cubicBezTo>
                  <a:pt x="6769518" y="5549351"/>
                  <a:pt x="6773902" y="5553673"/>
                  <a:pt x="6773902" y="5559075"/>
                </a:cubicBezTo>
                <a:cubicBezTo>
                  <a:pt x="6773902" y="5564477"/>
                  <a:pt x="6769518" y="5568862"/>
                  <a:pt x="6764118" y="5568862"/>
                </a:cubicBezTo>
                <a:cubicBezTo>
                  <a:pt x="6758718" y="5568862"/>
                  <a:pt x="6754335" y="5564413"/>
                  <a:pt x="6754335" y="5559075"/>
                </a:cubicBezTo>
                <a:cubicBezTo>
                  <a:pt x="6754335" y="5553736"/>
                  <a:pt x="6758718" y="5549351"/>
                  <a:pt x="6764118" y="5549351"/>
                </a:cubicBezTo>
                <a:close/>
                <a:moveTo>
                  <a:pt x="6522889" y="5549351"/>
                </a:moveTo>
                <a:cubicBezTo>
                  <a:pt x="6528225" y="5549351"/>
                  <a:pt x="6532610" y="5553673"/>
                  <a:pt x="6532610" y="5559075"/>
                </a:cubicBezTo>
                <a:cubicBezTo>
                  <a:pt x="6532610" y="5564477"/>
                  <a:pt x="6528289" y="5568862"/>
                  <a:pt x="6522889" y="5568862"/>
                </a:cubicBezTo>
                <a:cubicBezTo>
                  <a:pt x="6517489" y="5568862"/>
                  <a:pt x="6513105" y="5564413"/>
                  <a:pt x="6513105" y="5559075"/>
                </a:cubicBezTo>
                <a:cubicBezTo>
                  <a:pt x="6513105" y="5553736"/>
                  <a:pt x="6517489" y="5549351"/>
                  <a:pt x="6522889" y="5549351"/>
                </a:cubicBezTo>
                <a:close/>
                <a:moveTo>
                  <a:pt x="6281661" y="5549351"/>
                </a:moveTo>
                <a:cubicBezTo>
                  <a:pt x="6286997" y="5549351"/>
                  <a:pt x="6291381" y="5553673"/>
                  <a:pt x="6291381" y="5559075"/>
                </a:cubicBezTo>
                <a:cubicBezTo>
                  <a:pt x="6291381" y="5564477"/>
                  <a:pt x="6287061" y="5568862"/>
                  <a:pt x="6281661" y="5568862"/>
                </a:cubicBezTo>
                <a:cubicBezTo>
                  <a:pt x="6276261" y="5568862"/>
                  <a:pt x="6271877" y="5564413"/>
                  <a:pt x="6271877" y="5559075"/>
                </a:cubicBezTo>
                <a:cubicBezTo>
                  <a:pt x="6271877" y="5553736"/>
                  <a:pt x="6276261" y="5549351"/>
                  <a:pt x="6281661" y="5549351"/>
                </a:cubicBezTo>
                <a:close/>
                <a:moveTo>
                  <a:pt x="6040432" y="5549351"/>
                </a:moveTo>
                <a:cubicBezTo>
                  <a:pt x="6045832" y="5549351"/>
                  <a:pt x="6050216" y="5553673"/>
                  <a:pt x="6050216" y="5559075"/>
                </a:cubicBezTo>
                <a:cubicBezTo>
                  <a:pt x="6050216" y="5564477"/>
                  <a:pt x="6045769" y="5568862"/>
                  <a:pt x="6040432" y="5568862"/>
                </a:cubicBezTo>
                <a:cubicBezTo>
                  <a:pt x="6035095" y="5568862"/>
                  <a:pt x="6030712" y="5564413"/>
                  <a:pt x="6030712" y="5559075"/>
                </a:cubicBezTo>
                <a:cubicBezTo>
                  <a:pt x="6030712" y="5553736"/>
                  <a:pt x="6035032" y="5549351"/>
                  <a:pt x="6040432" y="5549351"/>
                </a:cubicBezTo>
                <a:close/>
                <a:moveTo>
                  <a:pt x="5799205" y="5549351"/>
                </a:moveTo>
                <a:cubicBezTo>
                  <a:pt x="5804606" y="5549351"/>
                  <a:pt x="5808989" y="5553673"/>
                  <a:pt x="5808989" y="5559075"/>
                </a:cubicBezTo>
                <a:cubicBezTo>
                  <a:pt x="5808989" y="5564477"/>
                  <a:pt x="5804542" y="5568862"/>
                  <a:pt x="5799205" y="5568862"/>
                </a:cubicBezTo>
                <a:cubicBezTo>
                  <a:pt x="5793870" y="5568862"/>
                  <a:pt x="5789486" y="5564413"/>
                  <a:pt x="5789486" y="5559075"/>
                </a:cubicBezTo>
                <a:cubicBezTo>
                  <a:pt x="5789486" y="5553736"/>
                  <a:pt x="5793806" y="5549351"/>
                  <a:pt x="5799205" y="5549351"/>
                </a:cubicBezTo>
                <a:close/>
                <a:moveTo>
                  <a:pt x="5557992" y="5549351"/>
                </a:moveTo>
                <a:cubicBezTo>
                  <a:pt x="5563392" y="5549351"/>
                  <a:pt x="5567774" y="5553673"/>
                  <a:pt x="5567774" y="5559075"/>
                </a:cubicBezTo>
                <a:cubicBezTo>
                  <a:pt x="5567774" y="5564477"/>
                  <a:pt x="5563392" y="5568862"/>
                  <a:pt x="5557992" y="5568862"/>
                </a:cubicBezTo>
                <a:cubicBezTo>
                  <a:pt x="5552592" y="5568862"/>
                  <a:pt x="5548208" y="5564413"/>
                  <a:pt x="5548208" y="5559075"/>
                </a:cubicBezTo>
                <a:cubicBezTo>
                  <a:pt x="5548208" y="5553736"/>
                  <a:pt x="5552592" y="5549351"/>
                  <a:pt x="5557992" y="5549351"/>
                </a:cubicBezTo>
                <a:close/>
                <a:moveTo>
                  <a:pt x="5316710" y="5549351"/>
                </a:moveTo>
                <a:cubicBezTo>
                  <a:pt x="5322044" y="5549351"/>
                  <a:pt x="5326432" y="5553673"/>
                  <a:pt x="5326432" y="5559075"/>
                </a:cubicBezTo>
                <a:cubicBezTo>
                  <a:pt x="5326432" y="5564477"/>
                  <a:pt x="5322105" y="5568862"/>
                  <a:pt x="5316710" y="5568862"/>
                </a:cubicBezTo>
                <a:cubicBezTo>
                  <a:pt x="5311316" y="5568862"/>
                  <a:pt x="5306926" y="5564413"/>
                  <a:pt x="5306926" y="5559075"/>
                </a:cubicBezTo>
                <a:cubicBezTo>
                  <a:pt x="5306926" y="5553736"/>
                  <a:pt x="5311316" y="5549351"/>
                  <a:pt x="5316710" y="5549351"/>
                </a:cubicBezTo>
                <a:close/>
                <a:moveTo>
                  <a:pt x="5075486" y="5549351"/>
                </a:moveTo>
                <a:cubicBezTo>
                  <a:pt x="5080820" y="5549351"/>
                  <a:pt x="5085202" y="5553673"/>
                  <a:pt x="5085202" y="5559075"/>
                </a:cubicBezTo>
                <a:cubicBezTo>
                  <a:pt x="5085202" y="5564477"/>
                  <a:pt x="5080885" y="5568862"/>
                  <a:pt x="5075486" y="5568862"/>
                </a:cubicBezTo>
                <a:cubicBezTo>
                  <a:pt x="5070087" y="5568862"/>
                  <a:pt x="5065705" y="5564413"/>
                  <a:pt x="5065705" y="5559075"/>
                </a:cubicBezTo>
                <a:cubicBezTo>
                  <a:pt x="5065705" y="5553736"/>
                  <a:pt x="5070087" y="5549351"/>
                  <a:pt x="5075486" y="5549351"/>
                </a:cubicBezTo>
                <a:close/>
                <a:moveTo>
                  <a:pt x="4834252" y="5549351"/>
                </a:moveTo>
                <a:cubicBezTo>
                  <a:pt x="4839658" y="5549351"/>
                  <a:pt x="4844040" y="5553673"/>
                  <a:pt x="4844040" y="5559075"/>
                </a:cubicBezTo>
                <a:cubicBezTo>
                  <a:pt x="4844040" y="5564477"/>
                  <a:pt x="4839595" y="5568862"/>
                  <a:pt x="4834252" y="5568862"/>
                </a:cubicBezTo>
                <a:cubicBezTo>
                  <a:pt x="4828917" y="5568862"/>
                  <a:pt x="4824534" y="5564413"/>
                  <a:pt x="4824534" y="5559075"/>
                </a:cubicBezTo>
                <a:cubicBezTo>
                  <a:pt x="4824534" y="5553736"/>
                  <a:pt x="4828853" y="5549351"/>
                  <a:pt x="4834252" y="5549351"/>
                </a:cubicBezTo>
                <a:close/>
                <a:moveTo>
                  <a:pt x="4593019" y="5549351"/>
                </a:moveTo>
                <a:cubicBezTo>
                  <a:pt x="4598416" y="5549351"/>
                  <a:pt x="4602795" y="5553673"/>
                  <a:pt x="4602795" y="5559075"/>
                </a:cubicBezTo>
                <a:cubicBezTo>
                  <a:pt x="4602795" y="5564477"/>
                  <a:pt x="4598353" y="5568862"/>
                  <a:pt x="4593019" y="5568862"/>
                </a:cubicBezTo>
                <a:cubicBezTo>
                  <a:pt x="4587686" y="5568862"/>
                  <a:pt x="4583304" y="5564413"/>
                  <a:pt x="4583304" y="5559075"/>
                </a:cubicBezTo>
                <a:cubicBezTo>
                  <a:pt x="4583304" y="5553736"/>
                  <a:pt x="4587622" y="5549351"/>
                  <a:pt x="4593019" y="5549351"/>
                </a:cubicBezTo>
                <a:close/>
                <a:moveTo>
                  <a:pt x="4351806" y="5549351"/>
                </a:moveTo>
                <a:cubicBezTo>
                  <a:pt x="4357195" y="5549351"/>
                  <a:pt x="4361580" y="5553673"/>
                  <a:pt x="4361580" y="5559075"/>
                </a:cubicBezTo>
                <a:cubicBezTo>
                  <a:pt x="4361580" y="5564477"/>
                  <a:pt x="4357195" y="5568862"/>
                  <a:pt x="4351806" y="5568862"/>
                </a:cubicBezTo>
                <a:cubicBezTo>
                  <a:pt x="4346397" y="5568862"/>
                  <a:pt x="4342006" y="5564413"/>
                  <a:pt x="4342006" y="5559075"/>
                </a:cubicBezTo>
                <a:cubicBezTo>
                  <a:pt x="4342006" y="5553736"/>
                  <a:pt x="4346397" y="5549351"/>
                  <a:pt x="4351806" y="5549351"/>
                </a:cubicBezTo>
                <a:close/>
                <a:moveTo>
                  <a:pt x="4110583" y="5549351"/>
                </a:moveTo>
                <a:cubicBezTo>
                  <a:pt x="4115986" y="5549351"/>
                  <a:pt x="4120362" y="5553673"/>
                  <a:pt x="4120362" y="5559075"/>
                </a:cubicBezTo>
                <a:cubicBezTo>
                  <a:pt x="4120362" y="5564477"/>
                  <a:pt x="4115986" y="5568862"/>
                  <a:pt x="4110583" y="5568862"/>
                </a:cubicBezTo>
                <a:cubicBezTo>
                  <a:pt x="4105180" y="5568862"/>
                  <a:pt x="4100801" y="5564413"/>
                  <a:pt x="4100801" y="5559075"/>
                </a:cubicBezTo>
                <a:cubicBezTo>
                  <a:pt x="4100801" y="5553736"/>
                  <a:pt x="4105180" y="5549351"/>
                  <a:pt x="4110583" y="5549351"/>
                </a:cubicBezTo>
                <a:close/>
                <a:moveTo>
                  <a:pt x="3869431" y="5549351"/>
                </a:moveTo>
                <a:cubicBezTo>
                  <a:pt x="3874765" y="5549351"/>
                  <a:pt x="3879151" y="5553673"/>
                  <a:pt x="3879151" y="5559075"/>
                </a:cubicBezTo>
                <a:cubicBezTo>
                  <a:pt x="3879151" y="5564477"/>
                  <a:pt x="3874830" y="5568862"/>
                  <a:pt x="3869431" y="5568862"/>
                </a:cubicBezTo>
                <a:cubicBezTo>
                  <a:pt x="3864032" y="5568862"/>
                  <a:pt x="3859648" y="5564413"/>
                  <a:pt x="3859648" y="5559075"/>
                </a:cubicBezTo>
                <a:cubicBezTo>
                  <a:pt x="3859648" y="5553736"/>
                  <a:pt x="3864032" y="5549351"/>
                  <a:pt x="3869431" y="5549351"/>
                </a:cubicBezTo>
                <a:close/>
                <a:moveTo>
                  <a:pt x="3628215" y="5549351"/>
                </a:moveTo>
                <a:cubicBezTo>
                  <a:pt x="3633533" y="5549351"/>
                  <a:pt x="3637936" y="5553673"/>
                  <a:pt x="3637936" y="5559075"/>
                </a:cubicBezTo>
                <a:cubicBezTo>
                  <a:pt x="3637936" y="5564477"/>
                  <a:pt x="3633597" y="5568862"/>
                  <a:pt x="3628215" y="5568862"/>
                </a:cubicBezTo>
                <a:cubicBezTo>
                  <a:pt x="3622815" y="5568862"/>
                  <a:pt x="3618433" y="5564413"/>
                  <a:pt x="3618433" y="5559075"/>
                </a:cubicBezTo>
                <a:cubicBezTo>
                  <a:pt x="3618433" y="5553736"/>
                  <a:pt x="3622815" y="5549351"/>
                  <a:pt x="3628215" y="5549351"/>
                </a:cubicBezTo>
                <a:close/>
                <a:moveTo>
                  <a:pt x="3386959" y="5549351"/>
                </a:moveTo>
                <a:cubicBezTo>
                  <a:pt x="3392360" y="5549351"/>
                  <a:pt x="3396745" y="5553673"/>
                  <a:pt x="3396745" y="5559075"/>
                </a:cubicBezTo>
                <a:cubicBezTo>
                  <a:pt x="3396745" y="5564477"/>
                  <a:pt x="3392297" y="5568862"/>
                  <a:pt x="3386959" y="5568862"/>
                </a:cubicBezTo>
                <a:cubicBezTo>
                  <a:pt x="3381622" y="5568862"/>
                  <a:pt x="3377237" y="5564413"/>
                  <a:pt x="3377237" y="5559075"/>
                </a:cubicBezTo>
                <a:cubicBezTo>
                  <a:pt x="3377237" y="5553736"/>
                  <a:pt x="3381558" y="5549351"/>
                  <a:pt x="3386959" y="5549351"/>
                </a:cubicBezTo>
                <a:close/>
                <a:moveTo>
                  <a:pt x="3145752" y="5549351"/>
                </a:moveTo>
                <a:cubicBezTo>
                  <a:pt x="3151151" y="5549351"/>
                  <a:pt x="3155534" y="5553673"/>
                  <a:pt x="3155534" y="5559075"/>
                </a:cubicBezTo>
                <a:cubicBezTo>
                  <a:pt x="3155534" y="5564477"/>
                  <a:pt x="3151088" y="5568862"/>
                  <a:pt x="3145752" y="5568862"/>
                </a:cubicBezTo>
                <a:cubicBezTo>
                  <a:pt x="3140417" y="5568862"/>
                  <a:pt x="3136034" y="5564413"/>
                  <a:pt x="3136034" y="5559075"/>
                </a:cubicBezTo>
                <a:cubicBezTo>
                  <a:pt x="3136034" y="5553736"/>
                  <a:pt x="3140353" y="5549351"/>
                  <a:pt x="3145752" y="5549351"/>
                </a:cubicBezTo>
                <a:close/>
                <a:moveTo>
                  <a:pt x="2904575" y="5549351"/>
                </a:moveTo>
                <a:cubicBezTo>
                  <a:pt x="2909974" y="5549351"/>
                  <a:pt x="2914357" y="5553673"/>
                  <a:pt x="2914357" y="5559075"/>
                </a:cubicBezTo>
                <a:cubicBezTo>
                  <a:pt x="2914357" y="5564477"/>
                  <a:pt x="2909974" y="5568862"/>
                  <a:pt x="2904575" y="5568862"/>
                </a:cubicBezTo>
                <a:cubicBezTo>
                  <a:pt x="2899176" y="5568862"/>
                  <a:pt x="2894793" y="5564413"/>
                  <a:pt x="2894793" y="5559075"/>
                </a:cubicBezTo>
                <a:cubicBezTo>
                  <a:pt x="2894793" y="5553736"/>
                  <a:pt x="2899176" y="5549351"/>
                  <a:pt x="2904575" y="5549351"/>
                </a:cubicBezTo>
                <a:close/>
                <a:moveTo>
                  <a:pt x="2663275" y="5549351"/>
                </a:moveTo>
                <a:cubicBezTo>
                  <a:pt x="2668613" y="5549351"/>
                  <a:pt x="2673000" y="5553673"/>
                  <a:pt x="2673000" y="5559075"/>
                </a:cubicBezTo>
                <a:cubicBezTo>
                  <a:pt x="2673000" y="5564477"/>
                  <a:pt x="2668677" y="5568862"/>
                  <a:pt x="2663275" y="5568862"/>
                </a:cubicBezTo>
                <a:cubicBezTo>
                  <a:pt x="2657878" y="5568862"/>
                  <a:pt x="2653493" y="5564413"/>
                  <a:pt x="2653493" y="5559075"/>
                </a:cubicBezTo>
                <a:cubicBezTo>
                  <a:pt x="2653493" y="5553736"/>
                  <a:pt x="2657878" y="5549351"/>
                  <a:pt x="2663275" y="5549351"/>
                </a:cubicBezTo>
                <a:close/>
                <a:moveTo>
                  <a:pt x="2422039" y="5549351"/>
                </a:moveTo>
                <a:cubicBezTo>
                  <a:pt x="2427373" y="5549351"/>
                  <a:pt x="2431755" y="5553673"/>
                  <a:pt x="2431755" y="5559075"/>
                </a:cubicBezTo>
                <a:cubicBezTo>
                  <a:pt x="2431755" y="5564477"/>
                  <a:pt x="2427437" y="5568862"/>
                  <a:pt x="2422039" y="5568862"/>
                </a:cubicBezTo>
                <a:cubicBezTo>
                  <a:pt x="2416642" y="5568862"/>
                  <a:pt x="2412259" y="5564413"/>
                  <a:pt x="2412259" y="5559075"/>
                </a:cubicBezTo>
                <a:cubicBezTo>
                  <a:pt x="2412259" y="5553736"/>
                  <a:pt x="2416642" y="5549351"/>
                  <a:pt x="2422039" y="5549351"/>
                </a:cubicBezTo>
                <a:close/>
                <a:moveTo>
                  <a:pt x="2180796" y="5549351"/>
                </a:moveTo>
                <a:cubicBezTo>
                  <a:pt x="2186202" y="5549351"/>
                  <a:pt x="2190581" y="5553673"/>
                  <a:pt x="2190581" y="5559075"/>
                </a:cubicBezTo>
                <a:cubicBezTo>
                  <a:pt x="2190581" y="5564477"/>
                  <a:pt x="2186136" y="5568862"/>
                  <a:pt x="2180796" y="5568862"/>
                </a:cubicBezTo>
                <a:cubicBezTo>
                  <a:pt x="2175475" y="5568862"/>
                  <a:pt x="2171087" y="5564413"/>
                  <a:pt x="2171087" y="5559075"/>
                </a:cubicBezTo>
                <a:cubicBezTo>
                  <a:pt x="2171087" y="5553736"/>
                  <a:pt x="2175412" y="5549351"/>
                  <a:pt x="2180796" y="5549351"/>
                </a:cubicBezTo>
                <a:close/>
                <a:moveTo>
                  <a:pt x="1939584" y="5549351"/>
                </a:moveTo>
                <a:cubicBezTo>
                  <a:pt x="1944983" y="5549351"/>
                  <a:pt x="1949367" y="5553673"/>
                  <a:pt x="1949367" y="5559075"/>
                </a:cubicBezTo>
                <a:cubicBezTo>
                  <a:pt x="1949367" y="5564477"/>
                  <a:pt x="1944920" y="5568862"/>
                  <a:pt x="1939584" y="5568862"/>
                </a:cubicBezTo>
                <a:cubicBezTo>
                  <a:pt x="1934247" y="5568862"/>
                  <a:pt x="1929862" y="5564413"/>
                  <a:pt x="1929862" y="5559075"/>
                </a:cubicBezTo>
                <a:cubicBezTo>
                  <a:pt x="1929862" y="5553736"/>
                  <a:pt x="1934184" y="5549351"/>
                  <a:pt x="1939584" y="5549351"/>
                </a:cubicBezTo>
                <a:close/>
                <a:moveTo>
                  <a:pt x="1698333" y="5549351"/>
                </a:moveTo>
                <a:cubicBezTo>
                  <a:pt x="1703734" y="5549351"/>
                  <a:pt x="1708119" y="5553673"/>
                  <a:pt x="1708119" y="5559075"/>
                </a:cubicBezTo>
                <a:cubicBezTo>
                  <a:pt x="1708119" y="5564477"/>
                  <a:pt x="1703734" y="5568862"/>
                  <a:pt x="1698333" y="5568862"/>
                </a:cubicBezTo>
                <a:cubicBezTo>
                  <a:pt x="1692932" y="5568862"/>
                  <a:pt x="1688548" y="5564413"/>
                  <a:pt x="1688548" y="5559075"/>
                </a:cubicBezTo>
                <a:cubicBezTo>
                  <a:pt x="1688548" y="5553736"/>
                  <a:pt x="1692932" y="5549351"/>
                  <a:pt x="1698333" y="5549351"/>
                </a:cubicBezTo>
                <a:close/>
                <a:moveTo>
                  <a:pt x="1457108" y="5549351"/>
                </a:moveTo>
                <a:cubicBezTo>
                  <a:pt x="1462444" y="5549351"/>
                  <a:pt x="1466829" y="5553673"/>
                  <a:pt x="1466829" y="5559075"/>
                </a:cubicBezTo>
                <a:cubicBezTo>
                  <a:pt x="1466829" y="5564477"/>
                  <a:pt x="1462508" y="5568862"/>
                  <a:pt x="1457108" y="5568862"/>
                </a:cubicBezTo>
                <a:cubicBezTo>
                  <a:pt x="1451708" y="5568862"/>
                  <a:pt x="1447324" y="5564413"/>
                  <a:pt x="1447324" y="5559075"/>
                </a:cubicBezTo>
                <a:cubicBezTo>
                  <a:pt x="1447324" y="5553736"/>
                  <a:pt x="1451708" y="5549351"/>
                  <a:pt x="1457108" y="5549351"/>
                </a:cubicBezTo>
                <a:close/>
                <a:moveTo>
                  <a:pt x="1215887" y="5549351"/>
                </a:moveTo>
                <a:cubicBezTo>
                  <a:pt x="1221287" y="5549351"/>
                  <a:pt x="1225671" y="5553673"/>
                  <a:pt x="1225671" y="5559075"/>
                </a:cubicBezTo>
                <a:cubicBezTo>
                  <a:pt x="1225671" y="5564477"/>
                  <a:pt x="1221224" y="5568862"/>
                  <a:pt x="1215887" y="5568862"/>
                </a:cubicBezTo>
                <a:cubicBezTo>
                  <a:pt x="1210551" y="5568862"/>
                  <a:pt x="1206167" y="5564413"/>
                  <a:pt x="1206167" y="5559075"/>
                </a:cubicBezTo>
                <a:cubicBezTo>
                  <a:pt x="1206167" y="5553736"/>
                  <a:pt x="1210487" y="5549351"/>
                  <a:pt x="1215887" y="5549351"/>
                </a:cubicBezTo>
                <a:close/>
                <a:moveTo>
                  <a:pt x="974667" y="5549351"/>
                </a:moveTo>
                <a:cubicBezTo>
                  <a:pt x="980067" y="5549351"/>
                  <a:pt x="984451" y="5553673"/>
                  <a:pt x="984451" y="5559075"/>
                </a:cubicBezTo>
                <a:cubicBezTo>
                  <a:pt x="984451" y="5564477"/>
                  <a:pt x="980004" y="5568862"/>
                  <a:pt x="974667" y="5568862"/>
                </a:cubicBezTo>
                <a:cubicBezTo>
                  <a:pt x="969331" y="5568862"/>
                  <a:pt x="964947" y="5564413"/>
                  <a:pt x="964947" y="5559075"/>
                </a:cubicBezTo>
                <a:cubicBezTo>
                  <a:pt x="964947" y="5553736"/>
                  <a:pt x="969267" y="5549351"/>
                  <a:pt x="974667" y="5549351"/>
                </a:cubicBezTo>
                <a:close/>
                <a:moveTo>
                  <a:pt x="733447" y="5549351"/>
                </a:moveTo>
                <a:cubicBezTo>
                  <a:pt x="738783" y="5549351"/>
                  <a:pt x="743167" y="5553673"/>
                  <a:pt x="743167" y="5559075"/>
                </a:cubicBezTo>
                <a:cubicBezTo>
                  <a:pt x="743167" y="5564477"/>
                  <a:pt x="738847" y="5568862"/>
                  <a:pt x="733447" y="5568862"/>
                </a:cubicBezTo>
                <a:cubicBezTo>
                  <a:pt x="728047" y="5568862"/>
                  <a:pt x="723663" y="5564413"/>
                  <a:pt x="723663" y="5559075"/>
                </a:cubicBezTo>
                <a:cubicBezTo>
                  <a:pt x="723663" y="5553736"/>
                  <a:pt x="728047" y="5549351"/>
                  <a:pt x="733447" y="5549351"/>
                </a:cubicBezTo>
                <a:close/>
                <a:moveTo>
                  <a:pt x="492226" y="5549351"/>
                </a:moveTo>
                <a:cubicBezTo>
                  <a:pt x="497562" y="5549351"/>
                  <a:pt x="501946" y="5553673"/>
                  <a:pt x="501946" y="5559075"/>
                </a:cubicBezTo>
                <a:cubicBezTo>
                  <a:pt x="501946" y="5564477"/>
                  <a:pt x="497626" y="5568862"/>
                  <a:pt x="492226" y="5568862"/>
                </a:cubicBezTo>
                <a:cubicBezTo>
                  <a:pt x="486826" y="5568862"/>
                  <a:pt x="482442" y="5564413"/>
                  <a:pt x="482442" y="5559075"/>
                </a:cubicBezTo>
                <a:cubicBezTo>
                  <a:pt x="482442" y="5553736"/>
                  <a:pt x="486826" y="5549351"/>
                  <a:pt x="492226" y="5549351"/>
                </a:cubicBezTo>
                <a:close/>
                <a:moveTo>
                  <a:pt x="251007" y="5549351"/>
                </a:moveTo>
                <a:cubicBezTo>
                  <a:pt x="256407" y="5549351"/>
                  <a:pt x="260791" y="5553673"/>
                  <a:pt x="260791" y="5559075"/>
                </a:cubicBezTo>
                <a:cubicBezTo>
                  <a:pt x="260791" y="5564477"/>
                  <a:pt x="256344" y="5568862"/>
                  <a:pt x="251007" y="5568862"/>
                </a:cubicBezTo>
                <a:cubicBezTo>
                  <a:pt x="245671" y="5568862"/>
                  <a:pt x="241287" y="5564413"/>
                  <a:pt x="241287" y="5559075"/>
                </a:cubicBezTo>
                <a:cubicBezTo>
                  <a:pt x="241287" y="5553736"/>
                  <a:pt x="245607" y="5549351"/>
                  <a:pt x="251007" y="5549351"/>
                </a:cubicBezTo>
                <a:close/>
                <a:moveTo>
                  <a:pt x="9724" y="5549351"/>
                </a:moveTo>
                <a:cubicBezTo>
                  <a:pt x="15124" y="5549351"/>
                  <a:pt x="19507" y="5553673"/>
                  <a:pt x="19507" y="5559075"/>
                </a:cubicBezTo>
                <a:cubicBezTo>
                  <a:pt x="19507" y="5564477"/>
                  <a:pt x="15061" y="5568862"/>
                  <a:pt x="9724" y="5568862"/>
                </a:cubicBezTo>
                <a:cubicBezTo>
                  <a:pt x="4388" y="5568862"/>
                  <a:pt x="4" y="5564413"/>
                  <a:pt x="4" y="5559075"/>
                </a:cubicBezTo>
                <a:cubicBezTo>
                  <a:pt x="4" y="5553736"/>
                  <a:pt x="4324" y="5549351"/>
                  <a:pt x="9724" y="5549351"/>
                </a:cubicBezTo>
                <a:close/>
                <a:moveTo>
                  <a:pt x="11820259" y="5308100"/>
                </a:moveTo>
                <a:cubicBezTo>
                  <a:pt x="11825659" y="5308100"/>
                  <a:pt x="11830043" y="5312548"/>
                  <a:pt x="11830043" y="5317887"/>
                </a:cubicBezTo>
                <a:cubicBezTo>
                  <a:pt x="11830043" y="5323226"/>
                  <a:pt x="11825596" y="5327611"/>
                  <a:pt x="11820259" y="5327611"/>
                </a:cubicBezTo>
                <a:cubicBezTo>
                  <a:pt x="11814922" y="5327611"/>
                  <a:pt x="11810539" y="5323289"/>
                  <a:pt x="11810539" y="5317887"/>
                </a:cubicBezTo>
                <a:cubicBezTo>
                  <a:pt x="11810539" y="5312485"/>
                  <a:pt x="11814859" y="5308100"/>
                  <a:pt x="11820259" y="5308100"/>
                </a:cubicBezTo>
                <a:close/>
                <a:moveTo>
                  <a:pt x="11579030" y="5308100"/>
                </a:moveTo>
                <a:cubicBezTo>
                  <a:pt x="11584430" y="5308100"/>
                  <a:pt x="11588815" y="5312548"/>
                  <a:pt x="11588815" y="5317887"/>
                </a:cubicBezTo>
                <a:cubicBezTo>
                  <a:pt x="11588815" y="5323226"/>
                  <a:pt x="11584367" y="5327611"/>
                  <a:pt x="11579030" y="5327611"/>
                </a:cubicBezTo>
                <a:cubicBezTo>
                  <a:pt x="11573694" y="5327611"/>
                  <a:pt x="11569310" y="5323289"/>
                  <a:pt x="11569310" y="5317887"/>
                </a:cubicBezTo>
                <a:cubicBezTo>
                  <a:pt x="11569310" y="5312485"/>
                  <a:pt x="11573630" y="5308100"/>
                  <a:pt x="11579030" y="5308100"/>
                </a:cubicBezTo>
                <a:close/>
                <a:moveTo>
                  <a:pt x="11337802" y="5308100"/>
                </a:moveTo>
                <a:cubicBezTo>
                  <a:pt x="11343202" y="5308100"/>
                  <a:pt x="11347587" y="5312548"/>
                  <a:pt x="11347587" y="5317887"/>
                </a:cubicBezTo>
                <a:cubicBezTo>
                  <a:pt x="11347587" y="5323226"/>
                  <a:pt x="11343139" y="5327611"/>
                  <a:pt x="11337802" y="5327611"/>
                </a:cubicBezTo>
                <a:cubicBezTo>
                  <a:pt x="11332466" y="5327611"/>
                  <a:pt x="11328082" y="5323289"/>
                  <a:pt x="11328082" y="5317887"/>
                </a:cubicBezTo>
                <a:cubicBezTo>
                  <a:pt x="11328082" y="5312485"/>
                  <a:pt x="11332402" y="5308100"/>
                  <a:pt x="11337802" y="5308100"/>
                </a:cubicBezTo>
                <a:close/>
                <a:moveTo>
                  <a:pt x="11096574" y="5308100"/>
                </a:moveTo>
                <a:cubicBezTo>
                  <a:pt x="11101910" y="5308100"/>
                  <a:pt x="11106294" y="5312548"/>
                  <a:pt x="11106294" y="5317887"/>
                </a:cubicBezTo>
                <a:cubicBezTo>
                  <a:pt x="11106294" y="5323226"/>
                  <a:pt x="11101974" y="5327611"/>
                  <a:pt x="11096574" y="5327611"/>
                </a:cubicBezTo>
                <a:cubicBezTo>
                  <a:pt x="11091174" y="5327611"/>
                  <a:pt x="11086790" y="5323289"/>
                  <a:pt x="11086790" y="5317887"/>
                </a:cubicBezTo>
                <a:cubicBezTo>
                  <a:pt x="11086790" y="5312485"/>
                  <a:pt x="11091174" y="5308100"/>
                  <a:pt x="11096574" y="5308100"/>
                </a:cubicBezTo>
                <a:close/>
                <a:moveTo>
                  <a:pt x="10855345" y="5308100"/>
                </a:moveTo>
                <a:cubicBezTo>
                  <a:pt x="10860682" y="5308100"/>
                  <a:pt x="10865065" y="5312548"/>
                  <a:pt x="10865065" y="5317887"/>
                </a:cubicBezTo>
                <a:cubicBezTo>
                  <a:pt x="10865065" y="5323226"/>
                  <a:pt x="10860682" y="5327611"/>
                  <a:pt x="10855345" y="5327611"/>
                </a:cubicBezTo>
                <a:cubicBezTo>
                  <a:pt x="10850008" y="5327611"/>
                  <a:pt x="10845625" y="5323289"/>
                  <a:pt x="10845625" y="5317887"/>
                </a:cubicBezTo>
                <a:cubicBezTo>
                  <a:pt x="10845625" y="5312485"/>
                  <a:pt x="10849945" y="5308100"/>
                  <a:pt x="10855345" y="5308100"/>
                </a:cubicBezTo>
                <a:close/>
                <a:moveTo>
                  <a:pt x="10614116" y="5308100"/>
                </a:moveTo>
                <a:cubicBezTo>
                  <a:pt x="10619516" y="5308100"/>
                  <a:pt x="10623901" y="5312548"/>
                  <a:pt x="10623901" y="5317887"/>
                </a:cubicBezTo>
                <a:cubicBezTo>
                  <a:pt x="10623901" y="5323226"/>
                  <a:pt x="10619454" y="5327611"/>
                  <a:pt x="10614116" y="5327611"/>
                </a:cubicBezTo>
                <a:cubicBezTo>
                  <a:pt x="10608780" y="5327611"/>
                  <a:pt x="10604396" y="5323289"/>
                  <a:pt x="10604396" y="5317887"/>
                </a:cubicBezTo>
                <a:cubicBezTo>
                  <a:pt x="10604396" y="5312485"/>
                  <a:pt x="10608716" y="5308100"/>
                  <a:pt x="10614116" y="5308100"/>
                </a:cubicBezTo>
                <a:close/>
                <a:moveTo>
                  <a:pt x="10372888" y="5308100"/>
                </a:moveTo>
                <a:cubicBezTo>
                  <a:pt x="10378288" y="5308100"/>
                  <a:pt x="10382673" y="5312548"/>
                  <a:pt x="10382673" y="5317887"/>
                </a:cubicBezTo>
                <a:cubicBezTo>
                  <a:pt x="10382673" y="5323226"/>
                  <a:pt x="10378225" y="5327611"/>
                  <a:pt x="10372888" y="5327611"/>
                </a:cubicBezTo>
                <a:cubicBezTo>
                  <a:pt x="10367552" y="5327611"/>
                  <a:pt x="10363168" y="5323289"/>
                  <a:pt x="10363168" y="5317887"/>
                </a:cubicBezTo>
                <a:cubicBezTo>
                  <a:pt x="10363168" y="5312485"/>
                  <a:pt x="10367488" y="5308100"/>
                  <a:pt x="10372888" y="5308100"/>
                </a:cubicBezTo>
                <a:close/>
                <a:moveTo>
                  <a:pt x="10131660" y="5308100"/>
                </a:moveTo>
                <a:cubicBezTo>
                  <a:pt x="10137060" y="5308100"/>
                  <a:pt x="10141444" y="5312548"/>
                  <a:pt x="10141444" y="5317887"/>
                </a:cubicBezTo>
                <a:cubicBezTo>
                  <a:pt x="10141444" y="5323226"/>
                  <a:pt x="10136997" y="5327611"/>
                  <a:pt x="10131660" y="5327611"/>
                </a:cubicBezTo>
                <a:cubicBezTo>
                  <a:pt x="10126323" y="5327611"/>
                  <a:pt x="10121940" y="5323289"/>
                  <a:pt x="10121940" y="5317887"/>
                </a:cubicBezTo>
                <a:cubicBezTo>
                  <a:pt x="10121940" y="5312485"/>
                  <a:pt x="10126260" y="5308100"/>
                  <a:pt x="10131660" y="5308100"/>
                </a:cubicBezTo>
                <a:close/>
                <a:moveTo>
                  <a:pt x="9890432" y="5308100"/>
                </a:moveTo>
                <a:cubicBezTo>
                  <a:pt x="9895768" y="5308100"/>
                  <a:pt x="9900152" y="5312548"/>
                  <a:pt x="9900152" y="5317887"/>
                </a:cubicBezTo>
                <a:cubicBezTo>
                  <a:pt x="9900152" y="5323226"/>
                  <a:pt x="9895832" y="5327611"/>
                  <a:pt x="9890432" y="5327611"/>
                </a:cubicBezTo>
                <a:cubicBezTo>
                  <a:pt x="9885031" y="5327611"/>
                  <a:pt x="9880648" y="5323289"/>
                  <a:pt x="9880648" y="5317887"/>
                </a:cubicBezTo>
                <a:cubicBezTo>
                  <a:pt x="9880648" y="5312485"/>
                  <a:pt x="9885031" y="5308100"/>
                  <a:pt x="9890432" y="5308100"/>
                </a:cubicBezTo>
                <a:close/>
                <a:moveTo>
                  <a:pt x="9649203" y="5308100"/>
                </a:moveTo>
                <a:cubicBezTo>
                  <a:pt x="9654540" y="5308100"/>
                  <a:pt x="9658923" y="5312548"/>
                  <a:pt x="9658923" y="5317887"/>
                </a:cubicBezTo>
                <a:cubicBezTo>
                  <a:pt x="9658923" y="5323226"/>
                  <a:pt x="9654540" y="5327611"/>
                  <a:pt x="9649203" y="5327611"/>
                </a:cubicBezTo>
                <a:cubicBezTo>
                  <a:pt x="9643866" y="5327611"/>
                  <a:pt x="9639483" y="5323289"/>
                  <a:pt x="9639483" y="5317887"/>
                </a:cubicBezTo>
                <a:cubicBezTo>
                  <a:pt x="9639483" y="5312485"/>
                  <a:pt x="9643803" y="5308100"/>
                  <a:pt x="9649203" y="5308100"/>
                </a:cubicBezTo>
                <a:close/>
                <a:moveTo>
                  <a:pt x="9417695" y="5308100"/>
                </a:moveTo>
                <a:cubicBezTo>
                  <a:pt x="9423031" y="5308100"/>
                  <a:pt x="9427416" y="5312548"/>
                  <a:pt x="9427416" y="5317887"/>
                </a:cubicBezTo>
                <a:cubicBezTo>
                  <a:pt x="9427416" y="5323226"/>
                  <a:pt x="9423095" y="5327611"/>
                  <a:pt x="9417695" y="5327611"/>
                </a:cubicBezTo>
                <a:cubicBezTo>
                  <a:pt x="9412295" y="5327611"/>
                  <a:pt x="9407911" y="5323289"/>
                  <a:pt x="9407911" y="5317887"/>
                </a:cubicBezTo>
                <a:cubicBezTo>
                  <a:pt x="9407911" y="5312485"/>
                  <a:pt x="9412295" y="5308100"/>
                  <a:pt x="9417695" y="5308100"/>
                </a:cubicBezTo>
                <a:close/>
                <a:moveTo>
                  <a:pt x="9176467" y="5308100"/>
                </a:moveTo>
                <a:cubicBezTo>
                  <a:pt x="9181803" y="5308100"/>
                  <a:pt x="9186187" y="5312548"/>
                  <a:pt x="9186187" y="5317887"/>
                </a:cubicBezTo>
                <a:cubicBezTo>
                  <a:pt x="9186187" y="5323226"/>
                  <a:pt x="9181867" y="5327611"/>
                  <a:pt x="9176467" y="5327611"/>
                </a:cubicBezTo>
                <a:cubicBezTo>
                  <a:pt x="9171066" y="5327611"/>
                  <a:pt x="9166683" y="5323289"/>
                  <a:pt x="9166683" y="5317887"/>
                </a:cubicBezTo>
                <a:cubicBezTo>
                  <a:pt x="9166683" y="5312485"/>
                  <a:pt x="9171066" y="5308100"/>
                  <a:pt x="9176467" y="5308100"/>
                </a:cubicBezTo>
                <a:close/>
                <a:moveTo>
                  <a:pt x="8935237" y="5308100"/>
                </a:moveTo>
                <a:cubicBezTo>
                  <a:pt x="8940574" y="5308100"/>
                  <a:pt x="8944958" y="5312548"/>
                  <a:pt x="8944958" y="5317887"/>
                </a:cubicBezTo>
                <a:cubicBezTo>
                  <a:pt x="8944958" y="5323226"/>
                  <a:pt x="8940638" y="5327611"/>
                  <a:pt x="8935237" y="5327611"/>
                </a:cubicBezTo>
                <a:cubicBezTo>
                  <a:pt x="8929837" y="5327611"/>
                  <a:pt x="8925454" y="5323289"/>
                  <a:pt x="8925454" y="5317887"/>
                </a:cubicBezTo>
                <a:cubicBezTo>
                  <a:pt x="8925454" y="5312485"/>
                  <a:pt x="8929837" y="5308100"/>
                  <a:pt x="8935237" y="5308100"/>
                </a:cubicBezTo>
                <a:close/>
                <a:moveTo>
                  <a:pt x="8694009" y="5308100"/>
                </a:moveTo>
                <a:cubicBezTo>
                  <a:pt x="8699346" y="5308100"/>
                  <a:pt x="8703730" y="5312548"/>
                  <a:pt x="8703730" y="5317887"/>
                </a:cubicBezTo>
                <a:cubicBezTo>
                  <a:pt x="8703730" y="5323226"/>
                  <a:pt x="8699346" y="5327611"/>
                  <a:pt x="8694009" y="5327611"/>
                </a:cubicBezTo>
                <a:cubicBezTo>
                  <a:pt x="8688673" y="5327611"/>
                  <a:pt x="8684289" y="5323289"/>
                  <a:pt x="8684289" y="5317887"/>
                </a:cubicBezTo>
                <a:cubicBezTo>
                  <a:pt x="8684289" y="5312485"/>
                  <a:pt x="8688609" y="5308100"/>
                  <a:pt x="8694009" y="5308100"/>
                </a:cubicBezTo>
                <a:close/>
                <a:moveTo>
                  <a:pt x="8452781" y="5308100"/>
                </a:moveTo>
                <a:cubicBezTo>
                  <a:pt x="8458181" y="5308100"/>
                  <a:pt x="8462566" y="5312548"/>
                  <a:pt x="8462566" y="5317887"/>
                </a:cubicBezTo>
                <a:cubicBezTo>
                  <a:pt x="8462566" y="5323226"/>
                  <a:pt x="8458118" y="5327611"/>
                  <a:pt x="8452781" y="5327611"/>
                </a:cubicBezTo>
                <a:cubicBezTo>
                  <a:pt x="8447445" y="5327611"/>
                  <a:pt x="8443061" y="5323289"/>
                  <a:pt x="8443061" y="5317887"/>
                </a:cubicBezTo>
                <a:cubicBezTo>
                  <a:pt x="8443061" y="5312485"/>
                  <a:pt x="8447381" y="5308100"/>
                  <a:pt x="8452781" y="5308100"/>
                </a:cubicBezTo>
                <a:close/>
                <a:moveTo>
                  <a:pt x="8211553" y="5308100"/>
                </a:moveTo>
                <a:cubicBezTo>
                  <a:pt x="8216889" y="5308100"/>
                  <a:pt x="8221273" y="5312548"/>
                  <a:pt x="8221273" y="5317887"/>
                </a:cubicBezTo>
                <a:cubicBezTo>
                  <a:pt x="8221273" y="5323226"/>
                  <a:pt x="8216953" y="5327611"/>
                  <a:pt x="8211553" y="5327611"/>
                </a:cubicBezTo>
                <a:cubicBezTo>
                  <a:pt x="8206152" y="5327611"/>
                  <a:pt x="8201769" y="5323289"/>
                  <a:pt x="8201769" y="5317887"/>
                </a:cubicBezTo>
                <a:cubicBezTo>
                  <a:pt x="8201769" y="5312485"/>
                  <a:pt x="8206152" y="5308100"/>
                  <a:pt x="8211553" y="5308100"/>
                </a:cubicBezTo>
                <a:close/>
                <a:moveTo>
                  <a:pt x="7970260" y="5308100"/>
                </a:moveTo>
                <a:cubicBezTo>
                  <a:pt x="7975661" y="5308100"/>
                  <a:pt x="7980044" y="5312548"/>
                  <a:pt x="7980044" y="5317887"/>
                </a:cubicBezTo>
                <a:cubicBezTo>
                  <a:pt x="7980044" y="5323226"/>
                  <a:pt x="7975661" y="5327611"/>
                  <a:pt x="7970260" y="5327611"/>
                </a:cubicBezTo>
                <a:cubicBezTo>
                  <a:pt x="7964860" y="5327611"/>
                  <a:pt x="7960477" y="5323289"/>
                  <a:pt x="7960477" y="5317887"/>
                </a:cubicBezTo>
                <a:cubicBezTo>
                  <a:pt x="7960477" y="5312485"/>
                  <a:pt x="7964860" y="5308100"/>
                  <a:pt x="7970260" y="5308100"/>
                </a:cubicBezTo>
                <a:close/>
                <a:moveTo>
                  <a:pt x="7729032" y="5308100"/>
                </a:moveTo>
                <a:cubicBezTo>
                  <a:pt x="7734369" y="5308100"/>
                  <a:pt x="7738753" y="5312548"/>
                  <a:pt x="7738753" y="5317887"/>
                </a:cubicBezTo>
                <a:cubicBezTo>
                  <a:pt x="7738753" y="5323226"/>
                  <a:pt x="7734432" y="5327611"/>
                  <a:pt x="7729032" y="5327611"/>
                </a:cubicBezTo>
                <a:cubicBezTo>
                  <a:pt x="7723632" y="5327611"/>
                  <a:pt x="7719249" y="5323289"/>
                  <a:pt x="7719249" y="5317887"/>
                </a:cubicBezTo>
                <a:cubicBezTo>
                  <a:pt x="7719249" y="5312485"/>
                  <a:pt x="7723632" y="5308100"/>
                  <a:pt x="7729032" y="5308100"/>
                </a:cubicBezTo>
                <a:close/>
                <a:moveTo>
                  <a:pt x="7487803" y="5308100"/>
                </a:moveTo>
                <a:cubicBezTo>
                  <a:pt x="7493139" y="5308100"/>
                  <a:pt x="7497524" y="5312548"/>
                  <a:pt x="7497524" y="5317887"/>
                </a:cubicBezTo>
                <a:cubicBezTo>
                  <a:pt x="7497524" y="5323226"/>
                  <a:pt x="7493203" y="5327611"/>
                  <a:pt x="7487803" y="5327611"/>
                </a:cubicBezTo>
                <a:cubicBezTo>
                  <a:pt x="7482403" y="5327611"/>
                  <a:pt x="7478019" y="5323289"/>
                  <a:pt x="7478019" y="5317887"/>
                </a:cubicBezTo>
                <a:cubicBezTo>
                  <a:pt x="7478019" y="5312485"/>
                  <a:pt x="7482403" y="5308100"/>
                  <a:pt x="7487803" y="5308100"/>
                </a:cubicBezTo>
                <a:close/>
                <a:moveTo>
                  <a:pt x="7246575" y="5308100"/>
                </a:moveTo>
                <a:cubicBezTo>
                  <a:pt x="7251975" y="5308100"/>
                  <a:pt x="7256359" y="5312548"/>
                  <a:pt x="7256359" y="5317887"/>
                </a:cubicBezTo>
                <a:cubicBezTo>
                  <a:pt x="7256359" y="5323226"/>
                  <a:pt x="7251912" y="5327611"/>
                  <a:pt x="7246575" y="5327611"/>
                </a:cubicBezTo>
                <a:cubicBezTo>
                  <a:pt x="7241238" y="5327611"/>
                  <a:pt x="7236855" y="5323289"/>
                  <a:pt x="7236855" y="5317887"/>
                </a:cubicBezTo>
                <a:cubicBezTo>
                  <a:pt x="7236855" y="5312485"/>
                  <a:pt x="7241175" y="5308100"/>
                  <a:pt x="7246575" y="5308100"/>
                </a:cubicBezTo>
                <a:close/>
                <a:moveTo>
                  <a:pt x="7005346" y="5308100"/>
                </a:moveTo>
                <a:cubicBezTo>
                  <a:pt x="7010746" y="5308100"/>
                  <a:pt x="7015130" y="5312548"/>
                  <a:pt x="7015130" y="5317887"/>
                </a:cubicBezTo>
                <a:cubicBezTo>
                  <a:pt x="7015130" y="5323226"/>
                  <a:pt x="7010683" y="5327611"/>
                  <a:pt x="7005346" y="5327611"/>
                </a:cubicBezTo>
                <a:cubicBezTo>
                  <a:pt x="7000009" y="5327611"/>
                  <a:pt x="6995626" y="5323289"/>
                  <a:pt x="6995626" y="5317887"/>
                </a:cubicBezTo>
                <a:cubicBezTo>
                  <a:pt x="6995626" y="5312485"/>
                  <a:pt x="6999946" y="5308100"/>
                  <a:pt x="7005346" y="5308100"/>
                </a:cubicBezTo>
                <a:close/>
                <a:moveTo>
                  <a:pt x="6764118" y="5308100"/>
                </a:moveTo>
                <a:cubicBezTo>
                  <a:pt x="6769518" y="5308100"/>
                  <a:pt x="6773902" y="5312548"/>
                  <a:pt x="6773902" y="5317887"/>
                </a:cubicBezTo>
                <a:cubicBezTo>
                  <a:pt x="6773902" y="5323226"/>
                  <a:pt x="6769518" y="5327611"/>
                  <a:pt x="6764118" y="5327611"/>
                </a:cubicBezTo>
                <a:cubicBezTo>
                  <a:pt x="6758718" y="5327611"/>
                  <a:pt x="6754335" y="5323289"/>
                  <a:pt x="6754335" y="5317887"/>
                </a:cubicBezTo>
                <a:cubicBezTo>
                  <a:pt x="6754335" y="5312485"/>
                  <a:pt x="6758718" y="5308100"/>
                  <a:pt x="6764118" y="5308100"/>
                </a:cubicBezTo>
                <a:close/>
                <a:moveTo>
                  <a:pt x="6522889" y="5308100"/>
                </a:moveTo>
                <a:cubicBezTo>
                  <a:pt x="6528225" y="5308100"/>
                  <a:pt x="6532610" y="5312548"/>
                  <a:pt x="6532610" y="5317887"/>
                </a:cubicBezTo>
                <a:cubicBezTo>
                  <a:pt x="6532610" y="5323226"/>
                  <a:pt x="6528289" y="5327611"/>
                  <a:pt x="6522889" y="5327611"/>
                </a:cubicBezTo>
                <a:cubicBezTo>
                  <a:pt x="6517489" y="5327611"/>
                  <a:pt x="6513105" y="5323289"/>
                  <a:pt x="6513105" y="5317887"/>
                </a:cubicBezTo>
                <a:cubicBezTo>
                  <a:pt x="6513105" y="5312485"/>
                  <a:pt x="6517489" y="5308100"/>
                  <a:pt x="6522889" y="5308100"/>
                </a:cubicBezTo>
                <a:close/>
                <a:moveTo>
                  <a:pt x="6281661" y="5308100"/>
                </a:moveTo>
                <a:cubicBezTo>
                  <a:pt x="6286997" y="5308100"/>
                  <a:pt x="6291381" y="5312548"/>
                  <a:pt x="6291381" y="5317887"/>
                </a:cubicBezTo>
                <a:cubicBezTo>
                  <a:pt x="6291381" y="5323226"/>
                  <a:pt x="6287061" y="5327611"/>
                  <a:pt x="6281661" y="5327611"/>
                </a:cubicBezTo>
                <a:cubicBezTo>
                  <a:pt x="6276261" y="5327611"/>
                  <a:pt x="6271877" y="5323289"/>
                  <a:pt x="6271877" y="5317887"/>
                </a:cubicBezTo>
                <a:cubicBezTo>
                  <a:pt x="6271877" y="5312485"/>
                  <a:pt x="6276261" y="5308100"/>
                  <a:pt x="6281661" y="5308100"/>
                </a:cubicBezTo>
                <a:close/>
                <a:moveTo>
                  <a:pt x="6040432" y="5308100"/>
                </a:moveTo>
                <a:cubicBezTo>
                  <a:pt x="6045832" y="5308100"/>
                  <a:pt x="6050216" y="5312548"/>
                  <a:pt x="6050216" y="5317887"/>
                </a:cubicBezTo>
                <a:cubicBezTo>
                  <a:pt x="6050216" y="5323226"/>
                  <a:pt x="6045769" y="5327611"/>
                  <a:pt x="6040432" y="5327611"/>
                </a:cubicBezTo>
                <a:cubicBezTo>
                  <a:pt x="6035095" y="5327611"/>
                  <a:pt x="6030712" y="5323289"/>
                  <a:pt x="6030712" y="5317887"/>
                </a:cubicBezTo>
                <a:cubicBezTo>
                  <a:pt x="6030712" y="5312485"/>
                  <a:pt x="6035032" y="5308100"/>
                  <a:pt x="6040432" y="5308100"/>
                </a:cubicBezTo>
                <a:close/>
                <a:moveTo>
                  <a:pt x="5799205" y="5308100"/>
                </a:moveTo>
                <a:cubicBezTo>
                  <a:pt x="5804606" y="5308100"/>
                  <a:pt x="5808989" y="5312548"/>
                  <a:pt x="5808989" y="5317887"/>
                </a:cubicBezTo>
                <a:cubicBezTo>
                  <a:pt x="5808989" y="5323226"/>
                  <a:pt x="5804542" y="5327611"/>
                  <a:pt x="5799205" y="5327611"/>
                </a:cubicBezTo>
                <a:cubicBezTo>
                  <a:pt x="5793870" y="5327611"/>
                  <a:pt x="5789486" y="5323289"/>
                  <a:pt x="5789486" y="5317887"/>
                </a:cubicBezTo>
                <a:cubicBezTo>
                  <a:pt x="5789486" y="5312485"/>
                  <a:pt x="5793806" y="5308100"/>
                  <a:pt x="5799205" y="5308100"/>
                </a:cubicBezTo>
                <a:close/>
                <a:moveTo>
                  <a:pt x="5557992" y="5308100"/>
                </a:moveTo>
                <a:cubicBezTo>
                  <a:pt x="5563392" y="5308100"/>
                  <a:pt x="5567774" y="5312548"/>
                  <a:pt x="5567774" y="5317887"/>
                </a:cubicBezTo>
                <a:cubicBezTo>
                  <a:pt x="5567774" y="5323226"/>
                  <a:pt x="5563392" y="5327611"/>
                  <a:pt x="5557992" y="5327611"/>
                </a:cubicBezTo>
                <a:cubicBezTo>
                  <a:pt x="5552592" y="5327611"/>
                  <a:pt x="5548208" y="5323289"/>
                  <a:pt x="5548208" y="5317887"/>
                </a:cubicBezTo>
                <a:cubicBezTo>
                  <a:pt x="5548208" y="5312485"/>
                  <a:pt x="5552592" y="5308100"/>
                  <a:pt x="5557992" y="5308100"/>
                </a:cubicBezTo>
                <a:close/>
                <a:moveTo>
                  <a:pt x="5316710" y="5308100"/>
                </a:moveTo>
                <a:cubicBezTo>
                  <a:pt x="5322044" y="5308100"/>
                  <a:pt x="5326432" y="5312548"/>
                  <a:pt x="5326432" y="5317887"/>
                </a:cubicBezTo>
                <a:cubicBezTo>
                  <a:pt x="5326432" y="5323226"/>
                  <a:pt x="5322105" y="5327611"/>
                  <a:pt x="5316710" y="5327611"/>
                </a:cubicBezTo>
                <a:cubicBezTo>
                  <a:pt x="5311316" y="5327611"/>
                  <a:pt x="5306924" y="5323289"/>
                  <a:pt x="5306924" y="5317887"/>
                </a:cubicBezTo>
                <a:cubicBezTo>
                  <a:pt x="5306924" y="5312485"/>
                  <a:pt x="5311316" y="5308100"/>
                  <a:pt x="5316710" y="5308100"/>
                </a:cubicBezTo>
                <a:close/>
                <a:moveTo>
                  <a:pt x="5075486" y="5308100"/>
                </a:moveTo>
                <a:cubicBezTo>
                  <a:pt x="5080820" y="5308100"/>
                  <a:pt x="5085202" y="5312548"/>
                  <a:pt x="5085202" y="5317887"/>
                </a:cubicBezTo>
                <a:cubicBezTo>
                  <a:pt x="5085202" y="5323226"/>
                  <a:pt x="5080885" y="5327611"/>
                  <a:pt x="5075486" y="5327611"/>
                </a:cubicBezTo>
                <a:cubicBezTo>
                  <a:pt x="5070087" y="5327611"/>
                  <a:pt x="5065705" y="5323289"/>
                  <a:pt x="5065705" y="5317887"/>
                </a:cubicBezTo>
                <a:cubicBezTo>
                  <a:pt x="5065705" y="5312485"/>
                  <a:pt x="5070087" y="5308100"/>
                  <a:pt x="5075486" y="5308100"/>
                </a:cubicBezTo>
                <a:close/>
                <a:moveTo>
                  <a:pt x="4834252" y="5308100"/>
                </a:moveTo>
                <a:cubicBezTo>
                  <a:pt x="4839658" y="5308100"/>
                  <a:pt x="4844040" y="5312548"/>
                  <a:pt x="4844040" y="5317887"/>
                </a:cubicBezTo>
                <a:cubicBezTo>
                  <a:pt x="4844040" y="5323226"/>
                  <a:pt x="4839595" y="5327611"/>
                  <a:pt x="4834252" y="5327611"/>
                </a:cubicBezTo>
                <a:cubicBezTo>
                  <a:pt x="4828917" y="5327611"/>
                  <a:pt x="4824534" y="5323289"/>
                  <a:pt x="4824534" y="5317887"/>
                </a:cubicBezTo>
                <a:cubicBezTo>
                  <a:pt x="4824534" y="5312485"/>
                  <a:pt x="4828853" y="5308100"/>
                  <a:pt x="4834252" y="5308100"/>
                </a:cubicBezTo>
                <a:close/>
                <a:moveTo>
                  <a:pt x="4593019" y="5308100"/>
                </a:moveTo>
                <a:cubicBezTo>
                  <a:pt x="4598416" y="5308100"/>
                  <a:pt x="4602795" y="5312548"/>
                  <a:pt x="4602795" y="5317887"/>
                </a:cubicBezTo>
                <a:cubicBezTo>
                  <a:pt x="4602795" y="5323226"/>
                  <a:pt x="4598353" y="5327611"/>
                  <a:pt x="4593019" y="5327611"/>
                </a:cubicBezTo>
                <a:cubicBezTo>
                  <a:pt x="4587686" y="5327611"/>
                  <a:pt x="4583304" y="5323289"/>
                  <a:pt x="4583304" y="5317887"/>
                </a:cubicBezTo>
                <a:cubicBezTo>
                  <a:pt x="4583304" y="5312485"/>
                  <a:pt x="4587622" y="5308100"/>
                  <a:pt x="4593019" y="5308100"/>
                </a:cubicBezTo>
                <a:close/>
                <a:moveTo>
                  <a:pt x="4351806" y="5308100"/>
                </a:moveTo>
                <a:cubicBezTo>
                  <a:pt x="4357195" y="5308100"/>
                  <a:pt x="4361580" y="5312548"/>
                  <a:pt x="4361580" y="5317887"/>
                </a:cubicBezTo>
                <a:cubicBezTo>
                  <a:pt x="4361580" y="5323226"/>
                  <a:pt x="4357195" y="5327611"/>
                  <a:pt x="4351806" y="5327611"/>
                </a:cubicBezTo>
                <a:cubicBezTo>
                  <a:pt x="4346397" y="5327611"/>
                  <a:pt x="4342006" y="5323289"/>
                  <a:pt x="4342006" y="5317887"/>
                </a:cubicBezTo>
                <a:cubicBezTo>
                  <a:pt x="4342006" y="5312485"/>
                  <a:pt x="4346397" y="5308100"/>
                  <a:pt x="4351806" y="5308100"/>
                </a:cubicBezTo>
                <a:close/>
                <a:moveTo>
                  <a:pt x="4110583" y="5308100"/>
                </a:moveTo>
                <a:cubicBezTo>
                  <a:pt x="4115986" y="5308100"/>
                  <a:pt x="4120362" y="5312548"/>
                  <a:pt x="4120362" y="5317887"/>
                </a:cubicBezTo>
                <a:cubicBezTo>
                  <a:pt x="4120362" y="5323226"/>
                  <a:pt x="4115986" y="5327611"/>
                  <a:pt x="4110583" y="5327611"/>
                </a:cubicBezTo>
                <a:cubicBezTo>
                  <a:pt x="4105180" y="5327611"/>
                  <a:pt x="4100799" y="5323289"/>
                  <a:pt x="4100799" y="5317887"/>
                </a:cubicBezTo>
                <a:cubicBezTo>
                  <a:pt x="4100799" y="5312485"/>
                  <a:pt x="4105180" y="5308100"/>
                  <a:pt x="4110583" y="5308100"/>
                </a:cubicBezTo>
                <a:close/>
                <a:moveTo>
                  <a:pt x="3869431" y="5308100"/>
                </a:moveTo>
                <a:cubicBezTo>
                  <a:pt x="3874765" y="5308100"/>
                  <a:pt x="3879151" y="5312548"/>
                  <a:pt x="3879151" y="5317887"/>
                </a:cubicBezTo>
                <a:cubicBezTo>
                  <a:pt x="3879151" y="5323226"/>
                  <a:pt x="3874828" y="5327611"/>
                  <a:pt x="3869431" y="5327611"/>
                </a:cubicBezTo>
                <a:cubicBezTo>
                  <a:pt x="3864032" y="5327611"/>
                  <a:pt x="3859648" y="5323289"/>
                  <a:pt x="3859648" y="5317887"/>
                </a:cubicBezTo>
                <a:cubicBezTo>
                  <a:pt x="3859648" y="5312485"/>
                  <a:pt x="3864032" y="5308100"/>
                  <a:pt x="3869431" y="5308100"/>
                </a:cubicBezTo>
                <a:close/>
                <a:moveTo>
                  <a:pt x="3628215" y="5308100"/>
                </a:moveTo>
                <a:cubicBezTo>
                  <a:pt x="3633533" y="5308100"/>
                  <a:pt x="3637936" y="5312548"/>
                  <a:pt x="3637936" y="5317887"/>
                </a:cubicBezTo>
                <a:cubicBezTo>
                  <a:pt x="3637936" y="5323226"/>
                  <a:pt x="3633597" y="5327611"/>
                  <a:pt x="3628215" y="5327611"/>
                </a:cubicBezTo>
                <a:cubicBezTo>
                  <a:pt x="3622815" y="5327611"/>
                  <a:pt x="3618432" y="5323289"/>
                  <a:pt x="3618432" y="5317887"/>
                </a:cubicBezTo>
                <a:cubicBezTo>
                  <a:pt x="3618432" y="5312485"/>
                  <a:pt x="3622815" y="5308100"/>
                  <a:pt x="3628215" y="5308100"/>
                </a:cubicBezTo>
                <a:close/>
                <a:moveTo>
                  <a:pt x="3386959" y="5308100"/>
                </a:moveTo>
                <a:cubicBezTo>
                  <a:pt x="3392360" y="5308100"/>
                  <a:pt x="3396745" y="5312548"/>
                  <a:pt x="3396745" y="5317887"/>
                </a:cubicBezTo>
                <a:cubicBezTo>
                  <a:pt x="3396745" y="5323226"/>
                  <a:pt x="3392296" y="5327611"/>
                  <a:pt x="3386959" y="5327611"/>
                </a:cubicBezTo>
                <a:cubicBezTo>
                  <a:pt x="3381622" y="5327611"/>
                  <a:pt x="3377237" y="5323289"/>
                  <a:pt x="3377237" y="5317887"/>
                </a:cubicBezTo>
                <a:cubicBezTo>
                  <a:pt x="3377237" y="5312485"/>
                  <a:pt x="3381558" y="5308100"/>
                  <a:pt x="3386959" y="5308100"/>
                </a:cubicBezTo>
                <a:close/>
                <a:moveTo>
                  <a:pt x="3145752" y="5308100"/>
                </a:moveTo>
                <a:cubicBezTo>
                  <a:pt x="3151151" y="5308100"/>
                  <a:pt x="3155534" y="5312548"/>
                  <a:pt x="3155534" y="5317887"/>
                </a:cubicBezTo>
                <a:cubicBezTo>
                  <a:pt x="3155534" y="5323226"/>
                  <a:pt x="3151088" y="5327611"/>
                  <a:pt x="3145752" y="5327611"/>
                </a:cubicBezTo>
                <a:cubicBezTo>
                  <a:pt x="3140417" y="5327611"/>
                  <a:pt x="3136034" y="5323289"/>
                  <a:pt x="3136034" y="5317887"/>
                </a:cubicBezTo>
                <a:cubicBezTo>
                  <a:pt x="3136034" y="5312485"/>
                  <a:pt x="3140353" y="5308100"/>
                  <a:pt x="3145752" y="5308100"/>
                </a:cubicBezTo>
                <a:close/>
                <a:moveTo>
                  <a:pt x="2904574" y="5308100"/>
                </a:moveTo>
                <a:cubicBezTo>
                  <a:pt x="2909974" y="5308100"/>
                  <a:pt x="2914357" y="5312548"/>
                  <a:pt x="2914357" y="5317887"/>
                </a:cubicBezTo>
                <a:cubicBezTo>
                  <a:pt x="2914357" y="5323226"/>
                  <a:pt x="2909974" y="5327611"/>
                  <a:pt x="2904574" y="5327611"/>
                </a:cubicBezTo>
                <a:cubicBezTo>
                  <a:pt x="2899176" y="5327611"/>
                  <a:pt x="2894793" y="5323289"/>
                  <a:pt x="2894793" y="5317887"/>
                </a:cubicBezTo>
                <a:cubicBezTo>
                  <a:pt x="2894793" y="5312485"/>
                  <a:pt x="2899176" y="5308100"/>
                  <a:pt x="2904574" y="5308100"/>
                </a:cubicBezTo>
                <a:close/>
                <a:moveTo>
                  <a:pt x="2663275" y="5308100"/>
                </a:moveTo>
                <a:cubicBezTo>
                  <a:pt x="2668613" y="5308100"/>
                  <a:pt x="2673000" y="5312548"/>
                  <a:pt x="2673000" y="5317887"/>
                </a:cubicBezTo>
                <a:cubicBezTo>
                  <a:pt x="2673000" y="5323226"/>
                  <a:pt x="2668677" y="5327611"/>
                  <a:pt x="2663275" y="5327611"/>
                </a:cubicBezTo>
                <a:cubicBezTo>
                  <a:pt x="2657878" y="5327611"/>
                  <a:pt x="2653493" y="5323289"/>
                  <a:pt x="2653493" y="5317887"/>
                </a:cubicBezTo>
                <a:cubicBezTo>
                  <a:pt x="2653493" y="5312485"/>
                  <a:pt x="2657878" y="5308100"/>
                  <a:pt x="2663275" y="5308100"/>
                </a:cubicBezTo>
                <a:close/>
                <a:moveTo>
                  <a:pt x="2422039" y="5308100"/>
                </a:moveTo>
                <a:cubicBezTo>
                  <a:pt x="2427372" y="5308100"/>
                  <a:pt x="2431755" y="5312548"/>
                  <a:pt x="2431755" y="5317887"/>
                </a:cubicBezTo>
                <a:cubicBezTo>
                  <a:pt x="2431755" y="5323226"/>
                  <a:pt x="2427437" y="5327611"/>
                  <a:pt x="2422039" y="5327611"/>
                </a:cubicBezTo>
                <a:cubicBezTo>
                  <a:pt x="2416641" y="5327611"/>
                  <a:pt x="2412259" y="5323289"/>
                  <a:pt x="2412259" y="5317887"/>
                </a:cubicBezTo>
                <a:cubicBezTo>
                  <a:pt x="2412259" y="5312485"/>
                  <a:pt x="2416641" y="5308100"/>
                  <a:pt x="2422039" y="5308100"/>
                </a:cubicBezTo>
                <a:close/>
                <a:moveTo>
                  <a:pt x="2180796" y="5308100"/>
                </a:moveTo>
                <a:cubicBezTo>
                  <a:pt x="2186202" y="5308100"/>
                  <a:pt x="2190581" y="5312548"/>
                  <a:pt x="2190581" y="5317887"/>
                </a:cubicBezTo>
                <a:cubicBezTo>
                  <a:pt x="2190581" y="5323226"/>
                  <a:pt x="2186136" y="5327611"/>
                  <a:pt x="2180796" y="5327611"/>
                </a:cubicBezTo>
                <a:cubicBezTo>
                  <a:pt x="2175475" y="5327611"/>
                  <a:pt x="2171085" y="5323289"/>
                  <a:pt x="2171085" y="5317887"/>
                </a:cubicBezTo>
                <a:cubicBezTo>
                  <a:pt x="2171085" y="5312485"/>
                  <a:pt x="2175412" y="5308100"/>
                  <a:pt x="2180796" y="5308100"/>
                </a:cubicBezTo>
                <a:close/>
                <a:moveTo>
                  <a:pt x="1939584" y="5308100"/>
                </a:moveTo>
                <a:cubicBezTo>
                  <a:pt x="1944983" y="5308100"/>
                  <a:pt x="1949367" y="5312548"/>
                  <a:pt x="1949367" y="5317887"/>
                </a:cubicBezTo>
                <a:cubicBezTo>
                  <a:pt x="1949367" y="5323226"/>
                  <a:pt x="1944920" y="5327611"/>
                  <a:pt x="1939584" y="5327611"/>
                </a:cubicBezTo>
                <a:cubicBezTo>
                  <a:pt x="1934247" y="5327611"/>
                  <a:pt x="1929862" y="5323289"/>
                  <a:pt x="1929862" y="5317887"/>
                </a:cubicBezTo>
                <a:cubicBezTo>
                  <a:pt x="1929862" y="5312485"/>
                  <a:pt x="1934184" y="5308100"/>
                  <a:pt x="1939584" y="5308100"/>
                </a:cubicBezTo>
                <a:close/>
                <a:moveTo>
                  <a:pt x="1698333" y="5308100"/>
                </a:moveTo>
                <a:cubicBezTo>
                  <a:pt x="1703734" y="5308100"/>
                  <a:pt x="1708119" y="5312548"/>
                  <a:pt x="1708119" y="5317887"/>
                </a:cubicBezTo>
                <a:cubicBezTo>
                  <a:pt x="1708119" y="5323226"/>
                  <a:pt x="1703734" y="5327611"/>
                  <a:pt x="1698333" y="5327611"/>
                </a:cubicBezTo>
                <a:cubicBezTo>
                  <a:pt x="1692932" y="5327611"/>
                  <a:pt x="1688548" y="5323289"/>
                  <a:pt x="1688548" y="5317887"/>
                </a:cubicBezTo>
                <a:cubicBezTo>
                  <a:pt x="1688548" y="5312485"/>
                  <a:pt x="1692932" y="5308100"/>
                  <a:pt x="1698333" y="5308100"/>
                </a:cubicBezTo>
                <a:close/>
                <a:moveTo>
                  <a:pt x="1457108" y="5308100"/>
                </a:moveTo>
                <a:cubicBezTo>
                  <a:pt x="1462444" y="5308100"/>
                  <a:pt x="1466828" y="5312548"/>
                  <a:pt x="1466828" y="5317887"/>
                </a:cubicBezTo>
                <a:cubicBezTo>
                  <a:pt x="1466828" y="5323226"/>
                  <a:pt x="1462508" y="5327611"/>
                  <a:pt x="1457108" y="5327611"/>
                </a:cubicBezTo>
                <a:cubicBezTo>
                  <a:pt x="1451708" y="5327611"/>
                  <a:pt x="1447324" y="5323289"/>
                  <a:pt x="1447324" y="5317887"/>
                </a:cubicBezTo>
                <a:cubicBezTo>
                  <a:pt x="1447324" y="5312485"/>
                  <a:pt x="1451708" y="5308100"/>
                  <a:pt x="1457108" y="5308100"/>
                </a:cubicBezTo>
                <a:close/>
                <a:moveTo>
                  <a:pt x="1215887" y="5308100"/>
                </a:moveTo>
                <a:cubicBezTo>
                  <a:pt x="1221287" y="5308100"/>
                  <a:pt x="1225671" y="5312548"/>
                  <a:pt x="1225671" y="5317887"/>
                </a:cubicBezTo>
                <a:cubicBezTo>
                  <a:pt x="1225671" y="5323226"/>
                  <a:pt x="1221224" y="5327611"/>
                  <a:pt x="1215887" y="5327611"/>
                </a:cubicBezTo>
                <a:cubicBezTo>
                  <a:pt x="1210551" y="5327611"/>
                  <a:pt x="1206167" y="5323289"/>
                  <a:pt x="1206167" y="5317887"/>
                </a:cubicBezTo>
                <a:cubicBezTo>
                  <a:pt x="1206167" y="5312485"/>
                  <a:pt x="1210487" y="5308100"/>
                  <a:pt x="1215887" y="5308100"/>
                </a:cubicBezTo>
                <a:close/>
                <a:moveTo>
                  <a:pt x="974667" y="5308100"/>
                </a:moveTo>
                <a:cubicBezTo>
                  <a:pt x="980067" y="5308100"/>
                  <a:pt x="984451" y="5312548"/>
                  <a:pt x="984451" y="5317887"/>
                </a:cubicBezTo>
                <a:cubicBezTo>
                  <a:pt x="984451" y="5323226"/>
                  <a:pt x="980004" y="5327611"/>
                  <a:pt x="974667" y="5327611"/>
                </a:cubicBezTo>
                <a:cubicBezTo>
                  <a:pt x="969331" y="5327611"/>
                  <a:pt x="964947" y="5323289"/>
                  <a:pt x="964947" y="5317887"/>
                </a:cubicBezTo>
                <a:cubicBezTo>
                  <a:pt x="964947" y="5312485"/>
                  <a:pt x="969267" y="5308100"/>
                  <a:pt x="974667" y="5308100"/>
                </a:cubicBezTo>
                <a:close/>
                <a:moveTo>
                  <a:pt x="733447" y="5308100"/>
                </a:moveTo>
                <a:cubicBezTo>
                  <a:pt x="738783" y="5308100"/>
                  <a:pt x="743167" y="5312548"/>
                  <a:pt x="743167" y="5317887"/>
                </a:cubicBezTo>
                <a:cubicBezTo>
                  <a:pt x="743167" y="5323226"/>
                  <a:pt x="738847" y="5327611"/>
                  <a:pt x="733447" y="5327611"/>
                </a:cubicBezTo>
                <a:cubicBezTo>
                  <a:pt x="728047" y="5327611"/>
                  <a:pt x="723663" y="5323289"/>
                  <a:pt x="723663" y="5317887"/>
                </a:cubicBezTo>
                <a:cubicBezTo>
                  <a:pt x="723663" y="5312485"/>
                  <a:pt x="728047" y="5308100"/>
                  <a:pt x="733447" y="5308100"/>
                </a:cubicBezTo>
                <a:close/>
                <a:moveTo>
                  <a:pt x="492226" y="5308100"/>
                </a:moveTo>
                <a:cubicBezTo>
                  <a:pt x="497562" y="5308100"/>
                  <a:pt x="501946" y="5312548"/>
                  <a:pt x="501946" y="5317887"/>
                </a:cubicBezTo>
                <a:cubicBezTo>
                  <a:pt x="501946" y="5323226"/>
                  <a:pt x="497626" y="5327611"/>
                  <a:pt x="492226" y="5327611"/>
                </a:cubicBezTo>
                <a:cubicBezTo>
                  <a:pt x="486826" y="5327611"/>
                  <a:pt x="482442" y="5323289"/>
                  <a:pt x="482442" y="5317887"/>
                </a:cubicBezTo>
                <a:cubicBezTo>
                  <a:pt x="482442" y="5312485"/>
                  <a:pt x="486826" y="5308100"/>
                  <a:pt x="492226" y="5308100"/>
                </a:cubicBezTo>
                <a:close/>
                <a:moveTo>
                  <a:pt x="251007" y="5308100"/>
                </a:moveTo>
                <a:cubicBezTo>
                  <a:pt x="256407" y="5308100"/>
                  <a:pt x="260791" y="5312548"/>
                  <a:pt x="260791" y="5317887"/>
                </a:cubicBezTo>
                <a:cubicBezTo>
                  <a:pt x="260791" y="5323226"/>
                  <a:pt x="256344" y="5327611"/>
                  <a:pt x="251007" y="5327611"/>
                </a:cubicBezTo>
                <a:cubicBezTo>
                  <a:pt x="245671" y="5327611"/>
                  <a:pt x="241287" y="5323289"/>
                  <a:pt x="241287" y="5317887"/>
                </a:cubicBezTo>
                <a:cubicBezTo>
                  <a:pt x="241287" y="5312485"/>
                  <a:pt x="245607" y="5308100"/>
                  <a:pt x="251007" y="5308100"/>
                </a:cubicBezTo>
                <a:close/>
                <a:moveTo>
                  <a:pt x="9723" y="5308100"/>
                </a:moveTo>
                <a:cubicBezTo>
                  <a:pt x="15123" y="5308100"/>
                  <a:pt x="19507" y="5312548"/>
                  <a:pt x="19507" y="5317887"/>
                </a:cubicBezTo>
                <a:cubicBezTo>
                  <a:pt x="19507" y="5323226"/>
                  <a:pt x="15060" y="5327611"/>
                  <a:pt x="9723" y="5327611"/>
                </a:cubicBezTo>
                <a:cubicBezTo>
                  <a:pt x="4388" y="5327611"/>
                  <a:pt x="4" y="5323289"/>
                  <a:pt x="4" y="5317887"/>
                </a:cubicBezTo>
                <a:cubicBezTo>
                  <a:pt x="4" y="5312485"/>
                  <a:pt x="4324" y="5308100"/>
                  <a:pt x="9723" y="5308100"/>
                </a:cubicBezTo>
                <a:close/>
                <a:moveTo>
                  <a:pt x="11820259" y="5066785"/>
                </a:moveTo>
                <a:cubicBezTo>
                  <a:pt x="11825659" y="5066785"/>
                  <a:pt x="11830043" y="5071234"/>
                  <a:pt x="11830043" y="5076573"/>
                </a:cubicBezTo>
                <a:cubicBezTo>
                  <a:pt x="11830043" y="5081911"/>
                  <a:pt x="11825596" y="5086296"/>
                  <a:pt x="11820259" y="5086296"/>
                </a:cubicBezTo>
                <a:cubicBezTo>
                  <a:pt x="11814922" y="5086296"/>
                  <a:pt x="11810539" y="5081975"/>
                  <a:pt x="11810539" y="5076573"/>
                </a:cubicBezTo>
                <a:cubicBezTo>
                  <a:pt x="11810539" y="5071170"/>
                  <a:pt x="11814859" y="5066785"/>
                  <a:pt x="11820259" y="5066785"/>
                </a:cubicBezTo>
                <a:close/>
                <a:moveTo>
                  <a:pt x="11579030" y="5066785"/>
                </a:moveTo>
                <a:cubicBezTo>
                  <a:pt x="11584430" y="5066785"/>
                  <a:pt x="11588815" y="5071234"/>
                  <a:pt x="11588815" y="5076573"/>
                </a:cubicBezTo>
                <a:cubicBezTo>
                  <a:pt x="11588815" y="5081911"/>
                  <a:pt x="11584367" y="5086296"/>
                  <a:pt x="11579030" y="5086296"/>
                </a:cubicBezTo>
                <a:cubicBezTo>
                  <a:pt x="11573694" y="5086296"/>
                  <a:pt x="11569310" y="5081975"/>
                  <a:pt x="11569310" y="5076573"/>
                </a:cubicBezTo>
                <a:cubicBezTo>
                  <a:pt x="11569310" y="5071170"/>
                  <a:pt x="11573630" y="5066785"/>
                  <a:pt x="11579030" y="5066785"/>
                </a:cubicBezTo>
                <a:close/>
                <a:moveTo>
                  <a:pt x="11337802" y="5066785"/>
                </a:moveTo>
                <a:cubicBezTo>
                  <a:pt x="11343202" y="5066785"/>
                  <a:pt x="11347587" y="5071234"/>
                  <a:pt x="11347587" y="5076573"/>
                </a:cubicBezTo>
                <a:cubicBezTo>
                  <a:pt x="11347587" y="5081911"/>
                  <a:pt x="11343139" y="5086296"/>
                  <a:pt x="11337802" y="5086296"/>
                </a:cubicBezTo>
                <a:cubicBezTo>
                  <a:pt x="11332466" y="5086296"/>
                  <a:pt x="11328082" y="5081975"/>
                  <a:pt x="11328082" y="5076573"/>
                </a:cubicBezTo>
                <a:cubicBezTo>
                  <a:pt x="11328082" y="5071170"/>
                  <a:pt x="11332402" y="5066785"/>
                  <a:pt x="11337802" y="5066785"/>
                </a:cubicBezTo>
                <a:close/>
                <a:moveTo>
                  <a:pt x="11096574" y="5066785"/>
                </a:moveTo>
                <a:cubicBezTo>
                  <a:pt x="11101910" y="5066785"/>
                  <a:pt x="11106294" y="5071234"/>
                  <a:pt x="11106294" y="5076573"/>
                </a:cubicBezTo>
                <a:cubicBezTo>
                  <a:pt x="11106294" y="5081911"/>
                  <a:pt x="11101974" y="5086296"/>
                  <a:pt x="11096574" y="5086296"/>
                </a:cubicBezTo>
                <a:cubicBezTo>
                  <a:pt x="11091174" y="5086296"/>
                  <a:pt x="11086790" y="5081975"/>
                  <a:pt x="11086790" y="5076573"/>
                </a:cubicBezTo>
                <a:cubicBezTo>
                  <a:pt x="11086790" y="5071170"/>
                  <a:pt x="11091174" y="5066785"/>
                  <a:pt x="11096574" y="5066785"/>
                </a:cubicBezTo>
                <a:close/>
                <a:moveTo>
                  <a:pt x="10855345" y="5066785"/>
                </a:moveTo>
                <a:cubicBezTo>
                  <a:pt x="10860682" y="5066785"/>
                  <a:pt x="10865065" y="5071234"/>
                  <a:pt x="10865065" y="5076573"/>
                </a:cubicBezTo>
                <a:cubicBezTo>
                  <a:pt x="10865065" y="5081911"/>
                  <a:pt x="10860682" y="5086296"/>
                  <a:pt x="10855345" y="5086296"/>
                </a:cubicBezTo>
                <a:cubicBezTo>
                  <a:pt x="10850008" y="5086296"/>
                  <a:pt x="10845625" y="5081975"/>
                  <a:pt x="10845625" y="5076573"/>
                </a:cubicBezTo>
                <a:cubicBezTo>
                  <a:pt x="10845625" y="5071170"/>
                  <a:pt x="10849945" y="5066785"/>
                  <a:pt x="10855345" y="5066785"/>
                </a:cubicBezTo>
                <a:close/>
                <a:moveTo>
                  <a:pt x="10614116" y="5066785"/>
                </a:moveTo>
                <a:cubicBezTo>
                  <a:pt x="10619516" y="5066785"/>
                  <a:pt x="10623901" y="5071234"/>
                  <a:pt x="10623901" y="5076573"/>
                </a:cubicBezTo>
                <a:cubicBezTo>
                  <a:pt x="10623901" y="5081911"/>
                  <a:pt x="10619454" y="5086296"/>
                  <a:pt x="10614116" y="5086296"/>
                </a:cubicBezTo>
                <a:cubicBezTo>
                  <a:pt x="10608780" y="5086296"/>
                  <a:pt x="10604396" y="5081975"/>
                  <a:pt x="10604396" y="5076573"/>
                </a:cubicBezTo>
                <a:cubicBezTo>
                  <a:pt x="10604396" y="5071170"/>
                  <a:pt x="10608716" y="5066785"/>
                  <a:pt x="10614116" y="5066785"/>
                </a:cubicBezTo>
                <a:close/>
                <a:moveTo>
                  <a:pt x="10372888" y="5066785"/>
                </a:moveTo>
                <a:cubicBezTo>
                  <a:pt x="10378288" y="5066785"/>
                  <a:pt x="10382673" y="5071234"/>
                  <a:pt x="10382673" y="5076573"/>
                </a:cubicBezTo>
                <a:cubicBezTo>
                  <a:pt x="10382673" y="5081911"/>
                  <a:pt x="10378225" y="5086296"/>
                  <a:pt x="10372888" y="5086296"/>
                </a:cubicBezTo>
                <a:cubicBezTo>
                  <a:pt x="10367552" y="5086296"/>
                  <a:pt x="10363168" y="5081975"/>
                  <a:pt x="10363168" y="5076573"/>
                </a:cubicBezTo>
                <a:cubicBezTo>
                  <a:pt x="10363168" y="5071170"/>
                  <a:pt x="10367488" y="5066785"/>
                  <a:pt x="10372888" y="5066785"/>
                </a:cubicBezTo>
                <a:close/>
                <a:moveTo>
                  <a:pt x="10131660" y="5066785"/>
                </a:moveTo>
                <a:cubicBezTo>
                  <a:pt x="10137060" y="5066785"/>
                  <a:pt x="10141444" y="5071234"/>
                  <a:pt x="10141444" y="5076573"/>
                </a:cubicBezTo>
                <a:cubicBezTo>
                  <a:pt x="10141444" y="5081911"/>
                  <a:pt x="10136997" y="5086296"/>
                  <a:pt x="10131660" y="5086296"/>
                </a:cubicBezTo>
                <a:cubicBezTo>
                  <a:pt x="10126323" y="5086296"/>
                  <a:pt x="10121940" y="5081975"/>
                  <a:pt x="10121940" y="5076573"/>
                </a:cubicBezTo>
                <a:cubicBezTo>
                  <a:pt x="10121940" y="5071170"/>
                  <a:pt x="10126260" y="5066785"/>
                  <a:pt x="10131660" y="5066785"/>
                </a:cubicBezTo>
                <a:close/>
                <a:moveTo>
                  <a:pt x="9890432" y="5066785"/>
                </a:moveTo>
                <a:cubicBezTo>
                  <a:pt x="9895768" y="5066785"/>
                  <a:pt x="9900152" y="5071234"/>
                  <a:pt x="9900152" y="5076573"/>
                </a:cubicBezTo>
                <a:cubicBezTo>
                  <a:pt x="9900152" y="5081911"/>
                  <a:pt x="9895832" y="5086296"/>
                  <a:pt x="9890432" y="5086296"/>
                </a:cubicBezTo>
                <a:cubicBezTo>
                  <a:pt x="9885031" y="5086296"/>
                  <a:pt x="9880648" y="5081975"/>
                  <a:pt x="9880648" y="5076573"/>
                </a:cubicBezTo>
                <a:cubicBezTo>
                  <a:pt x="9880648" y="5071170"/>
                  <a:pt x="9885031" y="5066785"/>
                  <a:pt x="9890432" y="5066785"/>
                </a:cubicBezTo>
                <a:close/>
                <a:moveTo>
                  <a:pt x="9649203" y="5066785"/>
                </a:moveTo>
                <a:cubicBezTo>
                  <a:pt x="9654540" y="5066785"/>
                  <a:pt x="9658923" y="5071234"/>
                  <a:pt x="9658923" y="5076573"/>
                </a:cubicBezTo>
                <a:cubicBezTo>
                  <a:pt x="9658923" y="5081911"/>
                  <a:pt x="9654540" y="5086296"/>
                  <a:pt x="9649203" y="5086296"/>
                </a:cubicBezTo>
                <a:cubicBezTo>
                  <a:pt x="9643866" y="5086296"/>
                  <a:pt x="9639483" y="5081975"/>
                  <a:pt x="9639483" y="5076573"/>
                </a:cubicBezTo>
                <a:cubicBezTo>
                  <a:pt x="9639483" y="5071170"/>
                  <a:pt x="9643803" y="5066785"/>
                  <a:pt x="9649203" y="5066785"/>
                </a:cubicBezTo>
                <a:close/>
                <a:moveTo>
                  <a:pt x="9417695" y="5066785"/>
                </a:moveTo>
                <a:cubicBezTo>
                  <a:pt x="9423031" y="5066785"/>
                  <a:pt x="9427416" y="5071234"/>
                  <a:pt x="9427416" y="5076573"/>
                </a:cubicBezTo>
                <a:cubicBezTo>
                  <a:pt x="9427416" y="5081911"/>
                  <a:pt x="9423095" y="5086296"/>
                  <a:pt x="9417695" y="5086296"/>
                </a:cubicBezTo>
                <a:cubicBezTo>
                  <a:pt x="9412295" y="5086296"/>
                  <a:pt x="9407911" y="5081975"/>
                  <a:pt x="9407911" y="5076573"/>
                </a:cubicBezTo>
                <a:cubicBezTo>
                  <a:pt x="9407911" y="5071170"/>
                  <a:pt x="9412295" y="5066785"/>
                  <a:pt x="9417695" y="5066785"/>
                </a:cubicBezTo>
                <a:close/>
                <a:moveTo>
                  <a:pt x="9176467" y="5066785"/>
                </a:moveTo>
                <a:cubicBezTo>
                  <a:pt x="9181803" y="5066785"/>
                  <a:pt x="9186187" y="5071234"/>
                  <a:pt x="9186187" y="5076573"/>
                </a:cubicBezTo>
                <a:cubicBezTo>
                  <a:pt x="9186187" y="5081911"/>
                  <a:pt x="9181867" y="5086296"/>
                  <a:pt x="9176467" y="5086296"/>
                </a:cubicBezTo>
                <a:cubicBezTo>
                  <a:pt x="9171066" y="5086296"/>
                  <a:pt x="9166683" y="5081975"/>
                  <a:pt x="9166683" y="5076573"/>
                </a:cubicBezTo>
                <a:cubicBezTo>
                  <a:pt x="9166683" y="5071170"/>
                  <a:pt x="9171066" y="5066785"/>
                  <a:pt x="9176467" y="5066785"/>
                </a:cubicBezTo>
                <a:close/>
                <a:moveTo>
                  <a:pt x="8935237" y="5066785"/>
                </a:moveTo>
                <a:cubicBezTo>
                  <a:pt x="8940574" y="5066785"/>
                  <a:pt x="8944958" y="5071234"/>
                  <a:pt x="8944958" y="5076573"/>
                </a:cubicBezTo>
                <a:cubicBezTo>
                  <a:pt x="8944958" y="5081911"/>
                  <a:pt x="8940638" y="5086296"/>
                  <a:pt x="8935237" y="5086296"/>
                </a:cubicBezTo>
                <a:cubicBezTo>
                  <a:pt x="8929837" y="5086296"/>
                  <a:pt x="8925454" y="5081975"/>
                  <a:pt x="8925454" y="5076573"/>
                </a:cubicBezTo>
                <a:cubicBezTo>
                  <a:pt x="8925454" y="5071170"/>
                  <a:pt x="8929837" y="5066785"/>
                  <a:pt x="8935237" y="5066785"/>
                </a:cubicBezTo>
                <a:close/>
                <a:moveTo>
                  <a:pt x="8694009" y="5066785"/>
                </a:moveTo>
                <a:cubicBezTo>
                  <a:pt x="8699346" y="5066785"/>
                  <a:pt x="8703730" y="5071234"/>
                  <a:pt x="8703730" y="5076573"/>
                </a:cubicBezTo>
                <a:cubicBezTo>
                  <a:pt x="8703730" y="5081911"/>
                  <a:pt x="8699346" y="5086296"/>
                  <a:pt x="8694009" y="5086296"/>
                </a:cubicBezTo>
                <a:cubicBezTo>
                  <a:pt x="8688673" y="5086296"/>
                  <a:pt x="8684289" y="5081975"/>
                  <a:pt x="8684289" y="5076573"/>
                </a:cubicBezTo>
                <a:cubicBezTo>
                  <a:pt x="8684289" y="5071170"/>
                  <a:pt x="8688609" y="5066785"/>
                  <a:pt x="8694009" y="5066785"/>
                </a:cubicBezTo>
                <a:close/>
                <a:moveTo>
                  <a:pt x="8452781" y="5066785"/>
                </a:moveTo>
                <a:cubicBezTo>
                  <a:pt x="8458181" y="5066785"/>
                  <a:pt x="8462566" y="5071234"/>
                  <a:pt x="8462566" y="5076573"/>
                </a:cubicBezTo>
                <a:cubicBezTo>
                  <a:pt x="8462566" y="5081911"/>
                  <a:pt x="8458118" y="5086296"/>
                  <a:pt x="8452781" y="5086296"/>
                </a:cubicBezTo>
                <a:cubicBezTo>
                  <a:pt x="8447445" y="5086296"/>
                  <a:pt x="8443061" y="5081975"/>
                  <a:pt x="8443061" y="5076573"/>
                </a:cubicBezTo>
                <a:cubicBezTo>
                  <a:pt x="8443061" y="5071170"/>
                  <a:pt x="8447381" y="5066785"/>
                  <a:pt x="8452781" y="5066785"/>
                </a:cubicBezTo>
                <a:close/>
                <a:moveTo>
                  <a:pt x="8211553" y="5066785"/>
                </a:moveTo>
                <a:cubicBezTo>
                  <a:pt x="8216889" y="5066785"/>
                  <a:pt x="8221273" y="5071234"/>
                  <a:pt x="8221273" y="5076573"/>
                </a:cubicBezTo>
                <a:cubicBezTo>
                  <a:pt x="8221273" y="5081911"/>
                  <a:pt x="8216953" y="5086296"/>
                  <a:pt x="8211553" y="5086296"/>
                </a:cubicBezTo>
                <a:cubicBezTo>
                  <a:pt x="8206152" y="5086296"/>
                  <a:pt x="8201769" y="5081975"/>
                  <a:pt x="8201769" y="5076573"/>
                </a:cubicBezTo>
                <a:cubicBezTo>
                  <a:pt x="8201769" y="5071170"/>
                  <a:pt x="8206152" y="5066785"/>
                  <a:pt x="8211553" y="5066785"/>
                </a:cubicBezTo>
                <a:close/>
                <a:moveTo>
                  <a:pt x="7970260" y="5066785"/>
                </a:moveTo>
                <a:cubicBezTo>
                  <a:pt x="7975661" y="5066785"/>
                  <a:pt x="7980044" y="5071234"/>
                  <a:pt x="7980044" y="5076573"/>
                </a:cubicBezTo>
                <a:cubicBezTo>
                  <a:pt x="7980044" y="5081911"/>
                  <a:pt x="7975661" y="5086296"/>
                  <a:pt x="7970260" y="5086296"/>
                </a:cubicBezTo>
                <a:cubicBezTo>
                  <a:pt x="7964860" y="5086296"/>
                  <a:pt x="7960477" y="5081975"/>
                  <a:pt x="7960477" y="5076573"/>
                </a:cubicBezTo>
                <a:cubicBezTo>
                  <a:pt x="7960477" y="5071170"/>
                  <a:pt x="7964860" y="5066785"/>
                  <a:pt x="7970260" y="5066785"/>
                </a:cubicBezTo>
                <a:close/>
                <a:moveTo>
                  <a:pt x="7729032" y="5066785"/>
                </a:moveTo>
                <a:cubicBezTo>
                  <a:pt x="7734369" y="5066785"/>
                  <a:pt x="7738753" y="5071234"/>
                  <a:pt x="7738753" y="5076573"/>
                </a:cubicBezTo>
                <a:cubicBezTo>
                  <a:pt x="7738753" y="5081911"/>
                  <a:pt x="7734432" y="5086296"/>
                  <a:pt x="7729032" y="5086296"/>
                </a:cubicBezTo>
                <a:cubicBezTo>
                  <a:pt x="7723632" y="5086296"/>
                  <a:pt x="7719249" y="5081975"/>
                  <a:pt x="7719249" y="5076573"/>
                </a:cubicBezTo>
                <a:cubicBezTo>
                  <a:pt x="7719249" y="5071170"/>
                  <a:pt x="7723632" y="5066785"/>
                  <a:pt x="7729032" y="5066785"/>
                </a:cubicBezTo>
                <a:close/>
                <a:moveTo>
                  <a:pt x="7487803" y="5066785"/>
                </a:moveTo>
                <a:cubicBezTo>
                  <a:pt x="7493139" y="5066785"/>
                  <a:pt x="7497524" y="5071234"/>
                  <a:pt x="7497524" y="5076573"/>
                </a:cubicBezTo>
                <a:cubicBezTo>
                  <a:pt x="7497524" y="5081911"/>
                  <a:pt x="7493203" y="5086296"/>
                  <a:pt x="7487803" y="5086296"/>
                </a:cubicBezTo>
                <a:cubicBezTo>
                  <a:pt x="7482403" y="5086296"/>
                  <a:pt x="7478019" y="5081975"/>
                  <a:pt x="7478019" y="5076573"/>
                </a:cubicBezTo>
                <a:cubicBezTo>
                  <a:pt x="7478019" y="5071170"/>
                  <a:pt x="7482403" y="5066785"/>
                  <a:pt x="7487803" y="5066785"/>
                </a:cubicBezTo>
                <a:close/>
                <a:moveTo>
                  <a:pt x="7246575" y="5066785"/>
                </a:moveTo>
                <a:cubicBezTo>
                  <a:pt x="7251975" y="5066785"/>
                  <a:pt x="7256359" y="5071234"/>
                  <a:pt x="7256359" y="5076573"/>
                </a:cubicBezTo>
                <a:cubicBezTo>
                  <a:pt x="7256359" y="5081911"/>
                  <a:pt x="7251912" y="5086296"/>
                  <a:pt x="7246575" y="5086296"/>
                </a:cubicBezTo>
                <a:cubicBezTo>
                  <a:pt x="7241238" y="5086296"/>
                  <a:pt x="7236855" y="5081975"/>
                  <a:pt x="7236855" y="5076573"/>
                </a:cubicBezTo>
                <a:cubicBezTo>
                  <a:pt x="7236855" y="5071170"/>
                  <a:pt x="7241175" y="5066785"/>
                  <a:pt x="7246575" y="5066785"/>
                </a:cubicBezTo>
                <a:close/>
                <a:moveTo>
                  <a:pt x="7005346" y="5066785"/>
                </a:moveTo>
                <a:cubicBezTo>
                  <a:pt x="7010746" y="5066785"/>
                  <a:pt x="7015130" y="5071234"/>
                  <a:pt x="7015130" y="5076573"/>
                </a:cubicBezTo>
                <a:cubicBezTo>
                  <a:pt x="7015130" y="5081911"/>
                  <a:pt x="7010683" y="5086296"/>
                  <a:pt x="7005346" y="5086296"/>
                </a:cubicBezTo>
                <a:cubicBezTo>
                  <a:pt x="7000009" y="5086296"/>
                  <a:pt x="6995626" y="5081975"/>
                  <a:pt x="6995626" y="5076573"/>
                </a:cubicBezTo>
                <a:cubicBezTo>
                  <a:pt x="6995626" y="5071170"/>
                  <a:pt x="6999946" y="5066785"/>
                  <a:pt x="7005346" y="5066785"/>
                </a:cubicBezTo>
                <a:close/>
                <a:moveTo>
                  <a:pt x="6764118" y="5066785"/>
                </a:moveTo>
                <a:cubicBezTo>
                  <a:pt x="6769518" y="5066785"/>
                  <a:pt x="6773902" y="5071234"/>
                  <a:pt x="6773902" y="5076573"/>
                </a:cubicBezTo>
                <a:cubicBezTo>
                  <a:pt x="6773902" y="5081911"/>
                  <a:pt x="6769518" y="5086296"/>
                  <a:pt x="6764118" y="5086296"/>
                </a:cubicBezTo>
                <a:cubicBezTo>
                  <a:pt x="6758718" y="5086296"/>
                  <a:pt x="6754335" y="5081975"/>
                  <a:pt x="6754335" y="5076573"/>
                </a:cubicBezTo>
                <a:cubicBezTo>
                  <a:pt x="6754335" y="5071170"/>
                  <a:pt x="6758718" y="5066785"/>
                  <a:pt x="6764118" y="5066785"/>
                </a:cubicBezTo>
                <a:close/>
                <a:moveTo>
                  <a:pt x="6522889" y="5066785"/>
                </a:moveTo>
                <a:cubicBezTo>
                  <a:pt x="6528225" y="5066785"/>
                  <a:pt x="6532610" y="5071234"/>
                  <a:pt x="6532610" y="5076573"/>
                </a:cubicBezTo>
                <a:cubicBezTo>
                  <a:pt x="6532610" y="5081911"/>
                  <a:pt x="6528289" y="5086296"/>
                  <a:pt x="6522889" y="5086296"/>
                </a:cubicBezTo>
                <a:cubicBezTo>
                  <a:pt x="6517489" y="5086296"/>
                  <a:pt x="6513105" y="5081975"/>
                  <a:pt x="6513105" y="5076573"/>
                </a:cubicBezTo>
                <a:cubicBezTo>
                  <a:pt x="6513105" y="5071170"/>
                  <a:pt x="6517489" y="5066785"/>
                  <a:pt x="6522889" y="5066785"/>
                </a:cubicBezTo>
                <a:close/>
                <a:moveTo>
                  <a:pt x="6281661" y="5066785"/>
                </a:moveTo>
                <a:cubicBezTo>
                  <a:pt x="6286997" y="5066785"/>
                  <a:pt x="6291381" y="5071234"/>
                  <a:pt x="6291381" y="5076573"/>
                </a:cubicBezTo>
                <a:cubicBezTo>
                  <a:pt x="6291381" y="5081911"/>
                  <a:pt x="6287061" y="5086296"/>
                  <a:pt x="6281661" y="5086296"/>
                </a:cubicBezTo>
                <a:cubicBezTo>
                  <a:pt x="6276261" y="5086296"/>
                  <a:pt x="6271877" y="5081975"/>
                  <a:pt x="6271877" y="5076573"/>
                </a:cubicBezTo>
                <a:cubicBezTo>
                  <a:pt x="6271877" y="5071170"/>
                  <a:pt x="6276261" y="5066785"/>
                  <a:pt x="6281661" y="5066785"/>
                </a:cubicBezTo>
                <a:close/>
                <a:moveTo>
                  <a:pt x="6040432" y="5066785"/>
                </a:moveTo>
                <a:cubicBezTo>
                  <a:pt x="6045832" y="5066785"/>
                  <a:pt x="6050216" y="5071234"/>
                  <a:pt x="6050216" y="5076573"/>
                </a:cubicBezTo>
                <a:cubicBezTo>
                  <a:pt x="6050216" y="5081911"/>
                  <a:pt x="6045769" y="5086296"/>
                  <a:pt x="6040432" y="5086296"/>
                </a:cubicBezTo>
                <a:cubicBezTo>
                  <a:pt x="6035095" y="5086296"/>
                  <a:pt x="6030712" y="5081975"/>
                  <a:pt x="6030712" y="5076573"/>
                </a:cubicBezTo>
                <a:cubicBezTo>
                  <a:pt x="6030712" y="5071170"/>
                  <a:pt x="6035032" y="5066785"/>
                  <a:pt x="6040432" y="5066785"/>
                </a:cubicBezTo>
                <a:close/>
                <a:moveTo>
                  <a:pt x="5799205" y="5066785"/>
                </a:moveTo>
                <a:cubicBezTo>
                  <a:pt x="5804606" y="5066785"/>
                  <a:pt x="5808989" y="5071234"/>
                  <a:pt x="5808989" y="5076573"/>
                </a:cubicBezTo>
                <a:cubicBezTo>
                  <a:pt x="5808989" y="5081911"/>
                  <a:pt x="5804542" y="5086296"/>
                  <a:pt x="5799205" y="5086296"/>
                </a:cubicBezTo>
                <a:cubicBezTo>
                  <a:pt x="5793870" y="5086296"/>
                  <a:pt x="5789486" y="5081975"/>
                  <a:pt x="5789486" y="5076573"/>
                </a:cubicBezTo>
                <a:cubicBezTo>
                  <a:pt x="5789486" y="5071170"/>
                  <a:pt x="5793806" y="5066785"/>
                  <a:pt x="5799205" y="5066785"/>
                </a:cubicBezTo>
                <a:close/>
                <a:moveTo>
                  <a:pt x="5557992" y="5066785"/>
                </a:moveTo>
                <a:cubicBezTo>
                  <a:pt x="5563392" y="5066785"/>
                  <a:pt x="5567774" y="5071234"/>
                  <a:pt x="5567774" y="5076573"/>
                </a:cubicBezTo>
                <a:cubicBezTo>
                  <a:pt x="5567774" y="5081911"/>
                  <a:pt x="5563392" y="5086296"/>
                  <a:pt x="5557992" y="5086296"/>
                </a:cubicBezTo>
                <a:cubicBezTo>
                  <a:pt x="5552592" y="5086296"/>
                  <a:pt x="5548208" y="5081975"/>
                  <a:pt x="5548208" y="5076573"/>
                </a:cubicBezTo>
                <a:cubicBezTo>
                  <a:pt x="5548208" y="5071170"/>
                  <a:pt x="5552592" y="5066785"/>
                  <a:pt x="5557992" y="5066785"/>
                </a:cubicBezTo>
                <a:close/>
                <a:moveTo>
                  <a:pt x="5316710" y="5066785"/>
                </a:moveTo>
                <a:cubicBezTo>
                  <a:pt x="5322044" y="5066785"/>
                  <a:pt x="5326429" y="5071234"/>
                  <a:pt x="5326429" y="5076573"/>
                </a:cubicBezTo>
                <a:cubicBezTo>
                  <a:pt x="5326429" y="5081911"/>
                  <a:pt x="5322105" y="5086296"/>
                  <a:pt x="5316710" y="5086296"/>
                </a:cubicBezTo>
                <a:cubicBezTo>
                  <a:pt x="5311316" y="5086296"/>
                  <a:pt x="5306924" y="5081975"/>
                  <a:pt x="5306924" y="5076573"/>
                </a:cubicBezTo>
                <a:cubicBezTo>
                  <a:pt x="5306924" y="5071170"/>
                  <a:pt x="5311316" y="5066785"/>
                  <a:pt x="5316710" y="5066785"/>
                </a:cubicBezTo>
                <a:close/>
                <a:moveTo>
                  <a:pt x="5075486" y="5066785"/>
                </a:moveTo>
                <a:cubicBezTo>
                  <a:pt x="5080820" y="5066785"/>
                  <a:pt x="5085202" y="5071234"/>
                  <a:pt x="5085202" y="5076573"/>
                </a:cubicBezTo>
                <a:cubicBezTo>
                  <a:pt x="5085202" y="5081911"/>
                  <a:pt x="5080885" y="5086296"/>
                  <a:pt x="5075486" y="5086296"/>
                </a:cubicBezTo>
                <a:cubicBezTo>
                  <a:pt x="5070087" y="5086296"/>
                  <a:pt x="5065705" y="5081975"/>
                  <a:pt x="5065705" y="5076573"/>
                </a:cubicBezTo>
                <a:cubicBezTo>
                  <a:pt x="5065705" y="5071170"/>
                  <a:pt x="5070087" y="5066785"/>
                  <a:pt x="5075486" y="5066785"/>
                </a:cubicBezTo>
                <a:close/>
                <a:moveTo>
                  <a:pt x="4834252" y="5066785"/>
                </a:moveTo>
                <a:cubicBezTo>
                  <a:pt x="4839658" y="5066785"/>
                  <a:pt x="4844040" y="5071234"/>
                  <a:pt x="4844040" y="5076573"/>
                </a:cubicBezTo>
                <a:cubicBezTo>
                  <a:pt x="4844040" y="5081911"/>
                  <a:pt x="4839595" y="5086296"/>
                  <a:pt x="4834252" y="5086296"/>
                </a:cubicBezTo>
                <a:cubicBezTo>
                  <a:pt x="4828917" y="5086296"/>
                  <a:pt x="4824534" y="5081975"/>
                  <a:pt x="4824534" y="5076573"/>
                </a:cubicBezTo>
                <a:cubicBezTo>
                  <a:pt x="4824534" y="5071170"/>
                  <a:pt x="4828853" y="5066785"/>
                  <a:pt x="4834252" y="5066785"/>
                </a:cubicBezTo>
                <a:close/>
                <a:moveTo>
                  <a:pt x="4593019" y="5066785"/>
                </a:moveTo>
                <a:cubicBezTo>
                  <a:pt x="4598416" y="5066785"/>
                  <a:pt x="4602795" y="5071234"/>
                  <a:pt x="4602795" y="5076573"/>
                </a:cubicBezTo>
                <a:cubicBezTo>
                  <a:pt x="4602795" y="5081911"/>
                  <a:pt x="4598353" y="5086296"/>
                  <a:pt x="4593019" y="5086296"/>
                </a:cubicBezTo>
                <a:cubicBezTo>
                  <a:pt x="4587686" y="5086296"/>
                  <a:pt x="4583304" y="5081975"/>
                  <a:pt x="4583304" y="5076573"/>
                </a:cubicBezTo>
                <a:cubicBezTo>
                  <a:pt x="4583304" y="5071170"/>
                  <a:pt x="4587622" y="5066785"/>
                  <a:pt x="4593019" y="5066785"/>
                </a:cubicBezTo>
                <a:close/>
                <a:moveTo>
                  <a:pt x="4351806" y="5066785"/>
                </a:moveTo>
                <a:cubicBezTo>
                  <a:pt x="4357195" y="5066785"/>
                  <a:pt x="4361580" y="5071234"/>
                  <a:pt x="4361580" y="5076573"/>
                </a:cubicBezTo>
                <a:cubicBezTo>
                  <a:pt x="4361580" y="5081911"/>
                  <a:pt x="4357195" y="5086296"/>
                  <a:pt x="4351806" y="5086296"/>
                </a:cubicBezTo>
                <a:cubicBezTo>
                  <a:pt x="4346397" y="5086296"/>
                  <a:pt x="4342006" y="5081975"/>
                  <a:pt x="4342006" y="5076573"/>
                </a:cubicBezTo>
                <a:cubicBezTo>
                  <a:pt x="4342006" y="5071170"/>
                  <a:pt x="4346397" y="5066785"/>
                  <a:pt x="4351806" y="5066785"/>
                </a:cubicBezTo>
                <a:close/>
                <a:moveTo>
                  <a:pt x="4110581" y="5066785"/>
                </a:moveTo>
                <a:cubicBezTo>
                  <a:pt x="4115986" y="5066785"/>
                  <a:pt x="4120362" y="5071234"/>
                  <a:pt x="4120362" y="5076573"/>
                </a:cubicBezTo>
                <a:cubicBezTo>
                  <a:pt x="4120362" y="5081911"/>
                  <a:pt x="4115986" y="5086296"/>
                  <a:pt x="4110581" y="5086296"/>
                </a:cubicBezTo>
                <a:cubicBezTo>
                  <a:pt x="4105180" y="5086296"/>
                  <a:pt x="4100799" y="5081975"/>
                  <a:pt x="4100799" y="5076573"/>
                </a:cubicBezTo>
                <a:cubicBezTo>
                  <a:pt x="4100799" y="5071170"/>
                  <a:pt x="4105180" y="5066785"/>
                  <a:pt x="4110581" y="5066785"/>
                </a:cubicBezTo>
                <a:close/>
                <a:moveTo>
                  <a:pt x="3869431" y="5066785"/>
                </a:moveTo>
                <a:cubicBezTo>
                  <a:pt x="3874765" y="5066785"/>
                  <a:pt x="3879151" y="5071234"/>
                  <a:pt x="3879151" y="5076573"/>
                </a:cubicBezTo>
                <a:cubicBezTo>
                  <a:pt x="3879151" y="5081911"/>
                  <a:pt x="3874828" y="5086296"/>
                  <a:pt x="3869431" y="5086296"/>
                </a:cubicBezTo>
                <a:cubicBezTo>
                  <a:pt x="3864032" y="5086296"/>
                  <a:pt x="3859648" y="5081975"/>
                  <a:pt x="3859648" y="5076573"/>
                </a:cubicBezTo>
                <a:cubicBezTo>
                  <a:pt x="3859648" y="5071170"/>
                  <a:pt x="3864032" y="5066785"/>
                  <a:pt x="3869431" y="5066785"/>
                </a:cubicBezTo>
                <a:close/>
                <a:moveTo>
                  <a:pt x="3628212" y="5066785"/>
                </a:moveTo>
                <a:cubicBezTo>
                  <a:pt x="3633533" y="5066785"/>
                  <a:pt x="3637936" y="5071234"/>
                  <a:pt x="3637936" y="5076573"/>
                </a:cubicBezTo>
                <a:cubicBezTo>
                  <a:pt x="3637936" y="5081911"/>
                  <a:pt x="3633597" y="5086296"/>
                  <a:pt x="3628212" y="5086296"/>
                </a:cubicBezTo>
                <a:cubicBezTo>
                  <a:pt x="3622815" y="5086296"/>
                  <a:pt x="3618432" y="5081975"/>
                  <a:pt x="3618432" y="5076573"/>
                </a:cubicBezTo>
                <a:cubicBezTo>
                  <a:pt x="3618432" y="5071170"/>
                  <a:pt x="3622815" y="5066785"/>
                  <a:pt x="3628212" y="5066785"/>
                </a:cubicBezTo>
                <a:close/>
                <a:moveTo>
                  <a:pt x="3386959" y="5066785"/>
                </a:moveTo>
                <a:cubicBezTo>
                  <a:pt x="3392360" y="5066785"/>
                  <a:pt x="3396745" y="5071234"/>
                  <a:pt x="3396745" y="5076573"/>
                </a:cubicBezTo>
                <a:cubicBezTo>
                  <a:pt x="3396745" y="5081911"/>
                  <a:pt x="3392296" y="5086296"/>
                  <a:pt x="3386959" y="5086296"/>
                </a:cubicBezTo>
                <a:cubicBezTo>
                  <a:pt x="3381622" y="5086296"/>
                  <a:pt x="3377237" y="5081975"/>
                  <a:pt x="3377237" y="5076573"/>
                </a:cubicBezTo>
                <a:cubicBezTo>
                  <a:pt x="3377237" y="5071170"/>
                  <a:pt x="3381558" y="5066785"/>
                  <a:pt x="3386959" y="5066785"/>
                </a:cubicBezTo>
                <a:close/>
                <a:moveTo>
                  <a:pt x="3145752" y="5066785"/>
                </a:moveTo>
                <a:cubicBezTo>
                  <a:pt x="3151151" y="5066785"/>
                  <a:pt x="3155534" y="5071234"/>
                  <a:pt x="3155534" y="5076573"/>
                </a:cubicBezTo>
                <a:cubicBezTo>
                  <a:pt x="3155534" y="5081911"/>
                  <a:pt x="3151087" y="5086296"/>
                  <a:pt x="3145752" y="5086296"/>
                </a:cubicBezTo>
                <a:cubicBezTo>
                  <a:pt x="3140417" y="5086296"/>
                  <a:pt x="3136034" y="5081975"/>
                  <a:pt x="3136034" y="5076573"/>
                </a:cubicBezTo>
                <a:cubicBezTo>
                  <a:pt x="3136034" y="5071170"/>
                  <a:pt x="3140353" y="5066785"/>
                  <a:pt x="3145752" y="5066785"/>
                </a:cubicBezTo>
                <a:close/>
                <a:moveTo>
                  <a:pt x="2904574" y="5066785"/>
                </a:moveTo>
                <a:cubicBezTo>
                  <a:pt x="2909974" y="5066785"/>
                  <a:pt x="2914357" y="5071234"/>
                  <a:pt x="2914357" y="5076573"/>
                </a:cubicBezTo>
                <a:cubicBezTo>
                  <a:pt x="2914357" y="5081911"/>
                  <a:pt x="2909974" y="5086296"/>
                  <a:pt x="2904574" y="5086296"/>
                </a:cubicBezTo>
                <a:cubicBezTo>
                  <a:pt x="2899176" y="5086296"/>
                  <a:pt x="2894792" y="5081975"/>
                  <a:pt x="2894792" y="5076573"/>
                </a:cubicBezTo>
                <a:cubicBezTo>
                  <a:pt x="2894792" y="5071170"/>
                  <a:pt x="2899176" y="5066785"/>
                  <a:pt x="2904574" y="5066785"/>
                </a:cubicBezTo>
                <a:close/>
                <a:moveTo>
                  <a:pt x="2663275" y="5066785"/>
                </a:moveTo>
                <a:cubicBezTo>
                  <a:pt x="2668613" y="5066785"/>
                  <a:pt x="2673000" y="5071234"/>
                  <a:pt x="2673000" y="5076573"/>
                </a:cubicBezTo>
                <a:cubicBezTo>
                  <a:pt x="2673000" y="5081911"/>
                  <a:pt x="2668677" y="5086296"/>
                  <a:pt x="2663275" y="5086296"/>
                </a:cubicBezTo>
                <a:cubicBezTo>
                  <a:pt x="2657878" y="5086296"/>
                  <a:pt x="2653493" y="5081975"/>
                  <a:pt x="2653493" y="5076573"/>
                </a:cubicBezTo>
                <a:cubicBezTo>
                  <a:pt x="2653493" y="5071170"/>
                  <a:pt x="2657878" y="5066785"/>
                  <a:pt x="2663275" y="5066785"/>
                </a:cubicBezTo>
                <a:close/>
                <a:moveTo>
                  <a:pt x="2422039" y="5066785"/>
                </a:moveTo>
                <a:cubicBezTo>
                  <a:pt x="2427372" y="5066785"/>
                  <a:pt x="2431755" y="5071234"/>
                  <a:pt x="2431755" y="5076573"/>
                </a:cubicBezTo>
                <a:cubicBezTo>
                  <a:pt x="2431755" y="5081911"/>
                  <a:pt x="2427436" y="5086296"/>
                  <a:pt x="2422039" y="5086296"/>
                </a:cubicBezTo>
                <a:cubicBezTo>
                  <a:pt x="2416641" y="5086296"/>
                  <a:pt x="2412259" y="5081975"/>
                  <a:pt x="2412259" y="5076573"/>
                </a:cubicBezTo>
                <a:cubicBezTo>
                  <a:pt x="2412259" y="5071170"/>
                  <a:pt x="2416641" y="5066785"/>
                  <a:pt x="2422039" y="5066785"/>
                </a:cubicBezTo>
                <a:close/>
                <a:moveTo>
                  <a:pt x="2180796" y="5066785"/>
                </a:moveTo>
                <a:cubicBezTo>
                  <a:pt x="2186202" y="5066785"/>
                  <a:pt x="2190581" y="5071234"/>
                  <a:pt x="2190581" y="5076573"/>
                </a:cubicBezTo>
                <a:cubicBezTo>
                  <a:pt x="2190581" y="5081911"/>
                  <a:pt x="2186136" y="5086296"/>
                  <a:pt x="2180796" y="5086296"/>
                </a:cubicBezTo>
                <a:cubicBezTo>
                  <a:pt x="2175475" y="5086296"/>
                  <a:pt x="2171085" y="5081975"/>
                  <a:pt x="2171085" y="5076573"/>
                </a:cubicBezTo>
                <a:cubicBezTo>
                  <a:pt x="2171085" y="5071170"/>
                  <a:pt x="2175412" y="5066785"/>
                  <a:pt x="2180796" y="5066785"/>
                </a:cubicBezTo>
                <a:close/>
                <a:moveTo>
                  <a:pt x="1939584" y="5066785"/>
                </a:moveTo>
                <a:cubicBezTo>
                  <a:pt x="1944983" y="5066785"/>
                  <a:pt x="1949367" y="5071234"/>
                  <a:pt x="1949367" y="5076573"/>
                </a:cubicBezTo>
                <a:cubicBezTo>
                  <a:pt x="1949367" y="5081911"/>
                  <a:pt x="1944920" y="5086296"/>
                  <a:pt x="1939584" y="5086296"/>
                </a:cubicBezTo>
                <a:cubicBezTo>
                  <a:pt x="1934247" y="5086296"/>
                  <a:pt x="1929861" y="5081975"/>
                  <a:pt x="1929861" y="5076573"/>
                </a:cubicBezTo>
                <a:cubicBezTo>
                  <a:pt x="1929861" y="5071170"/>
                  <a:pt x="1934184" y="5066785"/>
                  <a:pt x="1939584" y="5066785"/>
                </a:cubicBezTo>
                <a:close/>
                <a:moveTo>
                  <a:pt x="1698333" y="5066785"/>
                </a:moveTo>
                <a:cubicBezTo>
                  <a:pt x="1703734" y="5066785"/>
                  <a:pt x="1708119" y="5071234"/>
                  <a:pt x="1708119" y="5076573"/>
                </a:cubicBezTo>
                <a:cubicBezTo>
                  <a:pt x="1708119" y="5081911"/>
                  <a:pt x="1703734" y="5086296"/>
                  <a:pt x="1698333" y="5086296"/>
                </a:cubicBezTo>
                <a:cubicBezTo>
                  <a:pt x="1692931" y="5086296"/>
                  <a:pt x="1688548" y="5081975"/>
                  <a:pt x="1688548" y="5076573"/>
                </a:cubicBezTo>
                <a:cubicBezTo>
                  <a:pt x="1688548" y="5071170"/>
                  <a:pt x="1692931" y="5066785"/>
                  <a:pt x="1698333" y="5066785"/>
                </a:cubicBezTo>
                <a:close/>
                <a:moveTo>
                  <a:pt x="1457108" y="5066785"/>
                </a:moveTo>
                <a:cubicBezTo>
                  <a:pt x="1462444" y="5066785"/>
                  <a:pt x="1466828" y="5071234"/>
                  <a:pt x="1466828" y="5076573"/>
                </a:cubicBezTo>
                <a:cubicBezTo>
                  <a:pt x="1466828" y="5081911"/>
                  <a:pt x="1462508" y="5086296"/>
                  <a:pt x="1457108" y="5086296"/>
                </a:cubicBezTo>
                <a:cubicBezTo>
                  <a:pt x="1451708" y="5086296"/>
                  <a:pt x="1447324" y="5081975"/>
                  <a:pt x="1447324" y="5076573"/>
                </a:cubicBezTo>
                <a:cubicBezTo>
                  <a:pt x="1447324" y="5071170"/>
                  <a:pt x="1451708" y="5066785"/>
                  <a:pt x="1457108" y="5066785"/>
                </a:cubicBezTo>
                <a:close/>
                <a:moveTo>
                  <a:pt x="1215887" y="5066785"/>
                </a:moveTo>
                <a:cubicBezTo>
                  <a:pt x="1221287" y="5066785"/>
                  <a:pt x="1225671" y="5071234"/>
                  <a:pt x="1225671" y="5076573"/>
                </a:cubicBezTo>
                <a:cubicBezTo>
                  <a:pt x="1225671" y="5081911"/>
                  <a:pt x="1221224" y="5086296"/>
                  <a:pt x="1215887" y="5086296"/>
                </a:cubicBezTo>
                <a:cubicBezTo>
                  <a:pt x="1210551" y="5086296"/>
                  <a:pt x="1206167" y="5081975"/>
                  <a:pt x="1206167" y="5076573"/>
                </a:cubicBezTo>
                <a:cubicBezTo>
                  <a:pt x="1206167" y="5071170"/>
                  <a:pt x="1210487" y="5066785"/>
                  <a:pt x="1215887" y="5066785"/>
                </a:cubicBezTo>
                <a:close/>
                <a:moveTo>
                  <a:pt x="974667" y="5066785"/>
                </a:moveTo>
                <a:cubicBezTo>
                  <a:pt x="980067" y="5066785"/>
                  <a:pt x="984451" y="5071234"/>
                  <a:pt x="984451" y="5076573"/>
                </a:cubicBezTo>
                <a:cubicBezTo>
                  <a:pt x="984451" y="5081911"/>
                  <a:pt x="980004" y="5086296"/>
                  <a:pt x="974667" y="5086296"/>
                </a:cubicBezTo>
                <a:cubicBezTo>
                  <a:pt x="969331" y="5086296"/>
                  <a:pt x="964947" y="5081975"/>
                  <a:pt x="964947" y="5076573"/>
                </a:cubicBezTo>
                <a:cubicBezTo>
                  <a:pt x="964947" y="5071170"/>
                  <a:pt x="969267" y="5066785"/>
                  <a:pt x="974667" y="5066785"/>
                </a:cubicBezTo>
                <a:close/>
                <a:moveTo>
                  <a:pt x="733447" y="5066785"/>
                </a:moveTo>
                <a:cubicBezTo>
                  <a:pt x="738783" y="5066785"/>
                  <a:pt x="743167" y="5071234"/>
                  <a:pt x="743167" y="5076573"/>
                </a:cubicBezTo>
                <a:cubicBezTo>
                  <a:pt x="743167" y="5081911"/>
                  <a:pt x="738847" y="5086296"/>
                  <a:pt x="733447" y="5086296"/>
                </a:cubicBezTo>
                <a:cubicBezTo>
                  <a:pt x="728047" y="5086296"/>
                  <a:pt x="723663" y="5081975"/>
                  <a:pt x="723663" y="5076573"/>
                </a:cubicBezTo>
                <a:cubicBezTo>
                  <a:pt x="723663" y="5071170"/>
                  <a:pt x="728047" y="5066785"/>
                  <a:pt x="733447" y="5066785"/>
                </a:cubicBezTo>
                <a:close/>
                <a:moveTo>
                  <a:pt x="492226" y="5066785"/>
                </a:moveTo>
                <a:cubicBezTo>
                  <a:pt x="497562" y="5066785"/>
                  <a:pt x="501946" y="5071234"/>
                  <a:pt x="501946" y="5076573"/>
                </a:cubicBezTo>
                <a:cubicBezTo>
                  <a:pt x="501946" y="5081911"/>
                  <a:pt x="497626" y="5086296"/>
                  <a:pt x="492226" y="5086296"/>
                </a:cubicBezTo>
                <a:cubicBezTo>
                  <a:pt x="486826" y="5086296"/>
                  <a:pt x="482442" y="5081975"/>
                  <a:pt x="482442" y="5076573"/>
                </a:cubicBezTo>
                <a:cubicBezTo>
                  <a:pt x="482442" y="5071170"/>
                  <a:pt x="486826" y="5066785"/>
                  <a:pt x="492226" y="5066785"/>
                </a:cubicBezTo>
                <a:close/>
                <a:moveTo>
                  <a:pt x="251007" y="5066785"/>
                </a:moveTo>
                <a:cubicBezTo>
                  <a:pt x="256407" y="5066785"/>
                  <a:pt x="260791" y="5071234"/>
                  <a:pt x="260791" y="5076573"/>
                </a:cubicBezTo>
                <a:cubicBezTo>
                  <a:pt x="260791" y="5081911"/>
                  <a:pt x="256343" y="5086296"/>
                  <a:pt x="251007" y="5086296"/>
                </a:cubicBezTo>
                <a:cubicBezTo>
                  <a:pt x="245671" y="5086296"/>
                  <a:pt x="241287" y="5081975"/>
                  <a:pt x="241287" y="5076573"/>
                </a:cubicBezTo>
                <a:cubicBezTo>
                  <a:pt x="241287" y="5071170"/>
                  <a:pt x="245607" y="5066785"/>
                  <a:pt x="251007" y="5066785"/>
                </a:cubicBezTo>
                <a:close/>
                <a:moveTo>
                  <a:pt x="9723" y="5066785"/>
                </a:moveTo>
                <a:cubicBezTo>
                  <a:pt x="15123" y="5066785"/>
                  <a:pt x="19507" y="5071234"/>
                  <a:pt x="19507" y="5076573"/>
                </a:cubicBezTo>
                <a:cubicBezTo>
                  <a:pt x="19507" y="5081911"/>
                  <a:pt x="15060" y="5086296"/>
                  <a:pt x="9723" y="5086296"/>
                </a:cubicBezTo>
                <a:cubicBezTo>
                  <a:pt x="4387" y="5086296"/>
                  <a:pt x="4" y="5081975"/>
                  <a:pt x="4" y="5076573"/>
                </a:cubicBezTo>
                <a:cubicBezTo>
                  <a:pt x="4" y="5071170"/>
                  <a:pt x="4323" y="5066785"/>
                  <a:pt x="9723" y="5066785"/>
                </a:cubicBezTo>
                <a:close/>
                <a:moveTo>
                  <a:pt x="11820259" y="4825534"/>
                </a:moveTo>
                <a:cubicBezTo>
                  <a:pt x="11825659" y="4825534"/>
                  <a:pt x="11830043" y="4829856"/>
                  <a:pt x="11830043" y="4835258"/>
                </a:cubicBezTo>
                <a:cubicBezTo>
                  <a:pt x="11830043" y="4840660"/>
                  <a:pt x="11825596" y="4845045"/>
                  <a:pt x="11820259" y="4845045"/>
                </a:cubicBezTo>
                <a:cubicBezTo>
                  <a:pt x="11814922" y="4845045"/>
                  <a:pt x="11810539" y="4840596"/>
                  <a:pt x="11810539" y="4835258"/>
                </a:cubicBezTo>
                <a:cubicBezTo>
                  <a:pt x="11810539" y="4829919"/>
                  <a:pt x="11814859" y="4825534"/>
                  <a:pt x="11820259" y="4825534"/>
                </a:cubicBezTo>
                <a:close/>
                <a:moveTo>
                  <a:pt x="11579030" y="4825534"/>
                </a:moveTo>
                <a:cubicBezTo>
                  <a:pt x="11584430" y="4825534"/>
                  <a:pt x="11588815" y="4829856"/>
                  <a:pt x="11588815" y="4835258"/>
                </a:cubicBezTo>
                <a:cubicBezTo>
                  <a:pt x="11588815" y="4840660"/>
                  <a:pt x="11584367" y="4845045"/>
                  <a:pt x="11579030" y="4845045"/>
                </a:cubicBezTo>
                <a:cubicBezTo>
                  <a:pt x="11573694" y="4845045"/>
                  <a:pt x="11569310" y="4840596"/>
                  <a:pt x="11569310" y="4835258"/>
                </a:cubicBezTo>
                <a:cubicBezTo>
                  <a:pt x="11569310" y="4829919"/>
                  <a:pt x="11573630" y="4825534"/>
                  <a:pt x="11579030" y="4825534"/>
                </a:cubicBezTo>
                <a:close/>
                <a:moveTo>
                  <a:pt x="11337802" y="4825534"/>
                </a:moveTo>
                <a:cubicBezTo>
                  <a:pt x="11343202" y="4825534"/>
                  <a:pt x="11347587" y="4829856"/>
                  <a:pt x="11347587" y="4835258"/>
                </a:cubicBezTo>
                <a:cubicBezTo>
                  <a:pt x="11347587" y="4840660"/>
                  <a:pt x="11343139" y="4845045"/>
                  <a:pt x="11337802" y="4845045"/>
                </a:cubicBezTo>
                <a:cubicBezTo>
                  <a:pt x="11332466" y="4845045"/>
                  <a:pt x="11328082" y="4840596"/>
                  <a:pt x="11328082" y="4835258"/>
                </a:cubicBezTo>
                <a:cubicBezTo>
                  <a:pt x="11328082" y="4829919"/>
                  <a:pt x="11332402" y="4825534"/>
                  <a:pt x="11337802" y="4825534"/>
                </a:cubicBezTo>
                <a:close/>
                <a:moveTo>
                  <a:pt x="11096574" y="4825534"/>
                </a:moveTo>
                <a:cubicBezTo>
                  <a:pt x="11101910" y="4825534"/>
                  <a:pt x="11106294" y="4829856"/>
                  <a:pt x="11106294" y="4835258"/>
                </a:cubicBezTo>
                <a:cubicBezTo>
                  <a:pt x="11106294" y="4840660"/>
                  <a:pt x="11101974" y="4845045"/>
                  <a:pt x="11096574" y="4845045"/>
                </a:cubicBezTo>
                <a:cubicBezTo>
                  <a:pt x="11091174" y="4845045"/>
                  <a:pt x="11086790" y="4840596"/>
                  <a:pt x="11086790" y="4835258"/>
                </a:cubicBezTo>
                <a:cubicBezTo>
                  <a:pt x="11086790" y="4829919"/>
                  <a:pt x="11091174" y="4825534"/>
                  <a:pt x="11096574" y="4825534"/>
                </a:cubicBezTo>
                <a:close/>
                <a:moveTo>
                  <a:pt x="10855345" y="4825534"/>
                </a:moveTo>
                <a:cubicBezTo>
                  <a:pt x="10860682" y="4825534"/>
                  <a:pt x="10865065" y="4829856"/>
                  <a:pt x="10865065" y="4835258"/>
                </a:cubicBezTo>
                <a:cubicBezTo>
                  <a:pt x="10865065" y="4840660"/>
                  <a:pt x="10860682" y="4845045"/>
                  <a:pt x="10855345" y="4845045"/>
                </a:cubicBezTo>
                <a:cubicBezTo>
                  <a:pt x="10850008" y="4845045"/>
                  <a:pt x="10845625" y="4840596"/>
                  <a:pt x="10845625" y="4835258"/>
                </a:cubicBezTo>
                <a:cubicBezTo>
                  <a:pt x="10845625" y="4829919"/>
                  <a:pt x="10849945" y="4825534"/>
                  <a:pt x="10855345" y="4825534"/>
                </a:cubicBezTo>
                <a:close/>
                <a:moveTo>
                  <a:pt x="10614116" y="4825534"/>
                </a:moveTo>
                <a:cubicBezTo>
                  <a:pt x="10619516" y="4825534"/>
                  <a:pt x="10623901" y="4829856"/>
                  <a:pt x="10623901" y="4835258"/>
                </a:cubicBezTo>
                <a:cubicBezTo>
                  <a:pt x="10623901" y="4840660"/>
                  <a:pt x="10619454" y="4845045"/>
                  <a:pt x="10614116" y="4845045"/>
                </a:cubicBezTo>
                <a:cubicBezTo>
                  <a:pt x="10608780" y="4845045"/>
                  <a:pt x="10604396" y="4840596"/>
                  <a:pt x="10604396" y="4835258"/>
                </a:cubicBezTo>
                <a:cubicBezTo>
                  <a:pt x="10604396" y="4829919"/>
                  <a:pt x="10608716" y="4825534"/>
                  <a:pt x="10614116" y="4825534"/>
                </a:cubicBezTo>
                <a:close/>
                <a:moveTo>
                  <a:pt x="10372888" y="4825534"/>
                </a:moveTo>
                <a:cubicBezTo>
                  <a:pt x="10378288" y="4825534"/>
                  <a:pt x="10382673" y="4829856"/>
                  <a:pt x="10382673" y="4835258"/>
                </a:cubicBezTo>
                <a:cubicBezTo>
                  <a:pt x="10382673" y="4840660"/>
                  <a:pt x="10378225" y="4845045"/>
                  <a:pt x="10372888" y="4845045"/>
                </a:cubicBezTo>
                <a:cubicBezTo>
                  <a:pt x="10367552" y="4845045"/>
                  <a:pt x="10363168" y="4840596"/>
                  <a:pt x="10363168" y="4835258"/>
                </a:cubicBezTo>
                <a:cubicBezTo>
                  <a:pt x="10363168" y="4829919"/>
                  <a:pt x="10367488" y="4825534"/>
                  <a:pt x="10372888" y="4825534"/>
                </a:cubicBezTo>
                <a:close/>
                <a:moveTo>
                  <a:pt x="10131660" y="4825534"/>
                </a:moveTo>
                <a:cubicBezTo>
                  <a:pt x="10137060" y="4825534"/>
                  <a:pt x="10141444" y="4829856"/>
                  <a:pt x="10141444" y="4835258"/>
                </a:cubicBezTo>
                <a:cubicBezTo>
                  <a:pt x="10141444" y="4840660"/>
                  <a:pt x="10136997" y="4845045"/>
                  <a:pt x="10131660" y="4845045"/>
                </a:cubicBezTo>
                <a:cubicBezTo>
                  <a:pt x="10126323" y="4845045"/>
                  <a:pt x="10121940" y="4840596"/>
                  <a:pt x="10121940" y="4835258"/>
                </a:cubicBezTo>
                <a:cubicBezTo>
                  <a:pt x="10121940" y="4829919"/>
                  <a:pt x="10126260" y="4825534"/>
                  <a:pt x="10131660" y="4825534"/>
                </a:cubicBezTo>
                <a:close/>
                <a:moveTo>
                  <a:pt x="9890432" y="4825534"/>
                </a:moveTo>
                <a:cubicBezTo>
                  <a:pt x="9895768" y="4825534"/>
                  <a:pt x="9900152" y="4829856"/>
                  <a:pt x="9900152" y="4835258"/>
                </a:cubicBezTo>
                <a:cubicBezTo>
                  <a:pt x="9900152" y="4840660"/>
                  <a:pt x="9895832" y="4845045"/>
                  <a:pt x="9890432" y="4845045"/>
                </a:cubicBezTo>
                <a:cubicBezTo>
                  <a:pt x="9885031" y="4845045"/>
                  <a:pt x="9880648" y="4840596"/>
                  <a:pt x="9880648" y="4835258"/>
                </a:cubicBezTo>
                <a:cubicBezTo>
                  <a:pt x="9880648" y="4829919"/>
                  <a:pt x="9885031" y="4825534"/>
                  <a:pt x="9890432" y="4825534"/>
                </a:cubicBezTo>
                <a:close/>
                <a:moveTo>
                  <a:pt x="9649203" y="4825534"/>
                </a:moveTo>
                <a:cubicBezTo>
                  <a:pt x="9654540" y="4825534"/>
                  <a:pt x="9658923" y="4829856"/>
                  <a:pt x="9658923" y="4835258"/>
                </a:cubicBezTo>
                <a:cubicBezTo>
                  <a:pt x="9658923" y="4840660"/>
                  <a:pt x="9654540" y="4845045"/>
                  <a:pt x="9649203" y="4845045"/>
                </a:cubicBezTo>
                <a:cubicBezTo>
                  <a:pt x="9643866" y="4845045"/>
                  <a:pt x="9639483" y="4840596"/>
                  <a:pt x="9639483" y="4835258"/>
                </a:cubicBezTo>
                <a:cubicBezTo>
                  <a:pt x="9639483" y="4829919"/>
                  <a:pt x="9643803" y="4825534"/>
                  <a:pt x="9649203" y="4825534"/>
                </a:cubicBezTo>
                <a:close/>
                <a:moveTo>
                  <a:pt x="9417695" y="4825534"/>
                </a:moveTo>
                <a:cubicBezTo>
                  <a:pt x="9423031" y="4825534"/>
                  <a:pt x="9427416" y="4829856"/>
                  <a:pt x="9427416" y="4835258"/>
                </a:cubicBezTo>
                <a:cubicBezTo>
                  <a:pt x="9427416" y="4840660"/>
                  <a:pt x="9423095" y="4845045"/>
                  <a:pt x="9417695" y="4845045"/>
                </a:cubicBezTo>
                <a:cubicBezTo>
                  <a:pt x="9412295" y="4845045"/>
                  <a:pt x="9407911" y="4840596"/>
                  <a:pt x="9407911" y="4835258"/>
                </a:cubicBezTo>
                <a:cubicBezTo>
                  <a:pt x="9407911" y="4829919"/>
                  <a:pt x="9412295" y="4825534"/>
                  <a:pt x="9417695" y="4825534"/>
                </a:cubicBezTo>
                <a:close/>
                <a:moveTo>
                  <a:pt x="9176467" y="4825534"/>
                </a:moveTo>
                <a:cubicBezTo>
                  <a:pt x="9181803" y="4825534"/>
                  <a:pt x="9186187" y="4829856"/>
                  <a:pt x="9186187" y="4835258"/>
                </a:cubicBezTo>
                <a:cubicBezTo>
                  <a:pt x="9186187" y="4840660"/>
                  <a:pt x="9181867" y="4845045"/>
                  <a:pt x="9176467" y="4845045"/>
                </a:cubicBezTo>
                <a:cubicBezTo>
                  <a:pt x="9171066" y="4845045"/>
                  <a:pt x="9166683" y="4840596"/>
                  <a:pt x="9166683" y="4835258"/>
                </a:cubicBezTo>
                <a:cubicBezTo>
                  <a:pt x="9166683" y="4829919"/>
                  <a:pt x="9171066" y="4825534"/>
                  <a:pt x="9176467" y="4825534"/>
                </a:cubicBezTo>
                <a:close/>
                <a:moveTo>
                  <a:pt x="8935237" y="4825534"/>
                </a:moveTo>
                <a:cubicBezTo>
                  <a:pt x="8940574" y="4825534"/>
                  <a:pt x="8944958" y="4829856"/>
                  <a:pt x="8944958" y="4835258"/>
                </a:cubicBezTo>
                <a:cubicBezTo>
                  <a:pt x="8944958" y="4840660"/>
                  <a:pt x="8940638" y="4845045"/>
                  <a:pt x="8935237" y="4845045"/>
                </a:cubicBezTo>
                <a:cubicBezTo>
                  <a:pt x="8929837" y="4845045"/>
                  <a:pt x="8925454" y="4840596"/>
                  <a:pt x="8925454" y="4835258"/>
                </a:cubicBezTo>
                <a:cubicBezTo>
                  <a:pt x="8925454" y="4829919"/>
                  <a:pt x="8929837" y="4825534"/>
                  <a:pt x="8935237" y="4825534"/>
                </a:cubicBezTo>
                <a:close/>
                <a:moveTo>
                  <a:pt x="8694009" y="4825534"/>
                </a:moveTo>
                <a:cubicBezTo>
                  <a:pt x="8699346" y="4825534"/>
                  <a:pt x="8703730" y="4829856"/>
                  <a:pt x="8703730" y="4835258"/>
                </a:cubicBezTo>
                <a:cubicBezTo>
                  <a:pt x="8703730" y="4840660"/>
                  <a:pt x="8699346" y="4845045"/>
                  <a:pt x="8694009" y="4845045"/>
                </a:cubicBezTo>
                <a:cubicBezTo>
                  <a:pt x="8688673" y="4845045"/>
                  <a:pt x="8684289" y="4840596"/>
                  <a:pt x="8684289" y="4835258"/>
                </a:cubicBezTo>
                <a:cubicBezTo>
                  <a:pt x="8684289" y="4829919"/>
                  <a:pt x="8688609" y="4825534"/>
                  <a:pt x="8694009" y="4825534"/>
                </a:cubicBezTo>
                <a:close/>
                <a:moveTo>
                  <a:pt x="8452781" y="4825534"/>
                </a:moveTo>
                <a:cubicBezTo>
                  <a:pt x="8458181" y="4825534"/>
                  <a:pt x="8462566" y="4829856"/>
                  <a:pt x="8462566" y="4835258"/>
                </a:cubicBezTo>
                <a:cubicBezTo>
                  <a:pt x="8462566" y="4840660"/>
                  <a:pt x="8458118" y="4845045"/>
                  <a:pt x="8452781" y="4845045"/>
                </a:cubicBezTo>
                <a:cubicBezTo>
                  <a:pt x="8447445" y="4845045"/>
                  <a:pt x="8443061" y="4840596"/>
                  <a:pt x="8443061" y="4835258"/>
                </a:cubicBezTo>
                <a:cubicBezTo>
                  <a:pt x="8443061" y="4829919"/>
                  <a:pt x="8447381" y="4825534"/>
                  <a:pt x="8452781" y="4825534"/>
                </a:cubicBezTo>
                <a:close/>
                <a:moveTo>
                  <a:pt x="8211553" y="4825534"/>
                </a:moveTo>
                <a:cubicBezTo>
                  <a:pt x="8216889" y="4825534"/>
                  <a:pt x="8221273" y="4829856"/>
                  <a:pt x="8221273" y="4835258"/>
                </a:cubicBezTo>
                <a:cubicBezTo>
                  <a:pt x="8221273" y="4840660"/>
                  <a:pt x="8216953" y="4845045"/>
                  <a:pt x="8211553" y="4845045"/>
                </a:cubicBezTo>
                <a:cubicBezTo>
                  <a:pt x="8206152" y="4845045"/>
                  <a:pt x="8201769" y="4840596"/>
                  <a:pt x="8201769" y="4835258"/>
                </a:cubicBezTo>
                <a:cubicBezTo>
                  <a:pt x="8201769" y="4829919"/>
                  <a:pt x="8206152" y="4825534"/>
                  <a:pt x="8211553" y="4825534"/>
                </a:cubicBezTo>
                <a:close/>
                <a:moveTo>
                  <a:pt x="7970260" y="4825534"/>
                </a:moveTo>
                <a:cubicBezTo>
                  <a:pt x="7975661" y="4825534"/>
                  <a:pt x="7980044" y="4829856"/>
                  <a:pt x="7980044" y="4835258"/>
                </a:cubicBezTo>
                <a:cubicBezTo>
                  <a:pt x="7980044" y="4840660"/>
                  <a:pt x="7975661" y="4845045"/>
                  <a:pt x="7970260" y="4845045"/>
                </a:cubicBezTo>
                <a:cubicBezTo>
                  <a:pt x="7964860" y="4845045"/>
                  <a:pt x="7960477" y="4840596"/>
                  <a:pt x="7960477" y="4835258"/>
                </a:cubicBezTo>
                <a:cubicBezTo>
                  <a:pt x="7960477" y="4829919"/>
                  <a:pt x="7964860" y="4825534"/>
                  <a:pt x="7970260" y="4825534"/>
                </a:cubicBezTo>
                <a:close/>
                <a:moveTo>
                  <a:pt x="7729032" y="4825534"/>
                </a:moveTo>
                <a:cubicBezTo>
                  <a:pt x="7734369" y="4825534"/>
                  <a:pt x="7738753" y="4829856"/>
                  <a:pt x="7738753" y="4835258"/>
                </a:cubicBezTo>
                <a:cubicBezTo>
                  <a:pt x="7738753" y="4840660"/>
                  <a:pt x="7734432" y="4845045"/>
                  <a:pt x="7729032" y="4845045"/>
                </a:cubicBezTo>
                <a:cubicBezTo>
                  <a:pt x="7723632" y="4845045"/>
                  <a:pt x="7719249" y="4840596"/>
                  <a:pt x="7719249" y="4835258"/>
                </a:cubicBezTo>
                <a:cubicBezTo>
                  <a:pt x="7719249" y="4829919"/>
                  <a:pt x="7723632" y="4825534"/>
                  <a:pt x="7729032" y="4825534"/>
                </a:cubicBezTo>
                <a:close/>
                <a:moveTo>
                  <a:pt x="7487803" y="4825534"/>
                </a:moveTo>
                <a:cubicBezTo>
                  <a:pt x="7493139" y="4825534"/>
                  <a:pt x="7497524" y="4829856"/>
                  <a:pt x="7497524" y="4835258"/>
                </a:cubicBezTo>
                <a:cubicBezTo>
                  <a:pt x="7497524" y="4840660"/>
                  <a:pt x="7493203" y="4845045"/>
                  <a:pt x="7487803" y="4845045"/>
                </a:cubicBezTo>
                <a:cubicBezTo>
                  <a:pt x="7482403" y="4845045"/>
                  <a:pt x="7478019" y="4840596"/>
                  <a:pt x="7478019" y="4835258"/>
                </a:cubicBezTo>
                <a:cubicBezTo>
                  <a:pt x="7478019" y="4829919"/>
                  <a:pt x="7482403" y="4825534"/>
                  <a:pt x="7487803" y="4825534"/>
                </a:cubicBezTo>
                <a:close/>
                <a:moveTo>
                  <a:pt x="7246575" y="4825534"/>
                </a:moveTo>
                <a:cubicBezTo>
                  <a:pt x="7251975" y="4825534"/>
                  <a:pt x="7256359" y="4829856"/>
                  <a:pt x="7256359" y="4835258"/>
                </a:cubicBezTo>
                <a:cubicBezTo>
                  <a:pt x="7256359" y="4840660"/>
                  <a:pt x="7251912" y="4845045"/>
                  <a:pt x="7246575" y="4845045"/>
                </a:cubicBezTo>
                <a:cubicBezTo>
                  <a:pt x="7241238" y="4845045"/>
                  <a:pt x="7236855" y="4840596"/>
                  <a:pt x="7236855" y="4835258"/>
                </a:cubicBezTo>
                <a:cubicBezTo>
                  <a:pt x="7236855" y="4829919"/>
                  <a:pt x="7241175" y="4825534"/>
                  <a:pt x="7246575" y="4825534"/>
                </a:cubicBezTo>
                <a:close/>
                <a:moveTo>
                  <a:pt x="7005346" y="4825534"/>
                </a:moveTo>
                <a:cubicBezTo>
                  <a:pt x="7010746" y="4825534"/>
                  <a:pt x="7015130" y="4829856"/>
                  <a:pt x="7015130" y="4835258"/>
                </a:cubicBezTo>
                <a:cubicBezTo>
                  <a:pt x="7015130" y="4840660"/>
                  <a:pt x="7010683" y="4845045"/>
                  <a:pt x="7005346" y="4845045"/>
                </a:cubicBezTo>
                <a:cubicBezTo>
                  <a:pt x="7000009" y="4845045"/>
                  <a:pt x="6995626" y="4840596"/>
                  <a:pt x="6995626" y="4835258"/>
                </a:cubicBezTo>
                <a:cubicBezTo>
                  <a:pt x="6995626" y="4829919"/>
                  <a:pt x="6999946" y="4825534"/>
                  <a:pt x="7005346" y="4825534"/>
                </a:cubicBezTo>
                <a:close/>
                <a:moveTo>
                  <a:pt x="6764118" y="4825534"/>
                </a:moveTo>
                <a:cubicBezTo>
                  <a:pt x="6769518" y="4825534"/>
                  <a:pt x="6773902" y="4829856"/>
                  <a:pt x="6773902" y="4835258"/>
                </a:cubicBezTo>
                <a:cubicBezTo>
                  <a:pt x="6773902" y="4840660"/>
                  <a:pt x="6769518" y="4845045"/>
                  <a:pt x="6764118" y="4845045"/>
                </a:cubicBezTo>
                <a:cubicBezTo>
                  <a:pt x="6758718" y="4845045"/>
                  <a:pt x="6754335" y="4840596"/>
                  <a:pt x="6754335" y="4835258"/>
                </a:cubicBezTo>
                <a:cubicBezTo>
                  <a:pt x="6754335" y="4829919"/>
                  <a:pt x="6758718" y="4825534"/>
                  <a:pt x="6764118" y="4825534"/>
                </a:cubicBezTo>
                <a:close/>
                <a:moveTo>
                  <a:pt x="6522889" y="4825534"/>
                </a:moveTo>
                <a:cubicBezTo>
                  <a:pt x="6528225" y="4825534"/>
                  <a:pt x="6532610" y="4829856"/>
                  <a:pt x="6532610" y="4835258"/>
                </a:cubicBezTo>
                <a:cubicBezTo>
                  <a:pt x="6532610" y="4840660"/>
                  <a:pt x="6528289" y="4845045"/>
                  <a:pt x="6522889" y="4845045"/>
                </a:cubicBezTo>
                <a:cubicBezTo>
                  <a:pt x="6517489" y="4845045"/>
                  <a:pt x="6513105" y="4840596"/>
                  <a:pt x="6513105" y="4835258"/>
                </a:cubicBezTo>
                <a:cubicBezTo>
                  <a:pt x="6513105" y="4829919"/>
                  <a:pt x="6517489" y="4825534"/>
                  <a:pt x="6522889" y="4825534"/>
                </a:cubicBezTo>
                <a:close/>
                <a:moveTo>
                  <a:pt x="6281661" y="4825534"/>
                </a:moveTo>
                <a:cubicBezTo>
                  <a:pt x="6286997" y="4825534"/>
                  <a:pt x="6291381" y="4829856"/>
                  <a:pt x="6291381" y="4835258"/>
                </a:cubicBezTo>
                <a:cubicBezTo>
                  <a:pt x="6291381" y="4840660"/>
                  <a:pt x="6287061" y="4845045"/>
                  <a:pt x="6281661" y="4845045"/>
                </a:cubicBezTo>
                <a:cubicBezTo>
                  <a:pt x="6276261" y="4845045"/>
                  <a:pt x="6271877" y="4840596"/>
                  <a:pt x="6271877" y="4835258"/>
                </a:cubicBezTo>
                <a:cubicBezTo>
                  <a:pt x="6271877" y="4829919"/>
                  <a:pt x="6276261" y="4825534"/>
                  <a:pt x="6281661" y="4825534"/>
                </a:cubicBezTo>
                <a:close/>
                <a:moveTo>
                  <a:pt x="6040432" y="4825534"/>
                </a:moveTo>
                <a:cubicBezTo>
                  <a:pt x="6045832" y="4825534"/>
                  <a:pt x="6050216" y="4829856"/>
                  <a:pt x="6050216" y="4835258"/>
                </a:cubicBezTo>
                <a:cubicBezTo>
                  <a:pt x="6050216" y="4840660"/>
                  <a:pt x="6045769" y="4845045"/>
                  <a:pt x="6040432" y="4845045"/>
                </a:cubicBezTo>
                <a:cubicBezTo>
                  <a:pt x="6035095" y="4845045"/>
                  <a:pt x="6030712" y="4840596"/>
                  <a:pt x="6030712" y="4835258"/>
                </a:cubicBezTo>
                <a:cubicBezTo>
                  <a:pt x="6030712" y="4829919"/>
                  <a:pt x="6035032" y="4825534"/>
                  <a:pt x="6040432" y="4825534"/>
                </a:cubicBezTo>
                <a:close/>
                <a:moveTo>
                  <a:pt x="5799205" y="4825534"/>
                </a:moveTo>
                <a:cubicBezTo>
                  <a:pt x="5804606" y="4825534"/>
                  <a:pt x="5808989" y="4829856"/>
                  <a:pt x="5808989" y="4835258"/>
                </a:cubicBezTo>
                <a:cubicBezTo>
                  <a:pt x="5808989" y="4840660"/>
                  <a:pt x="5804542" y="4845045"/>
                  <a:pt x="5799205" y="4845045"/>
                </a:cubicBezTo>
                <a:cubicBezTo>
                  <a:pt x="5793870" y="4845045"/>
                  <a:pt x="5789486" y="4840596"/>
                  <a:pt x="5789486" y="4835258"/>
                </a:cubicBezTo>
                <a:cubicBezTo>
                  <a:pt x="5789486" y="4829919"/>
                  <a:pt x="5793806" y="4825534"/>
                  <a:pt x="5799205" y="4825534"/>
                </a:cubicBezTo>
                <a:close/>
                <a:moveTo>
                  <a:pt x="5557991" y="4825534"/>
                </a:moveTo>
                <a:cubicBezTo>
                  <a:pt x="5563392" y="4825534"/>
                  <a:pt x="5567774" y="4829856"/>
                  <a:pt x="5567774" y="4835258"/>
                </a:cubicBezTo>
                <a:cubicBezTo>
                  <a:pt x="5567774" y="4840660"/>
                  <a:pt x="5563392" y="4845045"/>
                  <a:pt x="5557991" y="4845045"/>
                </a:cubicBezTo>
                <a:cubicBezTo>
                  <a:pt x="5552592" y="4845045"/>
                  <a:pt x="5548208" y="4840596"/>
                  <a:pt x="5548208" y="4835258"/>
                </a:cubicBezTo>
                <a:cubicBezTo>
                  <a:pt x="5548208" y="4829919"/>
                  <a:pt x="5552592" y="4825534"/>
                  <a:pt x="5557991" y="4825534"/>
                </a:cubicBezTo>
                <a:close/>
                <a:moveTo>
                  <a:pt x="5316710" y="4825534"/>
                </a:moveTo>
                <a:cubicBezTo>
                  <a:pt x="5322044" y="4825534"/>
                  <a:pt x="5326429" y="4829856"/>
                  <a:pt x="5326429" y="4835258"/>
                </a:cubicBezTo>
                <a:cubicBezTo>
                  <a:pt x="5326429" y="4840660"/>
                  <a:pt x="5322105" y="4845045"/>
                  <a:pt x="5316710" y="4845045"/>
                </a:cubicBezTo>
                <a:cubicBezTo>
                  <a:pt x="5311316" y="4845045"/>
                  <a:pt x="5306924" y="4840596"/>
                  <a:pt x="5306924" y="4835258"/>
                </a:cubicBezTo>
                <a:cubicBezTo>
                  <a:pt x="5306924" y="4829919"/>
                  <a:pt x="5311316" y="4825534"/>
                  <a:pt x="5316710" y="4825534"/>
                </a:cubicBezTo>
                <a:close/>
                <a:moveTo>
                  <a:pt x="5075486" y="4825534"/>
                </a:moveTo>
                <a:cubicBezTo>
                  <a:pt x="5080820" y="4825534"/>
                  <a:pt x="5085202" y="4829856"/>
                  <a:pt x="5085202" y="4835258"/>
                </a:cubicBezTo>
                <a:cubicBezTo>
                  <a:pt x="5085202" y="4840660"/>
                  <a:pt x="5080885" y="4845045"/>
                  <a:pt x="5075486" y="4845045"/>
                </a:cubicBezTo>
                <a:cubicBezTo>
                  <a:pt x="5070087" y="4845045"/>
                  <a:pt x="5065705" y="4840596"/>
                  <a:pt x="5065705" y="4835258"/>
                </a:cubicBezTo>
                <a:cubicBezTo>
                  <a:pt x="5065705" y="4829919"/>
                  <a:pt x="5070087" y="4825534"/>
                  <a:pt x="5075486" y="4825534"/>
                </a:cubicBezTo>
                <a:close/>
                <a:moveTo>
                  <a:pt x="4834252" y="4825534"/>
                </a:moveTo>
                <a:cubicBezTo>
                  <a:pt x="4839658" y="4825534"/>
                  <a:pt x="4844040" y="4829856"/>
                  <a:pt x="4844040" y="4835258"/>
                </a:cubicBezTo>
                <a:cubicBezTo>
                  <a:pt x="4844040" y="4840660"/>
                  <a:pt x="4839595" y="4845045"/>
                  <a:pt x="4834252" y="4845045"/>
                </a:cubicBezTo>
                <a:cubicBezTo>
                  <a:pt x="4828917" y="4845045"/>
                  <a:pt x="4824534" y="4840596"/>
                  <a:pt x="4824534" y="4835258"/>
                </a:cubicBezTo>
                <a:cubicBezTo>
                  <a:pt x="4824534" y="4829919"/>
                  <a:pt x="4828853" y="4825534"/>
                  <a:pt x="4834252" y="4825534"/>
                </a:cubicBezTo>
                <a:close/>
                <a:moveTo>
                  <a:pt x="4593019" y="4825534"/>
                </a:moveTo>
                <a:cubicBezTo>
                  <a:pt x="4598416" y="4825534"/>
                  <a:pt x="4602795" y="4829856"/>
                  <a:pt x="4602795" y="4835258"/>
                </a:cubicBezTo>
                <a:cubicBezTo>
                  <a:pt x="4602795" y="4840660"/>
                  <a:pt x="4598353" y="4845045"/>
                  <a:pt x="4593019" y="4845045"/>
                </a:cubicBezTo>
                <a:cubicBezTo>
                  <a:pt x="4587686" y="4845045"/>
                  <a:pt x="4583304" y="4840596"/>
                  <a:pt x="4583304" y="4835258"/>
                </a:cubicBezTo>
                <a:cubicBezTo>
                  <a:pt x="4583304" y="4829919"/>
                  <a:pt x="4587622" y="4825534"/>
                  <a:pt x="4593019" y="4825534"/>
                </a:cubicBezTo>
                <a:close/>
                <a:moveTo>
                  <a:pt x="4351806" y="4825534"/>
                </a:moveTo>
                <a:cubicBezTo>
                  <a:pt x="4357195" y="4825534"/>
                  <a:pt x="4361580" y="4829856"/>
                  <a:pt x="4361580" y="4835258"/>
                </a:cubicBezTo>
                <a:cubicBezTo>
                  <a:pt x="4361580" y="4840660"/>
                  <a:pt x="4357195" y="4845045"/>
                  <a:pt x="4351806" y="4845045"/>
                </a:cubicBezTo>
                <a:cubicBezTo>
                  <a:pt x="4346397" y="4845045"/>
                  <a:pt x="4342006" y="4840596"/>
                  <a:pt x="4342006" y="4835258"/>
                </a:cubicBezTo>
                <a:cubicBezTo>
                  <a:pt x="4342006" y="4829919"/>
                  <a:pt x="4346397" y="4825534"/>
                  <a:pt x="4351806" y="4825534"/>
                </a:cubicBezTo>
                <a:close/>
                <a:moveTo>
                  <a:pt x="4110581" y="4825534"/>
                </a:moveTo>
                <a:cubicBezTo>
                  <a:pt x="4115986" y="4825534"/>
                  <a:pt x="4120362" y="4829856"/>
                  <a:pt x="4120362" y="4835258"/>
                </a:cubicBezTo>
                <a:cubicBezTo>
                  <a:pt x="4120362" y="4840660"/>
                  <a:pt x="4115986" y="4845045"/>
                  <a:pt x="4110581" y="4845045"/>
                </a:cubicBezTo>
                <a:cubicBezTo>
                  <a:pt x="4105180" y="4845045"/>
                  <a:pt x="4100799" y="4840596"/>
                  <a:pt x="4100799" y="4835258"/>
                </a:cubicBezTo>
                <a:cubicBezTo>
                  <a:pt x="4100799" y="4829919"/>
                  <a:pt x="4105180" y="4825534"/>
                  <a:pt x="4110581" y="4825534"/>
                </a:cubicBezTo>
                <a:close/>
                <a:moveTo>
                  <a:pt x="3869431" y="4825534"/>
                </a:moveTo>
                <a:cubicBezTo>
                  <a:pt x="3874765" y="4825534"/>
                  <a:pt x="3879151" y="4829856"/>
                  <a:pt x="3879151" y="4835258"/>
                </a:cubicBezTo>
                <a:cubicBezTo>
                  <a:pt x="3879151" y="4840660"/>
                  <a:pt x="3874828" y="4845045"/>
                  <a:pt x="3869431" y="4845045"/>
                </a:cubicBezTo>
                <a:cubicBezTo>
                  <a:pt x="3864032" y="4845045"/>
                  <a:pt x="3859648" y="4840596"/>
                  <a:pt x="3859648" y="4835258"/>
                </a:cubicBezTo>
                <a:cubicBezTo>
                  <a:pt x="3859648" y="4829919"/>
                  <a:pt x="3864032" y="4825534"/>
                  <a:pt x="3869431" y="4825534"/>
                </a:cubicBezTo>
                <a:close/>
                <a:moveTo>
                  <a:pt x="3628212" y="4825534"/>
                </a:moveTo>
                <a:cubicBezTo>
                  <a:pt x="3633533" y="4825534"/>
                  <a:pt x="3637936" y="4829856"/>
                  <a:pt x="3637936" y="4835258"/>
                </a:cubicBezTo>
                <a:cubicBezTo>
                  <a:pt x="3637936" y="4840660"/>
                  <a:pt x="3633597" y="4845045"/>
                  <a:pt x="3628212" y="4845045"/>
                </a:cubicBezTo>
                <a:cubicBezTo>
                  <a:pt x="3622815" y="4845045"/>
                  <a:pt x="3618432" y="4840596"/>
                  <a:pt x="3618432" y="4835258"/>
                </a:cubicBezTo>
                <a:cubicBezTo>
                  <a:pt x="3618432" y="4829919"/>
                  <a:pt x="3622815" y="4825534"/>
                  <a:pt x="3628212" y="4825534"/>
                </a:cubicBezTo>
                <a:close/>
                <a:moveTo>
                  <a:pt x="3386959" y="4825534"/>
                </a:moveTo>
                <a:cubicBezTo>
                  <a:pt x="3392360" y="4825534"/>
                  <a:pt x="3396744" y="4829856"/>
                  <a:pt x="3396744" y="4835258"/>
                </a:cubicBezTo>
                <a:cubicBezTo>
                  <a:pt x="3396744" y="4840660"/>
                  <a:pt x="3392296" y="4845045"/>
                  <a:pt x="3386959" y="4845045"/>
                </a:cubicBezTo>
                <a:cubicBezTo>
                  <a:pt x="3381622" y="4845045"/>
                  <a:pt x="3377237" y="4840596"/>
                  <a:pt x="3377237" y="4835258"/>
                </a:cubicBezTo>
                <a:cubicBezTo>
                  <a:pt x="3377237" y="4829919"/>
                  <a:pt x="3381558" y="4825534"/>
                  <a:pt x="3386959" y="4825534"/>
                </a:cubicBezTo>
                <a:close/>
                <a:moveTo>
                  <a:pt x="3145752" y="4825534"/>
                </a:moveTo>
                <a:cubicBezTo>
                  <a:pt x="3151151" y="4825534"/>
                  <a:pt x="3155534" y="4829856"/>
                  <a:pt x="3155534" y="4835258"/>
                </a:cubicBezTo>
                <a:cubicBezTo>
                  <a:pt x="3155534" y="4840660"/>
                  <a:pt x="3151087" y="4845045"/>
                  <a:pt x="3145752" y="4845045"/>
                </a:cubicBezTo>
                <a:cubicBezTo>
                  <a:pt x="3140417" y="4845045"/>
                  <a:pt x="3136033" y="4840596"/>
                  <a:pt x="3136033" y="4835258"/>
                </a:cubicBezTo>
                <a:cubicBezTo>
                  <a:pt x="3136033" y="4829919"/>
                  <a:pt x="3140352" y="4825534"/>
                  <a:pt x="3145752" y="4825534"/>
                </a:cubicBezTo>
                <a:close/>
                <a:moveTo>
                  <a:pt x="2904574" y="4825534"/>
                </a:moveTo>
                <a:cubicBezTo>
                  <a:pt x="2909973" y="4825534"/>
                  <a:pt x="2914356" y="4829856"/>
                  <a:pt x="2914356" y="4835258"/>
                </a:cubicBezTo>
                <a:cubicBezTo>
                  <a:pt x="2914356" y="4840660"/>
                  <a:pt x="2909973" y="4845045"/>
                  <a:pt x="2904574" y="4845045"/>
                </a:cubicBezTo>
                <a:cubicBezTo>
                  <a:pt x="2899175" y="4845045"/>
                  <a:pt x="2894792" y="4840596"/>
                  <a:pt x="2894792" y="4835258"/>
                </a:cubicBezTo>
                <a:cubicBezTo>
                  <a:pt x="2894792" y="4829919"/>
                  <a:pt x="2899175" y="4825534"/>
                  <a:pt x="2904574" y="4825534"/>
                </a:cubicBezTo>
                <a:close/>
                <a:moveTo>
                  <a:pt x="2663275" y="4825534"/>
                </a:moveTo>
                <a:cubicBezTo>
                  <a:pt x="2668613" y="4825534"/>
                  <a:pt x="2673000" y="4829856"/>
                  <a:pt x="2673000" y="4835258"/>
                </a:cubicBezTo>
                <a:cubicBezTo>
                  <a:pt x="2673000" y="4840660"/>
                  <a:pt x="2668677" y="4845045"/>
                  <a:pt x="2663275" y="4845045"/>
                </a:cubicBezTo>
                <a:cubicBezTo>
                  <a:pt x="2657877" y="4845045"/>
                  <a:pt x="2653493" y="4840596"/>
                  <a:pt x="2653493" y="4835258"/>
                </a:cubicBezTo>
                <a:cubicBezTo>
                  <a:pt x="2653493" y="4829919"/>
                  <a:pt x="2657877" y="4825534"/>
                  <a:pt x="2663275" y="4825534"/>
                </a:cubicBezTo>
                <a:close/>
                <a:moveTo>
                  <a:pt x="2422039" y="4825534"/>
                </a:moveTo>
                <a:cubicBezTo>
                  <a:pt x="2427372" y="4825534"/>
                  <a:pt x="2431755" y="4829856"/>
                  <a:pt x="2431755" y="4835258"/>
                </a:cubicBezTo>
                <a:cubicBezTo>
                  <a:pt x="2431755" y="4840660"/>
                  <a:pt x="2427436" y="4845045"/>
                  <a:pt x="2422039" y="4845045"/>
                </a:cubicBezTo>
                <a:cubicBezTo>
                  <a:pt x="2416641" y="4845045"/>
                  <a:pt x="2412258" y="4840596"/>
                  <a:pt x="2412258" y="4835258"/>
                </a:cubicBezTo>
                <a:cubicBezTo>
                  <a:pt x="2412258" y="4829919"/>
                  <a:pt x="2416641" y="4825534"/>
                  <a:pt x="2422039" y="4825534"/>
                </a:cubicBezTo>
                <a:close/>
                <a:moveTo>
                  <a:pt x="2180796" y="4825534"/>
                </a:moveTo>
                <a:cubicBezTo>
                  <a:pt x="2186202" y="4825534"/>
                  <a:pt x="2190581" y="4829856"/>
                  <a:pt x="2190581" y="4835258"/>
                </a:cubicBezTo>
                <a:cubicBezTo>
                  <a:pt x="2190581" y="4840660"/>
                  <a:pt x="2186136" y="4845045"/>
                  <a:pt x="2180796" y="4845045"/>
                </a:cubicBezTo>
                <a:cubicBezTo>
                  <a:pt x="2175475" y="4845045"/>
                  <a:pt x="2171085" y="4840596"/>
                  <a:pt x="2171085" y="4835258"/>
                </a:cubicBezTo>
                <a:cubicBezTo>
                  <a:pt x="2171085" y="4829919"/>
                  <a:pt x="2175412" y="4825534"/>
                  <a:pt x="2180796" y="4825534"/>
                </a:cubicBezTo>
                <a:close/>
                <a:moveTo>
                  <a:pt x="1939583" y="4825534"/>
                </a:moveTo>
                <a:cubicBezTo>
                  <a:pt x="1944982" y="4825534"/>
                  <a:pt x="1949366" y="4829856"/>
                  <a:pt x="1949366" y="4835258"/>
                </a:cubicBezTo>
                <a:cubicBezTo>
                  <a:pt x="1949366" y="4840660"/>
                  <a:pt x="1944920" y="4845045"/>
                  <a:pt x="1939583" y="4845045"/>
                </a:cubicBezTo>
                <a:cubicBezTo>
                  <a:pt x="1934247" y="4845045"/>
                  <a:pt x="1929861" y="4840596"/>
                  <a:pt x="1929861" y="4835258"/>
                </a:cubicBezTo>
                <a:cubicBezTo>
                  <a:pt x="1929861" y="4829919"/>
                  <a:pt x="1934184" y="4825534"/>
                  <a:pt x="1939583" y="4825534"/>
                </a:cubicBezTo>
                <a:close/>
                <a:moveTo>
                  <a:pt x="1698333" y="4825534"/>
                </a:moveTo>
                <a:cubicBezTo>
                  <a:pt x="1703734" y="4825534"/>
                  <a:pt x="1708118" y="4829856"/>
                  <a:pt x="1708118" y="4835258"/>
                </a:cubicBezTo>
                <a:cubicBezTo>
                  <a:pt x="1708118" y="4840660"/>
                  <a:pt x="1703734" y="4845045"/>
                  <a:pt x="1698333" y="4845045"/>
                </a:cubicBezTo>
                <a:cubicBezTo>
                  <a:pt x="1692931" y="4845045"/>
                  <a:pt x="1688548" y="4840596"/>
                  <a:pt x="1688548" y="4835258"/>
                </a:cubicBezTo>
                <a:cubicBezTo>
                  <a:pt x="1688548" y="4829919"/>
                  <a:pt x="1692931" y="4825534"/>
                  <a:pt x="1698333" y="4825534"/>
                </a:cubicBezTo>
                <a:close/>
                <a:moveTo>
                  <a:pt x="1457108" y="4825534"/>
                </a:moveTo>
                <a:cubicBezTo>
                  <a:pt x="1462444" y="4825534"/>
                  <a:pt x="1466828" y="4829856"/>
                  <a:pt x="1466828" y="4835258"/>
                </a:cubicBezTo>
                <a:cubicBezTo>
                  <a:pt x="1466828" y="4840660"/>
                  <a:pt x="1462508" y="4845045"/>
                  <a:pt x="1457108" y="4845045"/>
                </a:cubicBezTo>
                <a:cubicBezTo>
                  <a:pt x="1451708" y="4845045"/>
                  <a:pt x="1447324" y="4840596"/>
                  <a:pt x="1447324" y="4835258"/>
                </a:cubicBezTo>
                <a:cubicBezTo>
                  <a:pt x="1447324" y="4829919"/>
                  <a:pt x="1451708" y="4825534"/>
                  <a:pt x="1457108" y="4825534"/>
                </a:cubicBezTo>
                <a:close/>
                <a:moveTo>
                  <a:pt x="1215887" y="4825534"/>
                </a:moveTo>
                <a:cubicBezTo>
                  <a:pt x="1221287" y="4825534"/>
                  <a:pt x="1225671" y="4829856"/>
                  <a:pt x="1225671" y="4835258"/>
                </a:cubicBezTo>
                <a:cubicBezTo>
                  <a:pt x="1225671" y="4840660"/>
                  <a:pt x="1221224" y="4845045"/>
                  <a:pt x="1215887" y="4845045"/>
                </a:cubicBezTo>
                <a:cubicBezTo>
                  <a:pt x="1210551" y="4845045"/>
                  <a:pt x="1206167" y="4840596"/>
                  <a:pt x="1206167" y="4835258"/>
                </a:cubicBezTo>
                <a:cubicBezTo>
                  <a:pt x="1206167" y="4829919"/>
                  <a:pt x="1210487" y="4825534"/>
                  <a:pt x="1215887" y="4825534"/>
                </a:cubicBezTo>
                <a:close/>
                <a:moveTo>
                  <a:pt x="974667" y="4825534"/>
                </a:moveTo>
                <a:cubicBezTo>
                  <a:pt x="980067" y="4825534"/>
                  <a:pt x="984450" y="4829856"/>
                  <a:pt x="984450" y="4835258"/>
                </a:cubicBezTo>
                <a:cubicBezTo>
                  <a:pt x="984450" y="4840660"/>
                  <a:pt x="980003" y="4845045"/>
                  <a:pt x="974667" y="4845045"/>
                </a:cubicBezTo>
                <a:cubicBezTo>
                  <a:pt x="969331" y="4845045"/>
                  <a:pt x="964947" y="4840596"/>
                  <a:pt x="964947" y="4835258"/>
                </a:cubicBezTo>
                <a:cubicBezTo>
                  <a:pt x="964947" y="4829919"/>
                  <a:pt x="969267" y="4825534"/>
                  <a:pt x="974667" y="4825534"/>
                </a:cubicBezTo>
                <a:close/>
                <a:moveTo>
                  <a:pt x="733447" y="4825534"/>
                </a:moveTo>
                <a:cubicBezTo>
                  <a:pt x="738783" y="4825534"/>
                  <a:pt x="743167" y="4829856"/>
                  <a:pt x="743167" y="4835258"/>
                </a:cubicBezTo>
                <a:cubicBezTo>
                  <a:pt x="743167" y="4840660"/>
                  <a:pt x="738847" y="4845045"/>
                  <a:pt x="733447" y="4845045"/>
                </a:cubicBezTo>
                <a:cubicBezTo>
                  <a:pt x="728047" y="4845045"/>
                  <a:pt x="723663" y="4840596"/>
                  <a:pt x="723663" y="4835258"/>
                </a:cubicBezTo>
                <a:cubicBezTo>
                  <a:pt x="723663" y="4829919"/>
                  <a:pt x="728047" y="4825534"/>
                  <a:pt x="733447" y="4825534"/>
                </a:cubicBezTo>
                <a:close/>
                <a:moveTo>
                  <a:pt x="492226" y="4825534"/>
                </a:moveTo>
                <a:cubicBezTo>
                  <a:pt x="497562" y="4825534"/>
                  <a:pt x="501946" y="4829856"/>
                  <a:pt x="501946" y="4835258"/>
                </a:cubicBezTo>
                <a:cubicBezTo>
                  <a:pt x="501946" y="4840660"/>
                  <a:pt x="497626" y="4845045"/>
                  <a:pt x="492226" y="4845045"/>
                </a:cubicBezTo>
                <a:cubicBezTo>
                  <a:pt x="486826" y="4845045"/>
                  <a:pt x="482442" y="4840596"/>
                  <a:pt x="482442" y="4835258"/>
                </a:cubicBezTo>
                <a:cubicBezTo>
                  <a:pt x="482442" y="4829919"/>
                  <a:pt x="486826" y="4825534"/>
                  <a:pt x="492226" y="4825534"/>
                </a:cubicBezTo>
                <a:close/>
                <a:moveTo>
                  <a:pt x="251006" y="4825534"/>
                </a:moveTo>
                <a:cubicBezTo>
                  <a:pt x="256406" y="4825534"/>
                  <a:pt x="260790" y="4829856"/>
                  <a:pt x="260790" y="4835258"/>
                </a:cubicBezTo>
                <a:cubicBezTo>
                  <a:pt x="260790" y="4840660"/>
                  <a:pt x="256343" y="4845045"/>
                  <a:pt x="251006" y="4845045"/>
                </a:cubicBezTo>
                <a:cubicBezTo>
                  <a:pt x="245670" y="4845045"/>
                  <a:pt x="241287" y="4840596"/>
                  <a:pt x="241287" y="4835258"/>
                </a:cubicBezTo>
                <a:cubicBezTo>
                  <a:pt x="241287" y="4829919"/>
                  <a:pt x="245607" y="4825534"/>
                  <a:pt x="251006" y="4825534"/>
                </a:cubicBezTo>
                <a:close/>
                <a:moveTo>
                  <a:pt x="9723" y="4825534"/>
                </a:moveTo>
                <a:cubicBezTo>
                  <a:pt x="15123" y="4825534"/>
                  <a:pt x="19507" y="4829856"/>
                  <a:pt x="19507" y="4835258"/>
                </a:cubicBezTo>
                <a:cubicBezTo>
                  <a:pt x="19507" y="4840660"/>
                  <a:pt x="15060" y="4845045"/>
                  <a:pt x="9723" y="4845045"/>
                </a:cubicBezTo>
                <a:cubicBezTo>
                  <a:pt x="4387" y="4845045"/>
                  <a:pt x="3" y="4840596"/>
                  <a:pt x="3" y="4835258"/>
                </a:cubicBezTo>
                <a:cubicBezTo>
                  <a:pt x="3" y="4829919"/>
                  <a:pt x="4323" y="4825534"/>
                  <a:pt x="9723" y="4825534"/>
                </a:cubicBezTo>
                <a:close/>
                <a:moveTo>
                  <a:pt x="11820259" y="4584219"/>
                </a:moveTo>
                <a:cubicBezTo>
                  <a:pt x="11825659" y="4584219"/>
                  <a:pt x="11830043" y="4588668"/>
                  <a:pt x="11830043" y="4594006"/>
                </a:cubicBezTo>
                <a:cubicBezTo>
                  <a:pt x="11830043" y="4599345"/>
                  <a:pt x="11825596" y="4603730"/>
                  <a:pt x="11820259" y="4603730"/>
                </a:cubicBezTo>
                <a:cubicBezTo>
                  <a:pt x="11814922" y="4603730"/>
                  <a:pt x="11810539" y="4599409"/>
                  <a:pt x="11810539" y="4594006"/>
                </a:cubicBezTo>
                <a:cubicBezTo>
                  <a:pt x="11810539" y="4588604"/>
                  <a:pt x="11814859" y="4584219"/>
                  <a:pt x="11820259" y="4584219"/>
                </a:cubicBezTo>
                <a:close/>
                <a:moveTo>
                  <a:pt x="11579030" y="4584219"/>
                </a:moveTo>
                <a:cubicBezTo>
                  <a:pt x="11584430" y="4584219"/>
                  <a:pt x="11588815" y="4588668"/>
                  <a:pt x="11588815" y="4594006"/>
                </a:cubicBezTo>
                <a:cubicBezTo>
                  <a:pt x="11588815" y="4599345"/>
                  <a:pt x="11584367" y="4603730"/>
                  <a:pt x="11579030" y="4603730"/>
                </a:cubicBezTo>
                <a:cubicBezTo>
                  <a:pt x="11573694" y="4603730"/>
                  <a:pt x="11569310" y="4599409"/>
                  <a:pt x="11569310" y="4594006"/>
                </a:cubicBezTo>
                <a:cubicBezTo>
                  <a:pt x="11569310" y="4588604"/>
                  <a:pt x="11573630" y="4584219"/>
                  <a:pt x="11579030" y="4584219"/>
                </a:cubicBezTo>
                <a:close/>
                <a:moveTo>
                  <a:pt x="11337802" y="4584219"/>
                </a:moveTo>
                <a:cubicBezTo>
                  <a:pt x="11343202" y="4584219"/>
                  <a:pt x="11347587" y="4588668"/>
                  <a:pt x="11347587" y="4594006"/>
                </a:cubicBezTo>
                <a:cubicBezTo>
                  <a:pt x="11347587" y="4599345"/>
                  <a:pt x="11343139" y="4603730"/>
                  <a:pt x="11337802" y="4603730"/>
                </a:cubicBezTo>
                <a:cubicBezTo>
                  <a:pt x="11332466" y="4603730"/>
                  <a:pt x="11328082" y="4599409"/>
                  <a:pt x="11328082" y="4594006"/>
                </a:cubicBezTo>
                <a:cubicBezTo>
                  <a:pt x="11328082" y="4588604"/>
                  <a:pt x="11332402" y="4584219"/>
                  <a:pt x="11337802" y="4584219"/>
                </a:cubicBezTo>
                <a:close/>
                <a:moveTo>
                  <a:pt x="11096574" y="4584219"/>
                </a:moveTo>
                <a:cubicBezTo>
                  <a:pt x="11101910" y="4584219"/>
                  <a:pt x="11106294" y="4588668"/>
                  <a:pt x="11106294" y="4594006"/>
                </a:cubicBezTo>
                <a:cubicBezTo>
                  <a:pt x="11106294" y="4599345"/>
                  <a:pt x="11101974" y="4603730"/>
                  <a:pt x="11096574" y="4603730"/>
                </a:cubicBezTo>
                <a:cubicBezTo>
                  <a:pt x="11091174" y="4603730"/>
                  <a:pt x="11086790" y="4599409"/>
                  <a:pt x="11086790" y="4594006"/>
                </a:cubicBezTo>
                <a:cubicBezTo>
                  <a:pt x="11086790" y="4588604"/>
                  <a:pt x="11091174" y="4584219"/>
                  <a:pt x="11096574" y="4584219"/>
                </a:cubicBezTo>
                <a:close/>
                <a:moveTo>
                  <a:pt x="10855345" y="4584219"/>
                </a:moveTo>
                <a:cubicBezTo>
                  <a:pt x="10860682" y="4584219"/>
                  <a:pt x="10865065" y="4588668"/>
                  <a:pt x="10865065" y="4594006"/>
                </a:cubicBezTo>
                <a:cubicBezTo>
                  <a:pt x="10865065" y="4599345"/>
                  <a:pt x="10860682" y="4603730"/>
                  <a:pt x="10855345" y="4603730"/>
                </a:cubicBezTo>
                <a:cubicBezTo>
                  <a:pt x="10850008" y="4603730"/>
                  <a:pt x="10845625" y="4599409"/>
                  <a:pt x="10845625" y="4594006"/>
                </a:cubicBezTo>
                <a:cubicBezTo>
                  <a:pt x="10845625" y="4588604"/>
                  <a:pt x="10849945" y="4584219"/>
                  <a:pt x="10855345" y="4584219"/>
                </a:cubicBezTo>
                <a:close/>
                <a:moveTo>
                  <a:pt x="10614116" y="4584219"/>
                </a:moveTo>
                <a:cubicBezTo>
                  <a:pt x="10619516" y="4584219"/>
                  <a:pt x="10623901" y="4588668"/>
                  <a:pt x="10623901" y="4594006"/>
                </a:cubicBezTo>
                <a:cubicBezTo>
                  <a:pt x="10623901" y="4599345"/>
                  <a:pt x="10619454" y="4603730"/>
                  <a:pt x="10614116" y="4603730"/>
                </a:cubicBezTo>
                <a:cubicBezTo>
                  <a:pt x="10608780" y="4603730"/>
                  <a:pt x="10604396" y="4599409"/>
                  <a:pt x="10604396" y="4594006"/>
                </a:cubicBezTo>
                <a:cubicBezTo>
                  <a:pt x="10604396" y="4588604"/>
                  <a:pt x="10608716" y="4584219"/>
                  <a:pt x="10614116" y="4584219"/>
                </a:cubicBezTo>
                <a:close/>
                <a:moveTo>
                  <a:pt x="10372888" y="4584219"/>
                </a:moveTo>
                <a:cubicBezTo>
                  <a:pt x="10378288" y="4584219"/>
                  <a:pt x="10382673" y="4588668"/>
                  <a:pt x="10382673" y="4594006"/>
                </a:cubicBezTo>
                <a:cubicBezTo>
                  <a:pt x="10382673" y="4599345"/>
                  <a:pt x="10378225" y="4603730"/>
                  <a:pt x="10372888" y="4603730"/>
                </a:cubicBezTo>
                <a:cubicBezTo>
                  <a:pt x="10367552" y="4603730"/>
                  <a:pt x="10363168" y="4599409"/>
                  <a:pt x="10363168" y="4594006"/>
                </a:cubicBezTo>
                <a:cubicBezTo>
                  <a:pt x="10363168" y="4588604"/>
                  <a:pt x="10367488" y="4584219"/>
                  <a:pt x="10372888" y="4584219"/>
                </a:cubicBezTo>
                <a:close/>
                <a:moveTo>
                  <a:pt x="10131660" y="4584219"/>
                </a:moveTo>
                <a:cubicBezTo>
                  <a:pt x="10137060" y="4584219"/>
                  <a:pt x="10141444" y="4588668"/>
                  <a:pt x="10141444" y="4594006"/>
                </a:cubicBezTo>
                <a:cubicBezTo>
                  <a:pt x="10141444" y="4599345"/>
                  <a:pt x="10136997" y="4603730"/>
                  <a:pt x="10131660" y="4603730"/>
                </a:cubicBezTo>
                <a:cubicBezTo>
                  <a:pt x="10126323" y="4603730"/>
                  <a:pt x="10121940" y="4599409"/>
                  <a:pt x="10121940" y="4594006"/>
                </a:cubicBezTo>
                <a:cubicBezTo>
                  <a:pt x="10121940" y="4588604"/>
                  <a:pt x="10126260" y="4584219"/>
                  <a:pt x="10131660" y="4584219"/>
                </a:cubicBezTo>
                <a:close/>
                <a:moveTo>
                  <a:pt x="9890432" y="4584219"/>
                </a:moveTo>
                <a:cubicBezTo>
                  <a:pt x="9895768" y="4584219"/>
                  <a:pt x="9900152" y="4588668"/>
                  <a:pt x="9900152" y="4594006"/>
                </a:cubicBezTo>
                <a:cubicBezTo>
                  <a:pt x="9900152" y="4599345"/>
                  <a:pt x="9895832" y="4603730"/>
                  <a:pt x="9890432" y="4603730"/>
                </a:cubicBezTo>
                <a:cubicBezTo>
                  <a:pt x="9885031" y="4603730"/>
                  <a:pt x="9880648" y="4599409"/>
                  <a:pt x="9880648" y="4594006"/>
                </a:cubicBezTo>
                <a:cubicBezTo>
                  <a:pt x="9880648" y="4588604"/>
                  <a:pt x="9885031" y="4584219"/>
                  <a:pt x="9890432" y="4584219"/>
                </a:cubicBezTo>
                <a:close/>
                <a:moveTo>
                  <a:pt x="9649203" y="4584219"/>
                </a:moveTo>
                <a:cubicBezTo>
                  <a:pt x="9654540" y="4584219"/>
                  <a:pt x="9658923" y="4588668"/>
                  <a:pt x="9658923" y="4594006"/>
                </a:cubicBezTo>
                <a:cubicBezTo>
                  <a:pt x="9658923" y="4599345"/>
                  <a:pt x="9654540" y="4603730"/>
                  <a:pt x="9649203" y="4603730"/>
                </a:cubicBezTo>
                <a:cubicBezTo>
                  <a:pt x="9643866" y="4603730"/>
                  <a:pt x="9639483" y="4599409"/>
                  <a:pt x="9639483" y="4594006"/>
                </a:cubicBezTo>
                <a:cubicBezTo>
                  <a:pt x="9639483" y="4588604"/>
                  <a:pt x="9643803" y="4584219"/>
                  <a:pt x="9649203" y="4584219"/>
                </a:cubicBezTo>
                <a:close/>
                <a:moveTo>
                  <a:pt x="9417695" y="4584219"/>
                </a:moveTo>
                <a:cubicBezTo>
                  <a:pt x="9423031" y="4584219"/>
                  <a:pt x="9427416" y="4588668"/>
                  <a:pt x="9427416" y="4594006"/>
                </a:cubicBezTo>
                <a:cubicBezTo>
                  <a:pt x="9427416" y="4599345"/>
                  <a:pt x="9423095" y="4603730"/>
                  <a:pt x="9417695" y="4603730"/>
                </a:cubicBezTo>
                <a:cubicBezTo>
                  <a:pt x="9412295" y="4603730"/>
                  <a:pt x="9407911" y="4599409"/>
                  <a:pt x="9407911" y="4594006"/>
                </a:cubicBezTo>
                <a:cubicBezTo>
                  <a:pt x="9407911" y="4588604"/>
                  <a:pt x="9412295" y="4584219"/>
                  <a:pt x="9417695" y="4584219"/>
                </a:cubicBezTo>
                <a:close/>
                <a:moveTo>
                  <a:pt x="9176467" y="4584219"/>
                </a:moveTo>
                <a:cubicBezTo>
                  <a:pt x="9181803" y="4584219"/>
                  <a:pt x="9186187" y="4588668"/>
                  <a:pt x="9186187" y="4594006"/>
                </a:cubicBezTo>
                <a:cubicBezTo>
                  <a:pt x="9186187" y="4599345"/>
                  <a:pt x="9181867" y="4603730"/>
                  <a:pt x="9176467" y="4603730"/>
                </a:cubicBezTo>
                <a:cubicBezTo>
                  <a:pt x="9171066" y="4603730"/>
                  <a:pt x="9166683" y="4599409"/>
                  <a:pt x="9166683" y="4594006"/>
                </a:cubicBezTo>
                <a:cubicBezTo>
                  <a:pt x="9166683" y="4588604"/>
                  <a:pt x="9171066" y="4584219"/>
                  <a:pt x="9176467" y="4584219"/>
                </a:cubicBezTo>
                <a:close/>
                <a:moveTo>
                  <a:pt x="8935237" y="4584219"/>
                </a:moveTo>
                <a:cubicBezTo>
                  <a:pt x="8940574" y="4584219"/>
                  <a:pt x="8944958" y="4588668"/>
                  <a:pt x="8944958" y="4594006"/>
                </a:cubicBezTo>
                <a:cubicBezTo>
                  <a:pt x="8944958" y="4599345"/>
                  <a:pt x="8940638" y="4603730"/>
                  <a:pt x="8935237" y="4603730"/>
                </a:cubicBezTo>
                <a:cubicBezTo>
                  <a:pt x="8929837" y="4603730"/>
                  <a:pt x="8925454" y="4599409"/>
                  <a:pt x="8925454" y="4594006"/>
                </a:cubicBezTo>
                <a:cubicBezTo>
                  <a:pt x="8925454" y="4588604"/>
                  <a:pt x="8929837" y="4584219"/>
                  <a:pt x="8935237" y="4584219"/>
                </a:cubicBezTo>
                <a:close/>
                <a:moveTo>
                  <a:pt x="8694009" y="4584219"/>
                </a:moveTo>
                <a:cubicBezTo>
                  <a:pt x="8699346" y="4584219"/>
                  <a:pt x="8703730" y="4588668"/>
                  <a:pt x="8703730" y="4594006"/>
                </a:cubicBezTo>
                <a:cubicBezTo>
                  <a:pt x="8703730" y="4599345"/>
                  <a:pt x="8699346" y="4603730"/>
                  <a:pt x="8694009" y="4603730"/>
                </a:cubicBezTo>
                <a:cubicBezTo>
                  <a:pt x="8688673" y="4603730"/>
                  <a:pt x="8684289" y="4599409"/>
                  <a:pt x="8684289" y="4594006"/>
                </a:cubicBezTo>
                <a:cubicBezTo>
                  <a:pt x="8684289" y="4588604"/>
                  <a:pt x="8688609" y="4584219"/>
                  <a:pt x="8694009" y="4584219"/>
                </a:cubicBezTo>
                <a:close/>
                <a:moveTo>
                  <a:pt x="8452781" y="4584219"/>
                </a:moveTo>
                <a:cubicBezTo>
                  <a:pt x="8458181" y="4584219"/>
                  <a:pt x="8462566" y="4588668"/>
                  <a:pt x="8462566" y="4594006"/>
                </a:cubicBezTo>
                <a:cubicBezTo>
                  <a:pt x="8462566" y="4599345"/>
                  <a:pt x="8458118" y="4603730"/>
                  <a:pt x="8452781" y="4603730"/>
                </a:cubicBezTo>
                <a:cubicBezTo>
                  <a:pt x="8447445" y="4603730"/>
                  <a:pt x="8443061" y="4599409"/>
                  <a:pt x="8443061" y="4594006"/>
                </a:cubicBezTo>
                <a:cubicBezTo>
                  <a:pt x="8443061" y="4588604"/>
                  <a:pt x="8447381" y="4584219"/>
                  <a:pt x="8452781" y="4584219"/>
                </a:cubicBezTo>
                <a:close/>
                <a:moveTo>
                  <a:pt x="8211553" y="4584219"/>
                </a:moveTo>
                <a:cubicBezTo>
                  <a:pt x="8216889" y="4584219"/>
                  <a:pt x="8221273" y="4588668"/>
                  <a:pt x="8221273" y="4594006"/>
                </a:cubicBezTo>
                <a:cubicBezTo>
                  <a:pt x="8221273" y="4599345"/>
                  <a:pt x="8216953" y="4603730"/>
                  <a:pt x="8211553" y="4603730"/>
                </a:cubicBezTo>
                <a:cubicBezTo>
                  <a:pt x="8206152" y="4603730"/>
                  <a:pt x="8201769" y="4599409"/>
                  <a:pt x="8201769" y="4594006"/>
                </a:cubicBezTo>
                <a:cubicBezTo>
                  <a:pt x="8201769" y="4588604"/>
                  <a:pt x="8206152" y="4584219"/>
                  <a:pt x="8211553" y="4584219"/>
                </a:cubicBezTo>
                <a:close/>
                <a:moveTo>
                  <a:pt x="7970260" y="4584219"/>
                </a:moveTo>
                <a:cubicBezTo>
                  <a:pt x="7975661" y="4584219"/>
                  <a:pt x="7980044" y="4588668"/>
                  <a:pt x="7980044" y="4594006"/>
                </a:cubicBezTo>
                <a:cubicBezTo>
                  <a:pt x="7980044" y="4599345"/>
                  <a:pt x="7975661" y="4603730"/>
                  <a:pt x="7970260" y="4603730"/>
                </a:cubicBezTo>
                <a:cubicBezTo>
                  <a:pt x="7964860" y="4603730"/>
                  <a:pt x="7960477" y="4599409"/>
                  <a:pt x="7960477" y="4594006"/>
                </a:cubicBezTo>
                <a:cubicBezTo>
                  <a:pt x="7960477" y="4588604"/>
                  <a:pt x="7964860" y="4584219"/>
                  <a:pt x="7970260" y="4584219"/>
                </a:cubicBezTo>
                <a:close/>
                <a:moveTo>
                  <a:pt x="7729032" y="4584219"/>
                </a:moveTo>
                <a:cubicBezTo>
                  <a:pt x="7734369" y="4584219"/>
                  <a:pt x="7738753" y="4588668"/>
                  <a:pt x="7738753" y="4594006"/>
                </a:cubicBezTo>
                <a:cubicBezTo>
                  <a:pt x="7738753" y="4599345"/>
                  <a:pt x="7734432" y="4603730"/>
                  <a:pt x="7729032" y="4603730"/>
                </a:cubicBezTo>
                <a:cubicBezTo>
                  <a:pt x="7723632" y="4603730"/>
                  <a:pt x="7719249" y="4599409"/>
                  <a:pt x="7719249" y="4594006"/>
                </a:cubicBezTo>
                <a:cubicBezTo>
                  <a:pt x="7719249" y="4588604"/>
                  <a:pt x="7723632" y="4584219"/>
                  <a:pt x="7729032" y="4584219"/>
                </a:cubicBezTo>
                <a:close/>
                <a:moveTo>
                  <a:pt x="7487803" y="4584219"/>
                </a:moveTo>
                <a:cubicBezTo>
                  <a:pt x="7493139" y="4584219"/>
                  <a:pt x="7497524" y="4588668"/>
                  <a:pt x="7497524" y="4594006"/>
                </a:cubicBezTo>
                <a:cubicBezTo>
                  <a:pt x="7497524" y="4599345"/>
                  <a:pt x="7493203" y="4603730"/>
                  <a:pt x="7487803" y="4603730"/>
                </a:cubicBezTo>
                <a:cubicBezTo>
                  <a:pt x="7482403" y="4603730"/>
                  <a:pt x="7478019" y="4599409"/>
                  <a:pt x="7478019" y="4594006"/>
                </a:cubicBezTo>
                <a:cubicBezTo>
                  <a:pt x="7478019" y="4588604"/>
                  <a:pt x="7482403" y="4584219"/>
                  <a:pt x="7487803" y="4584219"/>
                </a:cubicBezTo>
                <a:close/>
                <a:moveTo>
                  <a:pt x="7246575" y="4584219"/>
                </a:moveTo>
                <a:cubicBezTo>
                  <a:pt x="7251975" y="4584219"/>
                  <a:pt x="7256359" y="4588668"/>
                  <a:pt x="7256359" y="4594006"/>
                </a:cubicBezTo>
                <a:cubicBezTo>
                  <a:pt x="7256359" y="4599345"/>
                  <a:pt x="7251912" y="4603730"/>
                  <a:pt x="7246575" y="4603730"/>
                </a:cubicBezTo>
                <a:cubicBezTo>
                  <a:pt x="7241238" y="4603730"/>
                  <a:pt x="7236855" y="4599409"/>
                  <a:pt x="7236855" y="4594006"/>
                </a:cubicBezTo>
                <a:cubicBezTo>
                  <a:pt x="7236855" y="4588604"/>
                  <a:pt x="7241175" y="4584219"/>
                  <a:pt x="7246575" y="4584219"/>
                </a:cubicBezTo>
                <a:close/>
                <a:moveTo>
                  <a:pt x="7005346" y="4584219"/>
                </a:moveTo>
                <a:cubicBezTo>
                  <a:pt x="7010746" y="4584219"/>
                  <a:pt x="7015130" y="4588668"/>
                  <a:pt x="7015130" y="4594006"/>
                </a:cubicBezTo>
                <a:cubicBezTo>
                  <a:pt x="7015130" y="4599345"/>
                  <a:pt x="7010683" y="4603730"/>
                  <a:pt x="7005346" y="4603730"/>
                </a:cubicBezTo>
                <a:cubicBezTo>
                  <a:pt x="7000009" y="4603730"/>
                  <a:pt x="6995626" y="4599409"/>
                  <a:pt x="6995626" y="4594006"/>
                </a:cubicBezTo>
                <a:cubicBezTo>
                  <a:pt x="6995626" y="4588604"/>
                  <a:pt x="6999946" y="4584219"/>
                  <a:pt x="7005346" y="4584219"/>
                </a:cubicBezTo>
                <a:close/>
                <a:moveTo>
                  <a:pt x="6764118" y="4584219"/>
                </a:moveTo>
                <a:cubicBezTo>
                  <a:pt x="6769518" y="4584219"/>
                  <a:pt x="6773902" y="4588668"/>
                  <a:pt x="6773902" y="4594006"/>
                </a:cubicBezTo>
                <a:cubicBezTo>
                  <a:pt x="6773902" y="4599345"/>
                  <a:pt x="6769518" y="4603730"/>
                  <a:pt x="6764118" y="4603730"/>
                </a:cubicBezTo>
                <a:cubicBezTo>
                  <a:pt x="6758718" y="4603730"/>
                  <a:pt x="6754335" y="4599409"/>
                  <a:pt x="6754335" y="4594006"/>
                </a:cubicBezTo>
                <a:cubicBezTo>
                  <a:pt x="6754335" y="4588604"/>
                  <a:pt x="6758718" y="4584219"/>
                  <a:pt x="6764118" y="4584219"/>
                </a:cubicBezTo>
                <a:close/>
                <a:moveTo>
                  <a:pt x="6522889" y="4584219"/>
                </a:moveTo>
                <a:cubicBezTo>
                  <a:pt x="6528225" y="4584219"/>
                  <a:pt x="6532610" y="4588668"/>
                  <a:pt x="6532610" y="4594006"/>
                </a:cubicBezTo>
                <a:cubicBezTo>
                  <a:pt x="6532610" y="4599345"/>
                  <a:pt x="6528289" y="4603730"/>
                  <a:pt x="6522889" y="4603730"/>
                </a:cubicBezTo>
                <a:cubicBezTo>
                  <a:pt x="6517489" y="4603730"/>
                  <a:pt x="6513105" y="4599409"/>
                  <a:pt x="6513105" y="4594006"/>
                </a:cubicBezTo>
                <a:cubicBezTo>
                  <a:pt x="6513105" y="4588604"/>
                  <a:pt x="6517489" y="4584219"/>
                  <a:pt x="6522889" y="4584219"/>
                </a:cubicBezTo>
                <a:close/>
                <a:moveTo>
                  <a:pt x="6281661" y="4584219"/>
                </a:moveTo>
                <a:cubicBezTo>
                  <a:pt x="6286997" y="4584219"/>
                  <a:pt x="6291381" y="4588668"/>
                  <a:pt x="6291381" y="4594006"/>
                </a:cubicBezTo>
                <a:cubicBezTo>
                  <a:pt x="6291381" y="4599345"/>
                  <a:pt x="6287061" y="4603730"/>
                  <a:pt x="6281661" y="4603730"/>
                </a:cubicBezTo>
                <a:cubicBezTo>
                  <a:pt x="6276261" y="4603730"/>
                  <a:pt x="6271877" y="4599409"/>
                  <a:pt x="6271877" y="4594006"/>
                </a:cubicBezTo>
                <a:cubicBezTo>
                  <a:pt x="6271877" y="4588604"/>
                  <a:pt x="6276261" y="4584219"/>
                  <a:pt x="6281661" y="4584219"/>
                </a:cubicBezTo>
                <a:close/>
                <a:moveTo>
                  <a:pt x="6040432" y="4584219"/>
                </a:moveTo>
                <a:cubicBezTo>
                  <a:pt x="6045832" y="4584219"/>
                  <a:pt x="6050216" y="4588668"/>
                  <a:pt x="6050216" y="4594006"/>
                </a:cubicBezTo>
                <a:cubicBezTo>
                  <a:pt x="6050216" y="4599345"/>
                  <a:pt x="6045769" y="4603730"/>
                  <a:pt x="6040432" y="4603730"/>
                </a:cubicBezTo>
                <a:cubicBezTo>
                  <a:pt x="6035095" y="4603730"/>
                  <a:pt x="6030712" y="4599409"/>
                  <a:pt x="6030712" y="4594006"/>
                </a:cubicBezTo>
                <a:cubicBezTo>
                  <a:pt x="6030712" y="4588604"/>
                  <a:pt x="6035032" y="4584219"/>
                  <a:pt x="6040432" y="4584219"/>
                </a:cubicBezTo>
                <a:close/>
                <a:moveTo>
                  <a:pt x="5799205" y="4584219"/>
                </a:moveTo>
                <a:cubicBezTo>
                  <a:pt x="5804606" y="4584219"/>
                  <a:pt x="5808989" y="4588668"/>
                  <a:pt x="5808989" y="4594006"/>
                </a:cubicBezTo>
                <a:cubicBezTo>
                  <a:pt x="5808989" y="4599345"/>
                  <a:pt x="5804542" y="4603730"/>
                  <a:pt x="5799205" y="4603730"/>
                </a:cubicBezTo>
                <a:cubicBezTo>
                  <a:pt x="5793870" y="4603730"/>
                  <a:pt x="5789486" y="4599409"/>
                  <a:pt x="5789486" y="4594006"/>
                </a:cubicBezTo>
                <a:cubicBezTo>
                  <a:pt x="5789486" y="4588604"/>
                  <a:pt x="5793806" y="4584219"/>
                  <a:pt x="5799205" y="4584219"/>
                </a:cubicBezTo>
                <a:close/>
                <a:moveTo>
                  <a:pt x="5557991" y="4584219"/>
                </a:moveTo>
                <a:cubicBezTo>
                  <a:pt x="5563392" y="4584219"/>
                  <a:pt x="5567774" y="4588668"/>
                  <a:pt x="5567774" y="4594006"/>
                </a:cubicBezTo>
                <a:cubicBezTo>
                  <a:pt x="5567774" y="4599345"/>
                  <a:pt x="5563392" y="4603730"/>
                  <a:pt x="5557991" y="4603730"/>
                </a:cubicBezTo>
                <a:cubicBezTo>
                  <a:pt x="5552592" y="4603730"/>
                  <a:pt x="5548208" y="4599409"/>
                  <a:pt x="5548208" y="4594006"/>
                </a:cubicBezTo>
                <a:cubicBezTo>
                  <a:pt x="5548208" y="4588604"/>
                  <a:pt x="5552592" y="4584219"/>
                  <a:pt x="5557991" y="4584219"/>
                </a:cubicBezTo>
                <a:close/>
                <a:moveTo>
                  <a:pt x="5316710" y="4584219"/>
                </a:moveTo>
                <a:cubicBezTo>
                  <a:pt x="5322044" y="4584219"/>
                  <a:pt x="5326429" y="4588668"/>
                  <a:pt x="5326429" y="4594006"/>
                </a:cubicBezTo>
                <a:cubicBezTo>
                  <a:pt x="5326429" y="4599345"/>
                  <a:pt x="5322105" y="4603730"/>
                  <a:pt x="5316710" y="4603730"/>
                </a:cubicBezTo>
                <a:cubicBezTo>
                  <a:pt x="5311316" y="4603730"/>
                  <a:pt x="5306924" y="4599409"/>
                  <a:pt x="5306924" y="4594006"/>
                </a:cubicBezTo>
                <a:cubicBezTo>
                  <a:pt x="5306924" y="4588604"/>
                  <a:pt x="5311316" y="4584219"/>
                  <a:pt x="5316710" y="4584219"/>
                </a:cubicBezTo>
                <a:close/>
                <a:moveTo>
                  <a:pt x="5075486" y="4584219"/>
                </a:moveTo>
                <a:cubicBezTo>
                  <a:pt x="5080820" y="4584219"/>
                  <a:pt x="5085202" y="4588668"/>
                  <a:pt x="5085202" y="4594006"/>
                </a:cubicBezTo>
                <a:cubicBezTo>
                  <a:pt x="5085202" y="4599345"/>
                  <a:pt x="5080883" y="4603730"/>
                  <a:pt x="5075486" y="4603730"/>
                </a:cubicBezTo>
                <a:cubicBezTo>
                  <a:pt x="5070087" y="4603730"/>
                  <a:pt x="5065705" y="4599409"/>
                  <a:pt x="5065705" y="4594006"/>
                </a:cubicBezTo>
                <a:cubicBezTo>
                  <a:pt x="5065705" y="4588604"/>
                  <a:pt x="5070087" y="4584219"/>
                  <a:pt x="5075486" y="4584219"/>
                </a:cubicBezTo>
                <a:close/>
                <a:moveTo>
                  <a:pt x="4834252" y="4584219"/>
                </a:moveTo>
                <a:cubicBezTo>
                  <a:pt x="4839658" y="4584219"/>
                  <a:pt x="4844040" y="4588668"/>
                  <a:pt x="4844040" y="4594006"/>
                </a:cubicBezTo>
                <a:cubicBezTo>
                  <a:pt x="4844040" y="4599345"/>
                  <a:pt x="4839595" y="4603730"/>
                  <a:pt x="4834252" y="4603730"/>
                </a:cubicBezTo>
                <a:cubicBezTo>
                  <a:pt x="4828917" y="4603730"/>
                  <a:pt x="4824534" y="4599409"/>
                  <a:pt x="4824534" y="4594006"/>
                </a:cubicBezTo>
                <a:cubicBezTo>
                  <a:pt x="4824534" y="4588604"/>
                  <a:pt x="4828853" y="4584219"/>
                  <a:pt x="4834252" y="4584219"/>
                </a:cubicBezTo>
                <a:close/>
                <a:moveTo>
                  <a:pt x="4593019" y="4584219"/>
                </a:moveTo>
                <a:cubicBezTo>
                  <a:pt x="4598416" y="4584219"/>
                  <a:pt x="4602795" y="4588668"/>
                  <a:pt x="4602795" y="4594006"/>
                </a:cubicBezTo>
                <a:cubicBezTo>
                  <a:pt x="4602795" y="4599345"/>
                  <a:pt x="4598353" y="4603730"/>
                  <a:pt x="4593019" y="4603730"/>
                </a:cubicBezTo>
                <a:cubicBezTo>
                  <a:pt x="4587686" y="4603730"/>
                  <a:pt x="4583304" y="4599409"/>
                  <a:pt x="4583304" y="4594006"/>
                </a:cubicBezTo>
                <a:cubicBezTo>
                  <a:pt x="4583304" y="4588604"/>
                  <a:pt x="4587622" y="4584219"/>
                  <a:pt x="4593019" y="4584219"/>
                </a:cubicBezTo>
                <a:close/>
                <a:moveTo>
                  <a:pt x="4351806" y="4584219"/>
                </a:moveTo>
                <a:cubicBezTo>
                  <a:pt x="4357195" y="4584219"/>
                  <a:pt x="4361580" y="4588668"/>
                  <a:pt x="4361580" y="4594006"/>
                </a:cubicBezTo>
                <a:cubicBezTo>
                  <a:pt x="4361580" y="4599345"/>
                  <a:pt x="4357195" y="4603730"/>
                  <a:pt x="4351806" y="4603730"/>
                </a:cubicBezTo>
                <a:cubicBezTo>
                  <a:pt x="4346397" y="4603730"/>
                  <a:pt x="4342006" y="4599409"/>
                  <a:pt x="4342006" y="4594006"/>
                </a:cubicBezTo>
                <a:cubicBezTo>
                  <a:pt x="4342006" y="4588604"/>
                  <a:pt x="4346397" y="4584219"/>
                  <a:pt x="4351806" y="4584219"/>
                </a:cubicBezTo>
                <a:close/>
                <a:moveTo>
                  <a:pt x="4110581" y="4584219"/>
                </a:moveTo>
                <a:cubicBezTo>
                  <a:pt x="4115986" y="4584219"/>
                  <a:pt x="4120362" y="4588668"/>
                  <a:pt x="4120362" y="4594006"/>
                </a:cubicBezTo>
                <a:cubicBezTo>
                  <a:pt x="4120362" y="4599345"/>
                  <a:pt x="4115986" y="4603730"/>
                  <a:pt x="4110581" y="4603730"/>
                </a:cubicBezTo>
                <a:cubicBezTo>
                  <a:pt x="4105180" y="4603730"/>
                  <a:pt x="4100799" y="4599409"/>
                  <a:pt x="4100799" y="4594006"/>
                </a:cubicBezTo>
                <a:cubicBezTo>
                  <a:pt x="4100799" y="4588604"/>
                  <a:pt x="4105180" y="4584219"/>
                  <a:pt x="4110581" y="4584219"/>
                </a:cubicBezTo>
                <a:close/>
                <a:moveTo>
                  <a:pt x="3869431" y="4584219"/>
                </a:moveTo>
                <a:cubicBezTo>
                  <a:pt x="3874765" y="4584219"/>
                  <a:pt x="3879151" y="4588668"/>
                  <a:pt x="3879151" y="4594006"/>
                </a:cubicBezTo>
                <a:cubicBezTo>
                  <a:pt x="3879151" y="4599345"/>
                  <a:pt x="3874828" y="4603730"/>
                  <a:pt x="3869431" y="4603730"/>
                </a:cubicBezTo>
                <a:cubicBezTo>
                  <a:pt x="3864032" y="4603730"/>
                  <a:pt x="3859648" y="4599409"/>
                  <a:pt x="3859648" y="4594006"/>
                </a:cubicBezTo>
                <a:cubicBezTo>
                  <a:pt x="3859648" y="4588604"/>
                  <a:pt x="3864032" y="4584219"/>
                  <a:pt x="3869431" y="4584219"/>
                </a:cubicBezTo>
                <a:close/>
                <a:moveTo>
                  <a:pt x="3628212" y="4584219"/>
                </a:moveTo>
                <a:cubicBezTo>
                  <a:pt x="3633533" y="4584219"/>
                  <a:pt x="3637936" y="4588668"/>
                  <a:pt x="3637936" y="4594006"/>
                </a:cubicBezTo>
                <a:cubicBezTo>
                  <a:pt x="3637936" y="4599345"/>
                  <a:pt x="3633597" y="4603730"/>
                  <a:pt x="3628212" y="4603730"/>
                </a:cubicBezTo>
                <a:cubicBezTo>
                  <a:pt x="3622815" y="4603730"/>
                  <a:pt x="3618432" y="4599409"/>
                  <a:pt x="3618432" y="4594006"/>
                </a:cubicBezTo>
                <a:cubicBezTo>
                  <a:pt x="3618432" y="4588604"/>
                  <a:pt x="3622815" y="4584219"/>
                  <a:pt x="3628212" y="4584219"/>
                </a:cubicBezTo>
                <a:close/>
                <a:moveTo>
                  <a:pt x="3386959" y="4584219"/>
                </a:moveTo>
                <a:cubicBezTo>
                  <a:pt x="3392360" y="4584219"/>
                  <a:pt x="3396744" y="4588668"/>
                  <a:pt x="3396744" y="4594006"/>
                </a:cubicBezTo>
                <a:cubicBezTo>
                  <a:pt x="3396744" y="4599345"/>
                  <a:pt x="3392296" y="4603730"/>
                  <a:pt x="3386959" y="4603730"/>
                </a:cubicBezTo>
                <a:cubicBezTo>
                  <a:pt x="3381621" y="4603730"/>
                  <a:pt x="3377237" y="4599409"/>
                  <a:pt x="3377237" y="4594006"/>
                </a:cubicBezTo>
                <a:cubicBezTo>
                  <a:pt x="3377237" y="4588604"/>
                  <a:pt x="3381558" y="4584219"/>
                  <a:pt x="3386959" y="4584219"/>
                </a:cubicBezTo>
                <a:close/>
                <a:moveTo>
                  <a:pt x="3145752" y="4584219"/>
                </a:moveTo>
                <a:cubicBezTo>
                  <a:pt x="3151150" y="4584219"/>
                  <a:pt x="3155533" y="4588668"/>
                  <a:pt x="3155533" y="4594006"/>
                </a:cubicBezTo>
                <a:cubicBezTo>
                  <a:pt x="3155533" y="4599345"/>
                  <a:pt x="3151087" y="4603730"/>
                  <a:pt x="3145752" y="4603730"/>
                </a:cubicBezTo>
                <a:cubicBezTo>
                  <a:pt x="3140416" y="4603730"/>
                  <a:pt x="3136033" y="4599409"/>
                  <a:pt x="3136033" y="4594006"/>
                </a:cubicBezTo>
                <a:cubicBezTo>
                  <a:pt x="3136033" y="4588604"/>
                  <a:pt x="3140352" y="4584219"/>
                  <a:pt x="3145752" y="4584219"/>
                </a:cubicBezTo>
                <a:close/>
                <a:moveTo>
                  <a:pt x="2904574" y="4584219"/>
                </a:moveTo>
                <a:cubicBezTo>
                  <a:pt x="2909973" y="4584219"/>
                  <a:pt x="2914356" y="4588668"/>
                  <a:pt x="2914356" y="4594006"/>
                </a:cubicBezTo>
                <a:cubicBezTo>
                  <a:pt x="2914356" y="4599345"/>
                  <a:pt x="2909973" y="4603730"/>
                  <a:pt x="2904574" y="4603730"/>
                </a:cubicBezTo>
                <a:cubicBezTo>
                  <a:pt x="2899175" y="4603730"/>
                  <a:pt x="2894792" y="4599409"/>
                  <a:pt x="2894792" y="4594006"/>
                </a:cubicBezTo>
                <a:cubicBezTo>
                  <a:pt x="2894792" y="4588604"/>
                  <a:pt x="2899175" y="4584219"/>
                  <a:pt x="2904574" y="4584219"/>
                </a:cubicBezTo>
                <a:close/>
                <a:moveTo>
                  <a:pt x="2663275" y="4584219"/>
                </a:moveTo>
                <a:cubicBezTo>
                  <a:pt x="2668613" y="4584219"/>
                  <a:pt x="2673000" y="4588668"/>
                  <a:pt x="2673000" y="4594006"/>
                </a:cubicBezTo>
                <a:cubicBezTo>
                  <a:pt x="2673000" y="4599345"/>
                  <a:pt x="2668677" y="4603730"/>
                  <a:pt x="2663275" y="4603730"/>
                </a:cubicBezTo>
                <a:cubicBezTo>
                  <a:pt x="2657877" y="4603730"/>
                  <a:pt x="2653493" y="4599409"/>
                  <a:pt x="2653493" y="4594006"/>
                </a:cubicBezTo>
                <a:cubicBezTo>
                  <a:pt x="2653493" y="4588604"/>
                  <a:pt x="2657877" y="4584219"/>
                  <a:pt x="2663275" y="4584219"/>
                </a:cubicBezTo>
                <a:close/>
                <a:moveTo>
                  <a:pt x="2422038" y="4584219"/>
                </a:moveTo>
                <a:cubicBezTo>
                  <a:pt x="2427372" y="4584219"/>
                  <a:pt x="2431755" y="4588668"/>
                  <a:pt x="2431755" y="4594006"/>
                </a:cubicBezTo>
                <a:cubicBezTo>
                  <a:pt x="2431755" y="4599345"/>
                  <a:pt x="2427436" y="4603730"/>
                  <a:pt x="2422038" y="4603730"/>
                </a:cubicBezTo>
                <a:cubicBezTo>
                  <a:pt x="2416641" y="4603730"/>
                  <a:pt x="2412258" y="4599409"/>
                  <a:pt x="2412258" y="4594006"/>
                </a:cubicBezTo>
                <a:cubicBezTo>
                  <a:pt x="2412258" y="4588604"/>
                  <a:pt x="2416641" y="4584219"/>
                  <a:pt x="2422038" y="4584219"/>
                </a:cubicBezTo>
                <a:close/>
                <a:moveTo>
                  <a:pt x="2180796" y="4584219"/>
                </a:moveTo>
                <a:cubicBezTo>
                  <a:pt x="2186202" y="4584219"/>
                  <a:pt x="2190581" y="4588668"/>
                  <a:pt x="2190581" y="4594006"/>
                </a:cubicBezTo>
                <a:cubicBezTo>
                  <a:pt x="2190581" y="4599345"/>
                  <a:pt x="2186136" y="4603730"/>
                  <a:pt x="2180796" y="4603730"/>
                </a:cubicBezTo>
                <a:cubicBezTo>
                  <a:pt x="2175475" y="4603730"/>
                  <a:pt x="2171085" y="4599409"/>
                  <a:pt x="2171085" y="4594006"/>
                </a:cubicBezTo>
                <a:cubicBezTo>
                  <a:pt x="2171085" y="4588604"/>
                  <a:pt x="2175412" y="4584219"/>
                  <a:pt x="2180796" y="4584219"/>
                </a:cubicBezTo>
                <a:close/>
                <a:moveTo>
                  <a:pt x="1939583" y="4584219"/>
                </a:moveTo>
                <a:cubicBezTo>
                  <a:pt x="1944982" y="4584219"/>
                  <a:pt x="1949366" y="4588668"/>
                  <a:pt x="1949366" y="4594006"/>
                </a:cubicBezTo>
                <a:cubicBezTo>
                  <a:pt x="1949366" y="4599345"/>
                  <a:pt x="1944920" y="4603730"/>
                  <a:pt x="1939583" y="4603730"/>
                </a:cubicBezTo>
                <a:cubicBezTo>
                  <a:pt x="1934247" y="4603730"/>
                  <a:pt x="1929861" y="4599409"/>
                  <a:pt x="1929861" y="4594006"/>
                </a:cubicBezTo>
                <a:cubicBezTo>
                  <a:pt x="1929861" y="4588604"/>
                  <a:pt x="1934184" y="4584219"/>
                  <a:pt x="1939583" y="4584219"/>
                </a:cubicBezTo>
                <a:close/>
                <a:moveTo>
                  <a:pt x="1698332" y="4584219"/>
                </a:moveTo>
                <a:cubicBezTo>
                  <a:pt x="1703734" y="4584219"/>
                  <a:pt x="1708118" y="4588668"/>
                  <a:pt x="1708118" y="4594006"/>
                </a:cubicBezTo>
                <a:cubicBezTo>
                  <a:pt x="1708118" y="4599345"/>
                  <a:pt x="1703734" y="4603730"/>
                  <a:pt x="1698332" y="4603730"/>
                </a:cubicBezTo>
                <a:cubicBezTo>
                  <a:pt x="1692931" y="4603730"/>
                  <a:pt x="1688548" y="4599409"/>
                  <a:pt x="1688548" y="4594006"/>
                </a:cubicBezTo>
                <a:cubicBezTo>
                  <a:pt x="1688548" y="4588604"/>
                  <a:pt x="1692931" y="4584219"/>
                  <a:pt x="1698332" y="4584219"/>
                </a:cubicBezTo>
                <a:close/>
                <a:moveTo>
                  <a:pt x="1457108" y="4584219"/>
                </a:moveTo>
                <a:cubicBezTo>
                  <a:pt x="1462444" y="4584219"/>
                  <a:pt x="1466828" y="4588668"/>
                  <a:pt x="1466828" y="4594006"/>
                </a:cubicBezTo>
                <a:cubicBezTo>
                  <a:pt x="1466828" y="4599345"/>
                  <a:pt x="1462508" y="4603730"/>
                  <a:pt x="1457108" y="4603730"/>
                </a:cubicBezTo>
                <a:cubicBezTo>
                  <a:pt x="1451708" y="4603730"/>
                  <a:pt x="1447324" y="4599409"/>
                  <a:pt x="1447324" y="4594006"/>
                </a:cubicBezTo>
                <a:cubicBezTo>
                  <a:pt x="1447324" y="4588604"/>
                  <a:pt x="1451708" y="4584219"/>
                  <a:pt x="1457108" y="4584219"/>
                </a:cubicBezTo>
                <a:close/>
                <a:moveTo>
                  <a:pt x="1215886" y="4584219"/>
                </a:moveTo>
                <a:cubicBezTo>
                  <a:pt x="1221286" y="4584219"/>
                  <a:pt x="1225670" y="4588668"/>
                  <a:pt x="1225670" y="4594006"/>
                </a:cubicBezTo>
                <a:cubicBezTo>
                  <a:pt x="1225670" y="4599345"/>
                  <a:pt x="1221223" y="4603730"/>
                  <a:pt x="1215886" y="4603730"/>
                </a:cubicBezTo>
                <a:cubicBezTo>
                  <a:pt x="1210551" y="4603730"/>
                  <a:pt x="1206167" y="4599409"/>
                  <a:pt x="1206167" y="4594006"/>
                </a:cubicBezTo>
                <a:cubicBezTo>
                  <a:pt x="1206167" y="4588604"/>
                  <a:pt x="1210487" y="4584219"/>
                  <a:pt x="1215886" y="4584219"/>
                </a:cubicBezTo>
                <a:close/>
                <a:moveTo>
                  <a:pt x="974666" y="4584219"/>
                </a:moveTo>
                <a:cubicBezTo>
                  <a:pt x="980066" y="4584219"/>
                  <a:pt x="984450" y="4588668"/>
                  <a:pt x="984450" y="4594006"/>
                </a:cubicBezTo>
                <a:cubicBezTo>
                  <a:pt x="984450" y="4599345"/>
                  <a:pt x="980003" y="4603730"/>
                  <a:pt x="974666" y="4603730"/>
                </a:cubicBezTo>
                <a:cubicBezTo>
                  <a:pt x="969330" y="4603730"/>
                  <a:pt x="964947" y="4599409"/>
                  <a:pt x="964947" y="4594006"/>
                </a:cubicBezTo>
                <a:cubicBezTo>
                  <a:pt x="964947" y="4588604"/>
                  <a:pt x="969266" y="4584219"/>
                  <a:pt x="974666" y="4584219"/>
                </a:cubicBezTo>
                <a:close/>
                <a:moveTo>
                  <a:pt x="733446" y="4584219"/>
                </a:moveTo>
                <a:cubicBezTo>
                  <a:pt x="738782" y="4584219"/>
                  <a:pt x="743166" y="4588668"/>
                  <a:pt x="743166" y="4594006"/>
                </a:cubicBezTo>
                <a:cubicBezTo>
                  <a:pt x="743166" y="4599345"/>
                  <a:pt x="738846" y="4603730"/>
                  <a:pt x="733446" y="4603730"/>
                </a:cubicBezTo>
                <a:cubicBezTo>
                  <a:pt x="728047" y="4603730"/>
                  <a:pt x="723663" y="4599409"/>
                  <a:pt x="723663" y="4594006"/>
                </a:cubicBezTo>
                <a:cubicBezTo>
                  <a:pt x="723663" y="4588604"/>
                  <a:pt x="728047" y="4584219"/>
                  <a:pt x="733446" y="4584219"/>
                </a:cubicBezTo>
                <a:close/>
                <a:moveTo>
                  <a:pt x="492226" y="4584219"/>
                </a:moveTo>
                <a:cubicBezTo>
                  <a:pt x="497562" y="4584219"/>
                  <a:pt x="501946" y="4588668"/>
                  <a:pt x="501946" y="4594006"/>
                </a:cubicBezTo>
                <a:cubicBezTo>
                  <a:pt x="501946" y="4599345"/>
                  <a:pt x="497626" y="4603730"/>
                  <a:pt x="492226" y="4603730"/>
                </a:cubicBezTo>
                <a:cubicBezTo>
                  <a:pt x="486826" y="4603730"/>
                  <a:pt x="482442" y="4599409"/>
                  <a:pt x="482442" y="4594006"/>
                </a:cubicBezTo>
                <a:cubicBezTo>
                  <a:pt x="482442" y="4588604"/>
                  <a:pt x="486826" y="4584219"/>
                  <a:pt x="492226" y="4584219"/>
                </a:cubicBezTo>
                <a:close/>
                <a:moveTo>
                  <a:pt x="251006" y="4584219"/>
                </a:moveTo>
                <a:cubicBezTo>
                  <a:pt x="256406" y="4584219"/>
                  <a:pt x="260790" y="4588668"/>
                  <a:pt x="260790" y="4594006"/>
                </a:cubicBezTo>
                <a:cubicBezTo>
                  <a:pt x="260790" y="4599345"/>
                  <a:pt x="256343" y="4603730"/>
                  <a:pt x="251006" y="4603730"/>
                </a:cubicBezTo>
                <a:cubicBezTo>
                  <a:pt x="245670" y="4603730"/>
                  <a:pt x="241286" y="4599409"/>
                  <a:pt x="241286" y="4594006"/>
                </a:cubicBezTo>
                <a:cubicBezTo>
                  <a:pt x="241286" y="4588604"/>
                  <a:pt x="245606" y="4584219"/>
                  <a:pt x="251006" y="4584219"/>
                </a:cubicBezTo>
                <a:close/>
                <a:moveTo>
                  <a:pt x="9723" y="4584219"/>
                </a:moveTo>
                <a:cubicBezTo>
                  <a:pt x="15123" y="4584219"/>
                  <a:pt x="19507" y="4588668"/>
                  <a:pt x="19507" y="4594006"/>
                </a:cubicBezTo>
                <a:cubicBezTo>
                  <a:pt x="19507" y="4599345"/>
                  <a:pt x="15060" y="4603730"/>
                  <a:pt x="9723" y="4603730"/>
                </a:cubicBezTo>
                <a:cubicBezTo>
                  <a:pt x="4387" y="4603730"/>
                  <a:pt x="3" y="4599409"/>
                  <a:pt x="3" y="4594006"/>
                </a:cubicBezTo>
                <a:cubicBezTo>
                  <a:pt x="3" y="4588604"/>
                  <a:pt x="4323" y="4584219"/>
                  <a:pt x="9723" y="4584219"/>
                </a:cubicBezTo>
                <a:close/>
                <a:moveTo>
                  <a:pt x="11820259" y="4342968"/>
                </a:moveTo>
                <a:cubicBezTo>
                  <a:pt x="11825659" y="4342968"/>
                  <a:pt x="11830043" y="4347290"/>
                  <a:pt x="11830043" y="4352692"/>
                </a:cubicBezTo>
                <a:cubicBezTo>
                  <a:pt x="11830043" y="4358094"/>
                  <a:pt x="11825596" y="4362479"/>
                  <a:pt x="11820259" y="4362479"/>
                </a:cubicBezTo>
                <a:cubicBezTo>
                  <a:pt x="11814922" y="4362479"/>
                  <a:pt x="11810539" y="4358030"/>
                  <a:pt x="11810539" y="4352692"/>
                </a:cubicBezTo>
                <a:cubicBezTo>
                  <a:pt x="11810539" y="4347353"/>
                  <a:pt x="11814859" y="4342968"/>
                  <a:pt x="11820259" y="4342968"/>
                </a:cubicBezTo>
                <a:close/>
                <a:moveTo>
                  <a:pt x="11579030" y="4342968"/>
                </a:moveTo>
                <a:cubicBezTo>
                  <a:pt x="11584430" y="4342968"/>
                  <a:pt x="11588815" y="4347290"/>
                  <a:pt x="11588815" y="4352692"/>
                </a:cubicBezTo>
                <a:cubicBezTo>
                  <a:pt x="11588815" y="4358094"/>
                  <a:pt x="11584367" y="4362479"/>
                  <a:pt x="11579030" y="4362479"/>
                </a:cubicBezTo>
                <a:cubicBezTo>
                  <a:pt x="11573694" y="4362479"/>
                  <a:pt x="11569310" y="4358030"/>
                  <a:pt x="11569310" y="4352692"/>
                </a:cubicBezTo>
                <a:cubicBezTo>
                  <a:pt x="11569310" y="4347353"/>
                  <a:pt x="11573630" y="4342968"/>
                  <a:pt x="11579030" y="4342968"/>
                </a:cubicBezTo>
                <a:close/>
                <a:moveTo>
                  <a:pt x="11337802" y="4342968"/>
                </a:moveTo>
                <a:cubicBezTo>
                  <a:pt x="11343202" y="4342968"/>
                  <a:pt x="11347587" y="4347290"/>
                  <a:pt x="11347587" y="4352692"/>
                </a:cubicBezTo>
                <a:cubicBezTo>
                  <a:pt x="11347587" y="4358094"/>
                  <a:pt x="11343139" y="4362479"/>
                  <a:pt x="11337802" y="4362479"/>
                </a:cubicBezTo>
                <a:cubicBezTo>
                  <a:pt x="11332466" y="4362479"/>
                  <a:pt x="11328082" y="4358030"/>
                  <a:pt x="11328082" y="4352692"/>
                </a:cubicBezTo>
                <a:cubicBezTo>
                  <a:pt x="11328082" y="4347353"/>
                  <a:pt x="11332402" y="4342968"/>
                  <a:pt x="11337802" y="4342968"/>
                </a:cubicBezTo>
                <a:close/>
                <a:moveTo>
                  <a:pt x="11096574" y="4342968"/>
                </a:moveTo>
                <a:cubicBezTo>
                  <a:pt x="11101910" y="4342968"/>
                  <a:pt x="11106294" y="4347290"/>
                  <a:pt x="11106294" y="4352692"/>
                </a:cubicBezTo>
                <a:cubicBezTo>
                  <a:pt x="11106294" y="4358094"/>
                  <a:pt x="11101974" y="4362479"/>
                  <a:pt x="11096574" y="4362479"/>
                </a:cubicBezTo>
                <a:cubicBezTo>
                  <a:pt x="11091174" y="4362479"/>
                  <a:pt x="11086790" y="4358030"/>
                  <a:pt x="11086790" y="4352692"/>
                </a:cubicBezTo>
                <a:cubicBezTo>
                  <a:pt x="11086790" y="4347353"/>
                  <a:pt x="11091174" y="4342968"/>
                  <a:pt x="11096574" y="4342968"/>
                </a:cubicBezTo>
                <a:close/>
                <a:moveTo>
                  <a:pt x="10855345" y="4342968"/>
                </a:moveTo>
                <a:cubicBezTo>
                  <a:pt x="10860682" y="4342968"/>
                  <a:pt x="10865065" y="4347290"/>
                  <a:pt x="10865065" y="4352692"/>
                </a:cubicBezTo>
                <a:cubicBezTo>
                  <a:pt x="10865065" y="4358094"/>
                  <a:pt x="10860682" y="4362479"/>
                  <a:pt x="10855345" y="4362479"/>
                </a:cubicBezTo>
                <a:cubicBezTo>
                  <a:pt x="10850008" y="4362479"/>
                  <a:pt x="10845625" y="4358030"/>
                  <a:pt x="10845625" y="4352692"/>
                </a:cubicBezTo>
                <a:cubicBezTo>
                  <a:pt x="10845625" y="4347353"/>
                  <a:pt x="10849945" y="4342968"/>
                  <a:pt x="10855345" y="4342968"/>
                </a:cubicBezTo>
                <a:close/>
                <a:moveTo>
                  <a:pt x="10614116" y="4342968"/>
                </a:moveTo>
                <a:cubicBezTo>
                  <a:pt x="10619516" y="4342968"/>
                  <a:pt x="10623901" y="4347290"/>
                  <a:pt x="10623901" y="4352692"/>
                </a:cubicBezTo>
                <a:cubicBezTo>
                  <a:pt x="10623901" y="4358094"/>
                  <a:pt x="10619454" y="4362479"/>
                  <a:pt x="10614116" y="4362479"/>
                </a:cubicBezTo>
                <a:cubicBezTo>
                  <a:pt x="10608780" y="4362479"/>
                  <a:pt x="10604396" y="4358030"/>
                  <a:pt x="10604396" y="4352692"/>
                </a:cubicBezTo>
                <a:cubicBezTo>
                  <a:pt x="10604396" y="4347353"/>
                  <a:pt x="10608716" y="4342968"/>
                  <a:pt x="10614116" y="4342968"/>
                </a:cubicBezTo>
                <a:close/>
                <a:moveTo>
                  <a:pt x="10372888" y="4342968"/>
                </a:moveTo>
                <a:cubicBezTo>
                  <a:pt x="10378288" y="4342968"/>
                  <a:pt x="10382673" y="4347290"/>
                  <a:pt x="10382673" y="4352692"/>
                </a:cubicBezTo>
                <a:cubicBezTo>
                  <a:pt x="10382673" y="4358094"/>
                  <a:pt x="10378225" y="4362479"/>
                  <a:pt x="10372888" y="4362479"/>
                </a:cubicBezTo>
                <a:cubicBezTo>
                  <a:pt x="10367552" y="4362479"/>
                  <a:pt x="10363168" y="4358030"/>
                  <a:pt x="10363168" y="4352692"/>
                </a:cubicBezTo>
                <a:cubicBezTo>
                  <a:pt x="10363168" y="4347353"/>
                  <a:pt x="10367488" y="4342968"/>
                  <a:pt x="10372888" y="4342968"/>
                </a:cubicBezTo>
                <a:close/>
                <a:moveTo>
                  <a:pt x="10131660" y="4342968"/>
                </a:moveTo>
                <a:cubicBezTo>
                  <a:pt x="10137060" y="4342968"/>
                  <a:pt x="10141444" y="4347290"/>
                  <a:pt x="10141444" y="4352692"/>
                </a:cubicBezTo>
                <a:cubicBezTo>
                  <a:pt x="10141444" y="4358094"/>
                  <a:pt x="10136997" y="4362479"/>
                  <a:pt x="10131660" y="4362479"/>
                </a:cubicBezTo>
                <a:cubicBezTo>
                  <a:pt x="10126323" y="4362479"/>
                  <a:pt x="10121940" y="4358030"/>
                  <a:pt x="10121940" y="4352692"/>
                </a:cubicBezTo>
                <a:cubicBezTo>
                  <a:pt x="10121940" y="4347353"/>
                  <a:pt x="10126260" y="4342968"/>
                  <a:pt x="10131660" y="4342968"/>
                </a:cubicBezTo>
                <a:close/>
                <a:moveTo>
                  <a:pt x="9890432" y="4342968"/>
                </a:moveTo>
                <a:cubicBezTo>
                  <a:pt x="9895768" y="4342968"/>
                  <a:pt x="9900152" y="4347290"/>
                  <a:pt x="9900152" y="4352692"/>
                </a:cubicBezTo>
                <a:cubicBezTo>
                  <a:pt x="9900152" y="4358094"/>
                  <a:pt x="9895832" y="4362479"/>
                  <a:pt x="9890432" y="4362479"/>
                </a:cubicBezTo>
                <a:cubicBezTo>
                  <a:pt x="9885031" y="4362479"/>
                  <a:pt x="9880648" y="4358030"/>
                  <a:pt x="9880648" y="4352692"/>
                </a:cubicBezTo>
                <a:cubicBezTo>
                  <a:pt x="9880648" y="4347353"/>
                  <a:pt x="9885031" y="4342968"/>
                  <a:pt x="9890432" y="4342968"/>
                </a:cubicBezTo>
                <a:close/>
                <a:moveTo>
                  <a:pt x="9649203" y="4342968"/>
                </a:moveTo>
                <a:cubicBezTo>
                  <a:pt x="9654540" y="4342968"/>
                  <a:pt x="9658923" y="4347290"/>
                  <a:pt x="9658923" y="4352692"/>
                </a:cubicBezTo>
                <a:cubicBezTo>
                  <a:pt x="9658923" y="4358094"/>
                  <a:pt x="9654540" y="4362479"/>
                  <a:pt x="9649203" y="4362479"/>
                </a:cubicBezTo>
                <a:cubicBezTo>
                  <a:pt x="9643866" y="4362479"/>
                  <a:pt x="9639483" y="4358030"/>
                  <a:pt x="9639483" y="4352692"/>
                </a:cubicBezTo>
                <a:cubicBezTo>
                  <a:pt x="9639483" y="4347353"/>
                  <a:pt x="9643803" y="4342968"/>
                  <a:pt x="9649203" y="4342968"/>
                </a:cubicBezTo>
                <a:close/>
                <a:moveTo>
                  <a:pt x="9417695" y="4342968"/>
                </a:moveTo>
                <a:cubicBezTo>
                  <a:pt x="9423031" y="4342968"/>
                  <a:pt x="9427416" y="4347290"/>
                  <a:pt x="9427416" y="4352692"/>
                </a:cubicBezTo>
                <a:cubicBezTo>
                  <a:pt x="9427416" y="4358094"/>
                  <a:pt x="9423095" y="4362479"/>
                  <a:pt x="9417695" y="4362479"/>
                </a:cubicBezTo>
                <a:cubicBezTo>
                  <a:pt x="9412295" y="4362479"/>
                  <a:pt x="9407911" y="4358030"/>
                  <a:pt x="9407911" y="4352692"/>
                </a:cubicBezTo>
                <a:cubicBezTo>
                  <a:pt x="9407911" y="4347353"/>
                  <a:pt x="9412295" y="4342968"/>
                  <a:pt x="9417695" y="4342968"/>
                </a:cubicBezTo>
                <a:close/>
                <a:moveTo>
                  <a:pt x="9176467" y="4342968"/>
                </a:moveTo>
                <a:cubicBezTo>
                  <a:pt x="9181803" y="4342968"/>
                  <a:pt x="9186187" y="4347290"/>
                  <a:pt x="9186187" y="4352692"/>
                </a:cubicBezTo>
                <a:cubicBezTo>
                  <a:pt x="9186187" y="4358094"/>
                  <a:pt x="9181867" y="4362479"/>
                  <a:pt x="9176467" y="4362479"/>
                </a:cubicBezTo>
                <a:cubicBezTo>
                  <a:pt x="9171066" y="4362479"/>
                  <a:pt x="9166683" y="4358030"/>
                  <a:pt x="9166683" y="4352692"/>
                </a:cubicBezTo>
                <a:cubicBezTo>
                  <a:pt x="9166683" y="4347353"/>
                  <a:pt x="9171066" y="4342968"/>
                  <a:pt x="9176467" y="4342968"/>
                </a:cubicBezTo>
                <a:close/>
                <a:moveTo>
                  <a:pt x="8935237" y="4342968"/>
                </a:moveTo>
                <a:cubicBezTo>
                  <a:pt x="8940574" y="4342968"/>
                  <a:pt x="8944958" y="4347290"/>
                  <a:pt x="8944958" y="4352692"/>
                </a:cubicBezTo>
                <a:cubicBezTo>
                  <a:pt x="8944958" y="4358094"/>
                  <a:pt x="8940638" y="4362479"/>
                  <a:pt x="8935237" y="4362479"/>
                </a:cubicBezTo>
                <a:cubicBezTo>
                  <a:pt x="8929837" y="4362479"/>
                  <a:pt x="8925454" y="4358030"/>
                  <a:pt x="8925454" y="4352692"/>
                </a:cubicBezTo>
                <a:cubicBezTo>
                  <a:pt x="8925454" y="4347353"/>
                  <a:pt x="8929837" y="4342968"/>
                  <a:pt x="8935237" y="4342968"/>
                </a:cubicBezTo>
                <a:close/>
                <a:moveTo>
                  <a:pt x="8694009" y="4342968"/>
                </a:moveTo>
                <a:cubicBezTo>
                  <a:pt x="8699346" y="4342968"/>
                  <a:pt x="8703730" y="4347290"/>
                  <a:pt x="8703730" y="4352692"/>
                </a:cubicBezTo>
                <a:cubicBezTo>
                  <a:pt x="8703730" y="4358094"/>
                  <a:pt x="8699346" y="4362479"/>
                  <a:pt x="8694009" y="4362479"/>
                </a:cubicBezTo>
                <a:cubicBezTo>
                  <a:pt x="8688673" y="4362479"/>
                  <a:pt x="8684289" y="4358030"/>
                  <a:pt x="8684289" y="4352692"/>
                </a:cubicBezTo>
                <a:cubicBezTo>
                  <a:pt x="8684289" y="4347353"/>
                  <a:pt x="8688609" y="4342968"/>
                  <a:pt x="8694009" y="4342968"/>
                </a:cubicBezTo>
                <a:close/>
                <a:moveTo>
                  <a:pt x="8452781" y="4342968"/>
                </a:moveTo>
                <a:cubicBezTo>
                  <a:pt x="8458181" y="4342968"/>
                  <a:pt x="8462566" y="4347290"/>
                  <a:pt x="8462566" y="4352692"/>
                </a:cubicBezTo>
                <a:cubicBezTo>
                  <a:pt x="8462566" y="4358094"/>
                  <a:pt x="8458118" y="4362479"/>
                  <a:pt x="8452781" y="4362479"/>
                </a:cubicBezTo>
                <a:cubicBezTo>
                  <a:pt x="8447445" y="4362479"/>
                  <a:pt x="8443061" y="4358030"/>
                  <a:pt x="8443061" y="4352692"/>
                </a:cubicBezTo>
                <a:cubicBezTo>
                  <a:pt x="8443061" y="4347353"/>
                  <a:pt x="8447381" y="4342968"/>
                  <a:pt x="8452781" y="4342968"/>
                </a:cubicBezTo>
                <a:close/>
                <a:moveTo>
                  <a:pt x="8211553" y="4342968"/>
                </a:moveTo>
                <a:cubicBezTo>
                  <a:pt x="8216889" y="4342968"/>
                  <a:pt x="8221273" y="4347290"/>
                  <a:pt x="8221273" y="4352692"/>
                </a:cubicBezTo>
                <a:cubicBezTo>
                  <a:pt x="8221273" y="4358094"/>
                  <a:pt x="8216953" y="4362479"/>
                  <a:pt x="8211553" y="4362479"/>
                </a:cubicBezTo>
                <a:cubicBezTo>
                  <a:pt x="8206152" y="4362479"/>
                  <a:pt x="8201769" y="4358030"/>
                  <a:pt x="8201769" y="4352692"/>
                </a:cubicBezTo>
                <a:cubicBezTo>
                  <a:pt x="8201769" y="4347353"/>
                  <a:pt x="8206152" y="4342968"/>
                  <a:pt x="8211553" y="4342968"/>
                </a:cubicBezTo>
                <a:close/>
                <a:moveTo>
                  <a:pt x="7970260" y="4342968"/>
                </a:moveTo>
                <a:cubicBezTo>
                  <a:pt x="7975661" y="4342968"/>
                  <a:pt x="7980044" y="4347290"/>
                  <a:pt x="7980044" y="4352692"/>
                </a:cubicBezTo>
                <a:cubicBezTo>
                  <a:pt x="7980044" y="4358094"/>
                  <a:pt x="7975661" y="4362479"/>
                  <a:pt x="7970260" y="4362479"/>
                </a:cubicBezTo>
                <a:cubicBezTo>
                  <a:pt x="7964860" y="4362479"/>
                  <a:pt x="7960477" y="4358030"/>
                  <a:pt x="7960477" y="4352692"/>
                </a:cubicBezTo>
                <a:cubicBezTo>
                  <a:pt x="7960477" y="4347353"/>
                  <a:pt x="7964860" y="4342968"/>
                  <a:pt x="7970260" y="4342968"/>
                </a:cubicBezTo>
                <a:close/>
                <a:moveTo>
                  <a:pt x="7729032" y="4342968"/>
                </a:moveTo>
                <a:cubicBezTo>
                  <a:pt x="7734369" y="4342968"/>
                  <a:pt x="7738753" y="4347290"/>
                  <a:pt x="7738753" y="4352692"/>
                </a:cubicBezTo>
                <a:cubicBezTo>
                  <a:pt x="7738753" y="4358094"/>
                  <a:pt x="7734432" y="4362479"/>
                  <a:pt x="7729032" y="4362479"/>
                </a:cubicBezTo>
                <a:cubicBezTo>
                  <a:pt x="7723632" y="4362479"/>
                  <a:pt x="7719249" y="4358030"/>
                  <a:pt x="7719249" y="4352692"/>
                </a:cubicBezTo>
                <a:cubicBezTo>
                  <a:pt x="7719249" y="4347353"/>
                  <a:pt x="7723632" y="4342968"/>
                  <a:pt x="7729032" y="4342968"/>
                </a:cubicBezTo>
                <a:close/>
                <a:moveTo>
                  <a:pt x="7487803" y="4342968"/>
                </a:moveTo>
                <a:cubicBezTo>
                  <a:pt x="7493139" y="4342968"/>
                  <a:pt x="7497524" y="4347290"/>
                  <a:pt x="7497524" y="4352692"/>
                </a:cubicBezTo>
                <a:cubicBezTo>
                  <a:pt x="7497524" y="4358094"/>
                  <a:pt x="7493203" y="4362479"/>
                  <a:pt x="7487803" y="4362479"/>
                </a:cubicBezTo>
                <a:cubicBezTo>
                  <a:pt x="7482403" y="4362479"/>
                  <a:pt x="7478019" y="4358030"/>
                  <a:pt x="7478019" y="4352692"/>
                </a:cubicBezTo>
                <a:cubicBezTo>
                  <a:pt x="7478019" y="4347353"/>
                  <a:pt x="7482403" y="4342968"/>
                  <a:pt x="7487803" y="4342968"/>
                </a:cubicBezTo>
                <a:close/>
                <a:moveTo>
                  <a:pt x="7246575" y="4342968"/>
                </a:moveTo>
                <a:cubicBezTo>
                  <a:pt x="7251975" y="4342968"/>
                  <a:pt x="7256359" y="4347290"/>
                  <a:pt x="7256359" y="4352692"/>
                </a:cubicBezTo>
                <a:cubicBezTo>
                  <a:pt x="7256359" y="4358094"/>
                  <a:pt x="7251912" y="4362479"/>
                  <a:pt x="7246575" y="4362479"/>
                </a:cubicBezTo>
                <a:cubicBezTo>
                  <a:pt x="7241238" y="4362479"/>
                  <a:pt x="7236855" y="4358030"/>
                  <a:pt x="7236855" y="4352692"/>
                </a:cubicBezTo>
                <a:cubicBezTo>
                  <a:pt x="7236855" y="4347353"/>
                  <a:pt x="7241175" y="4342968"/>
                  <a:pt x="7246575" y="4342968"/>
                </a:cubicBezTo>
                <a:close/>
                <a:moveTo>
                  <a:pt x="7005346" y="4342968"/>
                </a:moveTo>
                <a:cubicBezTo>
                  <a:pt x="7010746" y="4342968"/>
                  <a:pt x="7015130" y="4347290"/>
                  <a:pt x="7015130" y="4352692"/>
                </a:cubicBezTo>
                <a:cubicBezTo>
                  <a:pt x="7015130" y="4358094"/>
                  <a:pt x="7010683" y="4362479"/>
                  <a:pt x="7005346" y="4362479"/>
                </a:cubicBezTo>
                <a:cubicBezTo>
                  <a:pt x="7000009" y="4362479"/>
                  <a:pt x="6995626" y="4358030"/>
                  <a:pt x="6995626" y="4352692"/>
                </a:cubicBezTo>
                <a:cubicBezTo>
                  <a:pt x="6995626" y="4347353"/>
                  <a:pt x="6999946" y="4342968"/>
                  <a:pt x="7005346" y="4342968"/>
                </a:cubicBezTo>
                <a:close/>
                <a:moveTo>
                  <a:pt x="6764118" y="4342968"/>
                </a:moveTo>
                <a:cubicBezTo>
                  <a:pt x="6769518" y="4342968"/>
                  <a:pt x="6773902" y="4347290"/>
                  <a:pt x="6773902" y="4352692"/>
                </a:cubicBezTo>
                <a:cubicBezTo>
                  <a:pt x="6773902" y="4358094"/>
                  <a:pt x="6769518" y="4362479"/>
                  <a:pt x="6764118" y="4362479"/>
                </a:cubicBezTo>
                <a:cubicBezTo>
                  <a:pt x="6758718" y="4362479"/>
                  <a:pt x="6754335" y="4358030"/>
                  <a:pt x="6754335" y="4352692"/>
                </a:cubicBezTo>
                <a:cubicBezTo>
                  <a:pt x="6754335" y="4347353"/>
                  <a:pt x="6758718" y="4342968"/>
                  <a:pt x="6764118" y="4342968"/>
                </a:cubicBezTo>
                <a:close/>
                <a:moveTo>
                  <a:pt x="6522889" y="4342968"/>
                </a:moveTo>
                <a:cubicBezTo>
                  <a:pt x="6528225" y="4342968"/>
                  <a:pt x="6532610" y="4347290"/>
                  <a:pt x="6532610" y="4352692"/>
                </a:cubicBezTo>
                <a:cubicBezTo>
                  <a:pt x="6532610" y="4358094"/>
                  <a:pt x="6528289" y="4362479"/>
                  <a:pt x="6522889" y="4362479"/>
                </a:cubicBezTo>
                <a:cubicBezTo>
                  <a:pt x="6517489" y="4362479"/>
                  <a:pt x="6513105" y="4358030"/>
                  <a:pt x="6513105" y="4352692"/>
                </a:cubicBezTo>
                <a:cubicBezTo>
                  <a:pt x="6513105" y="4347353"/>
                  <a:pt x="6517489" y="4342968"/>
                  <a:pt x="6522889" y="4342968"/>
                </a:cubicBezTo>
                <a:close/>
                <a:moveTo>
                  <a:pt x="6281661" y="4342968"/>
                </a:moveTo>
                <a:cubicBezTo>
                  <a:pt x="6286997" y="4342968"/>
                  <a:pt x="6291381" y="4347290"/>
                  <a:pt x="6291381" y="4352692"/>
                </a:cubicBezTo>
                <a:cubicBezTo>
                  <a:pt x="6291381" y="4358094"/>
                  <a:pt x="6287061" y="4362479"/>
                  <a:pt x="6281661" y="4362479"/>
                </a:cubicBezTo>
                <a:cubicBezTo>
                  <a:pt x="6276261" y="4362479"/>
                  <a:pt x="6271877" y="4358030"/>
                  <a:pt x="6271877" y="4352692"/>
                </a:cubicBezTo>
                <a:cubicBezTo>
                  <a:pt x="6271877" y="4347353"/>
                  <a:pt x="6276261" y="4342968"/>
                  <a:pt x="6281661" y="4342968"/>
                </a:cubicBezTo>
                <a:close/>
                <a:moveTo>
                  <a:pt x="6040432" y="4342968"/>
                </a:moveTo>
                <a:cubicBezTo>
                  <a:pt x="6045832" y="4342968"/>
                  <a:pt x="6050216" y="4347290"/>
                  <a:pt x="6050216" y="4352692"/>
                </a:cubicBezTo>
                <a:cubicBezTo>
                  <a:pt x="6050216" y="4358094"/>
                  <a:pt x="6045769" y="4362479"/>
                  <a:pt x="6040432" y="4362479"/>
                </a:cubicBezTo>
                <a:cubicBezTo>
                  <a:pt x="6035095" y="4362479"/>
                  <a:pt x="6030712" y="4358030"/>
                  <a:pt x="6030712" y="4352692"/>
                </a:cubicBezTo>
                <a:cubicBezTo>
                  <a:pt x="6030712" y="4347353"/>
                  <a:pt x="6035032" y="4342968"/>
                  <a:pt x="6040432" y="4342968"/>
                </a:cubicBezTo>
                <a:close/>
                <a:moveTo>
                  <a:pt x="5799205" y="4342968"/>
                </a:moveTo>
                <a:cubicBezTo>
                  <a:pt x="5804606" y="4342968"/>
                  <a:pt x="5808989" y="4347290"/>
                  <a:pt x="5808989" y="4352692"/>
                </a:cubicBezTo>
                <a:cubicBezTo>
                  <a:pt x="5808989" y="4358094"/>
                  <a:pt x="5804542" y="4362479"/>
                  <a:pt x="5799205" y="4362479"/>
                </a:cubicBezTo>
                <a:cubicBezTo>
                  <a:pt x="5793870" y="4362479"/>
                  <a:pt x="5789486" y="4358030"/>
                  <a:pt x="5789486" y="4352692"/>
                </a:cubicBezTo>
                <a:cubicBezTo>
                  <a:pt x="5789486" y="4347353"/>
                  <a:pt x="5793806" y="4342968"/>
                  <a:pt x="5799205" y="4342968"/>
                </a:cubicBezTo>
                <a:close/>
                <a:moveTo>
                  <a:pt x="5557991" y="4342968"/>
                </a:moveTo>
                <a:cubicBezTo>
                  <a:pt x="5563392" y="4342968"/>
                  <a:pt x="5567774" y="4347290"/>
                  <a:pt x="5567774" y="4352692"/>
                </a:cubicBezTo>
                <a:cubicBezTo>
                  <a:pt x="5567774" y="4358094"/>
                  <a:pt x="5563392" y="4362479"/>
                  <a:pt x="5557991" y="4362479"/>
                </a:cubicBezTo>
                <a:cubicBezTo>
                  <a:pt x="5552592" y="4362479"/>
                  <a:pt x="5548208" y="4358030"/>
                  <a:pt x="5548208" y="4352692"/>
                </a:cubicBezTo>
                <a:cubicBezTo>
                  <a:pt x="5548208" y="4347353"/>
                  <a:pt x="5552592" y="4342968"/>
                  <a:pt x="5557991" y="4342968"/>
                </a:cubicBezTo>
                <a:close/>
                <a:moveTo>
                  <a:pt x="5316710" y="4342968"/>
                </a:moveTo>
                <a:cubicBezTo>
                  <a:pt x="5322044" y="4342968"/>
                  <a:pt x="5326429" y="4347290"/>
                  <a:pt x="5326429" y="4352692"/>
                </a:cubicBezTo>
                <a:cubicBezTo>
                  <a:pt x="5326429" y="4358094"/>
                  <a:pt x="5322105" y="4362479"/>
                  <a:pt x="5316710" y="4362479"/>
                </a:cubicBezTo>
                <a:cubicBezTo>
                  <a:pt x="5311314" y="4362479"/>
                  <a:pt x="5306924" y="4358030"/>
                  <a:pt x="5306924" y="4352692"/>
                </a:cubicBezTo>
                <a:cubicBezTo>
                  <a:pt x="5306924" y="4347353"/>
                  <a:pt x="5311314" y="4342968"/>
                  <a:pt x="5316710" y="4342968"/>
                </a:cubicBezTo>
                <a:close/>
                <a:moveTo>
                  <a:pt x="5075486" y="4342968"/>
                </a:moveTo>
                <a:cubicBezTo>
                  <a:pt x="5080820" y="4342968"/>
                  <a:pt x="5085202" y="4347290"/>
                  <a:pt x="5085202" y="4352692"/>
                </a:cubicBezTo>
                <a:cubicBezTo>
                  <a:pt x="5085202" y="4358094"/>
                  <a:pt x="5080883" y="4362479"/>
                  <a:pt x="5075486" y="4362479"/>
                </a:cubicBezTo>
                <a:cubicBezTo>
                  <a:pt x="5070087" y="4362479"/>
                  <a:pt x="5065705" y="4358030"/>
                  <a:pt x="5065705" y="4352692"/>
                </a:cubicBezTo>
                <a:cubicBezTo>
                  <a:pt x="5065705" y="4347353"/>
                  <a:pt x="5070087" y="4342968"/>
                  <a:pt x="5075486" y="4342968"/>
                </a:cubicBezTo>
                <a:close/>
                <a:moveTo>
                  <a:pt x="4834252" y="4342968"/>
                </a:moveTo>
                <a:cubicBezTo>
                  <a:pt x="4839658" y="4342968"/>
                  <a:pt x="4844040" y="4347290"/>
                  <a:pt x="4844040" y="4352692"/>
                </a:cubicBezTo>
                <a:cubicBezTo>
                  <a:pt x="4844040" y="4358094"/>
                  <a:pt x="4839595" y="4362479"/>
                  <a:pt x="4834252" y="4362479"/>
                </a:cubicBezTo>
                <a:cubicBezTo>
                  <a:pt x="4828917" y="4362479"/>
                  <a:pt x="4824534" y="4358030"/>
                  <a:pt x="4824534" y="4352692"/>
                </a:cubicBezTo>
                <a:cubicBezTo>
                  <a:pt x="4824534" y="4347353"/>
                  <a:pt x="4828853" y="4342968"/>
                  <a:pt x="4834252" y="4342968"/>
                </a:cubicBezTo>
                <a:close/>
                <a:moveTo>
                  <a:pt x="4593019" y="4342968"/>
                </a:moveTo>
                <a:cubicBezTo>
                  <a:pt x="4598416" y="4342968"/>
                  <a:pt x="4602795" y="4347290"/>
                  <a:pt x="4602795" y="4352692"/>
                </a:cubicBezTo>
                <a:cubicBezTo>
                  <a:pt x="4602795" y="4358094"/>
                  <a:pt x="4598353" y="4362479"/>
                  <a:pt x="4593019" y="4362479"/>
                </a:cubicBezTo>
                <a:cubicBezTo>
                  <a:pt x="4587686" y="4362479"/>
                  <a:pt x="4583304" y="4358030"/>
                  <a:pt x="4583304" y="4352692"/>
                </a:cubicBezTo>
                <a:cubicBezTo>
                  <a:pt x="4583304" y="4347353"/>
                  <a:pt x="4587622" y="4342968"/>
                  <a:pt x="4593019" y="4342968"/>
                </a:cubicBezTo>
                <a:close/>
                <a:moveTo>
                  <a:pt x="4351806" y="4342968"/>
                </a:moveTo>
                <a:cubicBezTo>
                  <a:pt x="4357195" y="4342968"/>
                  <a:pt x="4361580" y="4347290"/>
                  <a:pt x="4361580" y="4352692"/>
                </a:cubicBezTo>
                <a:cubicBezTo>
                  <a:pt x="4361580" y="4358094"/>
                  <a:pt x="4357195" y="4362479"/>
                  <a:pt x="4351806" y="4362479"/>
                </a:cubicBezTo>
                <a:cubicBezTo>
                  <a:pt x="4346397" y="4362479"/>
                  <a:pt x="4342006" y="4358030"/>
                  <a:pt x="4342006" y="4352692"/>
                </a:cubicBezTo>
                <a:cubicBezTo>
                  <a:pt x="4342006" y="4347353"/>
                  <a:pt x="4346397" y="4342968"/>
                  <a:pt x="4351806" y="4342968"/>
                </a:cubicBezTo>
                <a:close/>
                <a:moveTo>
                  <a:pt x="4110581" y="4342968"/>
                </a:moveTo>
                <a:cubicBezTo>
                  <a:pt x="4115986" y="4342968"/>
                  <a:pt x="4120362" y="4347290"/>
                  <a:pt x="4120362" y="4352692"/>
                </a:cubicBezTo>
                <a:cubicBezTo>
                  <a:pt x="4120362" y="4358094"/>
                  <a:pt x="4115986" y="4362479"/>
                  <a:pt x="4110581" y="4362479"/>
                </a:cubicBezTo>
                <a:cubicBezTo>
                  <a:pt x="4105180" y="4362479"/>
                  <a:pt x="4100799" y="4358030"/>
                  <a:pt x="4100799" y="4352692"/>
                </a:cubicBezTo>
                <a:cubicBezTo>
                  <a:pt x="4100799" y="4347353"/>
                  <a:pt x="4105180" y="4342968"/>
                  <a:pt x="4110581" y="4342968"/>
                </a:cubicBezTo>
                <a:close/>
                <a:moveTo>
                  <a:pt x="3869431" y="4342968"/>
                </a:moveTo>
                <a:cubicBezTo>
                  <a:pt x="3874765" y="4342968"/>
                  <a:pt x="3879151" y="4347290"/>
                  <a:pt x="3879151" y="4352692"/>
                </a:cubicBezTo>
                <a:cubicBezTo>
                  <a:pt x="3879151" y="4358094"/>
                  <a:pt x="3874828" y="4362479"/>
                  <a:pt x="3869431" y="4362479"/>
                </a:cubicBezTo>
                <a:cubicBezTo>
                  <a:pt x="3864032" y="4362479"/>
                  <a:pt x="3859648" y="4358030"/>
                  <a:pt x="3859648" y="4352692"/>
                </a:cubicBezTo>
                <a:cubicBezTo>
                  <a:pt x="3859648" y="4347353"/>
                  <a:pt x="3864032" y="4342968"/>
                  <a:pt x="3869431" y="4342968"/>
                </a:cubicBezTo>
                <a:close/>
                <a:moveTo>
                  <a:pt x="3628212" y="4342968"/>
                </a:moveTo>
                <a:cubicBezTo>
                  <a:pt x="3633533" y="4342968"/>
                  <a:pt x="3637936" y="4347290"/>
                  <a:pt x="3637936" y="4352692"/>
                </a:cubicBezTo>
                <a:cubicBezTo>
                  <a:pt x="3637936" y="4358094"/>
                  <a:pt x="3633597" y="4362479"/>
                  <a:pt x="3628212" y="4362479"/>
                </a:cubicBezTo>
                <a:cubicBezTo>
                  <a:pt x="3622815" y="4362479"/>
                  <a:pt x="3618432" y="4358030"/>
                  <a:pt x="3618432" y="4352692"/>
                </a:cubicBezTo>
                <a:cubicBezTo>
                  <a:pt x="3618432" y="4347353"/>
                  <a:pt x="3622815" y="4342968"/>
                  <a:pt x="3628212" y="4342968"/>
                </a:cubicBezTo>
                <a:close/>
                <a:moveTo>
                  <a:pt x="3386958" y="4342968"/>
                </a:moveTo>
                <a:cubicBezTo>
                  <a:pt x="3392360" y="4342968"/>
                  <a:pt x="3396744" y="4347290"/>
                  <a:pt x="3396744" y="4352692"/>
                </a:cubicBezTo>
                <a:cubicBezTo>
                  <a:pt x="3396744" y="4358094"/>
                  <a:pt x="3392296" y="4362479"/>
                  <a:pt x="3386958" y="4362479"/>
                </a:cubicBezTo>
                <a:cubicBezTo>
                  <a:pt x="3381621" y="4362479"/>
                  <a:pt x="3377237" y="4358030"/>
                  <a:pt x="3377237" y="4352692"/>
                </a:cubicBezTo>
                <a:cubicBezTo>
                  <a:pt x="3377237" y="4347353"/>
                  <a:pt x="3381558" y="4342968"/>
                  <a:pt x="3386958" y="4342968"/>
                </a:cubicBezTo>
                <a:close/>
                <a:moveTo>
                  <a:pt x="3145752" y="4342968"/>
                </a:moveTo>
                <a:cubicBezTo>
                  <a:pt x="3151150" y="4342968"/>
                  <a:pt x="3155533" y="4347290"/>
                  <a:pt x="3155533" y="4352692"/>
                </a:cubicBezTo>
                <a:cubicBezTo>
                  <a:pt x="3155533" y="4358094"/>
                  <a:pt x="3151087" y="4362479"/>
                  <a:pt x="3145752" y="4362479"/>
                </a:cubicBezTo>
                <a:cubicBezTo>
                  <a:pt x="3140416" y="4362479"/>
                  <a:pt x="3136033" y="4358030"/>
                  <a:pt x="3136033" y="4352692"/>
                </a:cubicBezTo>
                <a:cubicBezTo>
                  <a:pt x="3136033" y="4347353"/>
                  <a:pt x="3140352" y="4342968"/>
                  <a:pt x="3145752" y="4342968"/>
                </a:cubicBezTo>
                <a:close/>
                <a:moveTo>
                  <a:pt x="2904573" y="4342968"/>
                </a:moveTo>
                <a:cubicBezTo>
                  <a:pt x="2909973" y="4342968"/>
                  <a:pt x="2914356" y="4347290"/>
                  <a:pt x="2914356" y="4352692"/>
                </a:cubicBezTo>
                <a:cubicBezTo>
                  <a:pt x="2914356" y="4358094"/>
                  <a:pt x="2909973" y="4362479"/>
                  <a:pt x="2904573" y="4362479"/>
                </a:cubicBezTo>
                <a:cubicBezTo>
                  <a:pt x="2899175" y="4362479"/>
                  <a:pt x="2894792" y="4358030"/>
                  <a:pt x="2894792" y="4352692"/>
                </a:cubicBezTo>
                <a:cubicBezTo>
                  <a:pt x="2894792" y="4347353"/>
                  <a:pt x="2899175" y="4342968"/>
                  <a:pt x="2904573" y="4342968"/>
                </a:cubicBezTo>
                <a:close/>
                <a:moveTo>
                  <a:pt x="2663275" y="4342968"/>
                </a:moveTo>
                <a:cubicBezTo>
                  <a:pt x="2668613" y="4342968"/>
                  <a:pt x="2673000" y="4347290"/>
                  <a:pt x="2673000" y="4352692"/>
                </a:cubicBezTo>
                <a:cubicBezTo>
                  <a:pt x="2673000" y="4358094"/>
                  <a:pt x="2668677" y="4362479"/>
                  <a:pt x="2663275" y="4362479"/>
                </a:cubicBezTo>
                <a:cubicBezTo>
                  <a:pt x="2657877" y="4362479"/>
                  <a:pt x="2653493" y="4358030"/>
                  <a:pt x="2653493" y="4352692"/>
                </a:cubicBezTo>
                <a:cubicBezTo>
                  <a:pt x="2653493" y="4347353"/>
                  <a:pt x="2657877" y="4342968"/>
                  <a:pt x="2663275" y="4342968"/>
                </a:cubicBezTo>
                <a:close/>
                <a:moveTo>
                  <a:pt x="2422038" y="4342968"/>
                </a:moveTo>
                <a:cubicBezTo>
                  <a:pt x="2427372" y="4342968"/>
                  <a:pt x="2431754" y="4347290"/>
                  <a:pt x="2431754" y="4352692"/>
                </a:cubicBezTo>
                <a:cubicBezTo>
                  <a:pt x="2431754" y="4358094"/>
                  <a:pt x="2427436" y="4362479"/>
                  <a:pt x="2422038" y="4362479"/>
                </a:cubicBezTo>
                <a:cubicBezTo>
                  <a:pt x="2416640" y="4362479"/>
                  <a:pt x="2412258" y="4358030"/>
                  <a:pt x="2412258" y="4352692"/>
                </a:cubicBezTo>
                <a:cubicBezTo>
                  <a:pt x="2412258" y="4347353"/>
                  <a:pt x="2416640" y="4342968"/>
                  <a:pt x="2422038" y="4342968"/>
                </a:cubicBezTo>
                <a:close/>
                <a:moveTo>
                  <a:pt x="2180788" y="4342968"/>
                </a:moveTo>
                <a:cubicBezTo>
                  <a:pt x="2186202" y="4342968"/>
                  <a:pt x="2190580" y="4347290"/>
                  <a:pt x="2190580" y="4352692"/>
                </a:cubicBezTo>
                <a:cubicBezTo>
                  <a:pt x="2190580" y="4358094"/>
                  <a:pt x="2186136" y="4362479"/>
                  <a:pt x="2180788" y="4362479"/>
                </a:cubicBezTo>
                <a:cubicBezTo>
                  <a:pt x="2175475" y="4362479"/>
                  <a:pt x="2171085" y="4358030"/>
                  <a:pt x="2171085" y="4352692"/>
                </a:cubicBezTo>
                <a:cubicBezTo>
                  <a:pt x="2171085" y="4347353"/>
                  <a:pt x="2175412" y="4342968"/>
                  <a:pt x="2180788" y="4342968"/>
                </a:cubicBezTo>
                <a:close/>
                <a:moveTo>
                  <a:pt x="1939583" y="4342968"/>
                </a:moveTo>
                <a:cubicBezTo>
                  <a:pt x="1944982" y="4342968"/>
                  <a:pt x="1949366" y="4347290"/>
                  <a:pt x="1949366" y="4352692"/>
                </a:cubicBezTo>
                <a:cubicBezTo>
                  <a:pt x="1949366" y="4358094"/>
                  <a:pt x="1944920" y="4362479"/>
                  <a:pt x="1939583" y="4362479"/>
                </a:cubicBezTo>
                <a:cubicBezTo>
                  <a:pt x="1934245" y="4362479"/>
                  <a:pt x="1929861" y="4358030"/>
                  <a:pt x="1929861" y="4352692"/>
                </a:cubicBezTo>
                <a:cubicBezTo>
                  <a:pt x="1929861" y="4347353"/>
                  <a:pt x="1934184" y="4342968"/>
                  <a:pt x="1939583" y="4342968"/>
                </a:cubicBezTo>
                <a:close/>
                <a:moveTo>
                  <a:pt x="1698332" y="4342968"/>
                </a:moveTo>
                <a:cubicBezTo>
                  <a:pt x="1703734" y="4342968"/>
                  <a:pt x="1708118" y="4347290"/>
                  <a:pt x="1708118" y="4352692"/>
                </a:cubicBezTo>
                <a:cubicBezTo>
                  <a:pt x="1708118" y="4358094"/>
                  <a:pt x="1703734" y="4362479"/>
                  <a:pt x="1698332" y="4362479"/>
                </a:cubicBezTo>
                <a:cubicBezTo>
                  <a:pt x="1692931" y="4362479"/>
                  <a:pt x="1688548" y="4358030"/>
                  <a:pt x="1688548" y="4352692"/>
                </a:cubicBezTo>
                <a:cubicBezTo>
                  <a:pt x="1688548" y="4347353"/>
                  <a:pt x="1692931" y="4342968"/>
                  <a:pt x="1698332" y="4342968"/>
                </a:cubicBezTo>
                <a:close/>
                <a:moveTo>
                  <a:pt x="1457108" y="4342968"/>
                </a:moveTo>
                <a:cubicBezTo>
                  <a:pt x="1462444" y="4342968"/>
                  <a:pt x="1466828" y="4347290"/>
                  <a:pt x="1466828" y="4352692"/>
                </a:cubicBezTo>
                <a:cubicBezTo>
                  <a:pt x="1466828" y="4358094"/>
                  <a:pt x="1462508" y="4362479"/>
                  <a:pt x="1457108" y="4362479"/>
                </a:cubicBezTo>
                <a:cubicBezTo>
                  <a:pt x="1451708" y="4362479"/>
                  <a:pt x="1447324" y="4358030"/>
                  <a:pt x="1447324" y="4352692"/>
                </a:cubicBezTo>
                <a:cubicBezTo>
                  <a:pt x="1447324" y="4347353"/>
                  <a:pt x="1451708" y="4342968"/>
                  <a:pt x="1457108" y="4342968"/>
                </a:cubicBezTo>
                <a:close/>
                <a:moveTo>
                  <a:pt x="1215886" y="4342968"/>
                </a:moveTo>
                <a:cubicBezTo>
                  <a:pt x="1221286" y="4342968"/>
                  <a:pt x="1225670" y="4347290"/>
                  <a:pt x="1225670" y="4352692"/>
                </a:cubicBezTo>
                <a:cubicBezTo>
                  <a:pt x="1225670" y="4358094"/>
                  <a:pt x="1221223" y="4362479"/>
                  <a:pt x="1215886" y="4362479"/>
                </a:cubicBezTo>
                <a:cubicBezTo>
                  <a:pt x="1210550" y="4362479"/>
                  <a:pt x="1206166" y="4358030"/>
                  <a:pt x="1206166" y="4352692"/>
                </a:cubicBezTo>
                <a:cubicBezTo>
                  <a:pt x="1206166" y="4347353"/>
                  <a:pt x="1210486" y="4342968"/>
                  <a:pt x="1215886" y="4342968"/>
                </a:cubicBezTo>
                <a:close/>
                <a:moveTo>
                  <a:pt x="974666" y="4342968"/>
                </a:moveTo>
                <a:cubicBezTo>
                  <a:pt x="980066" y="4342968"/>
                  <a:pt x="984450" y="4347290"/>
                  <a:pt x="984450" y="4352692"/>
                </a:cubicBezTo>
                <a:cubicBezTo>
                  <a:pt x="984450" y="4358094"/>
                  <a:pt x="980003" y="4362479"/>
                  <a:pt x="974666" y="4362479"/>
                </a:cubicBezTo>
                <a:cubicBezTo>
                  <a:pt x="969330" y="4362479"/>
                  <a:pt x="964946" y="4358030"/>
                  <a:pt x="964946" y="4352692"/>
                </a:cubicBezTo>
                <a:cubicBezTo>
                  <a:pt x="964946" y="4347353"/>
                  <a:pt x="969266" y="4342968"/>
                  <a:pt x="974666" y="4342968"/>
                </a:cubicBezTo>
                <a:close/>
                <a:moveTo>
                  <a:pt x="733446" y="4342968"/>
                </a:moveTo>
                <a:cubicBezTo>
                  <a:pt x="738782" y="4342968"/>
                  <a:pt x="743166" y="4347290"/>
                  <a:pt x="743166" y="4352692"/>
                </a:cubicBezTo>
                <a:cubicBezTo>
                  <a:pt x="743166" y="4358094"/>
                  <a:pt x="738846" y="4362479"/>
                  <a:pt x="733446" y="4362479"/>
                </a:cubicBezTo>
                <a:cubicBezTo>
                  <a:pt x="728046" y="4362479"/>
                  <a:pt x="723662" y="4358030"/>
                  <a:pt x="723662" y="4352692"/>
                </a:cubicBezTo>
                <a:cubicBezTo>
                  <a:pt x="723662" y="4347353"/>
                  <a:pt x="728046" y="4342968"/>
                  <a:pt x="733446" y="4342968"/>
                </a:cubicBezTo>
                <a:close/>
                <a:moveTo>
                  <a:pt x="492226" y="4342968"/>
                </a:moveTo>
                <a:cubicBezTo>
                  <a:pt x="497561" y="4342968"/>
                  <a:pt x="501945" y="4347290"/>
                  <a:pt x="501945" y="4352692"/>
                </a:cubicBezTo>
                <a:cubicBezTo>
                  <a:pt x="501945" y="4358094"/>
                  <a:pt x="497625" y="4362479"/>
                  <a:pt x="492226" y="4362479"/>
                </a:cubicBezTo>
                <a:cubicBezTo>
                  <a:pt x="486826" y="4362479"/>
                  <a:pt x="482442" y="4358030"/>
                  <a:pt x="482442" y="4352692"/>
                </a:cubicBezTo>
                <a:cubicBezTo>
                  <a:pt x="482442" y="4347353"/>
                  <a:pt x="486826" y="4342968"/>
                  <a:pt x="492226" y="4342968"/>
                </a:cubicBezTo>
                <a:close/>
                <a:moveTo>
                  <a:pt x="251006" y="4342968"/>
                </a:moveTo>
                <a:cubicBezTo>
                  <a:pt x="256406" y="4342968"/>
                  <a:pt x="260790" y="4347290"/>
                  <a:pt x="260790" y="4352692"/>
                </a:cubicBezTo>
                <a:cubicBezTo>
                  <a:pt x="260790" y="4358094"/>
                  <a:pt x="256343" y="4362479"/>
                  <a:pt x="251006" y="4362479"/>
                </a:cubicBezTo>
                <a:cubicBezTo>
                  <a:pt x="245670" y="4362479"/>
                  <a:pt x="241286" y="4358030"/>
                  <a:pt x="241286" y="4352692"/>
                </a:cubicBezTo>
                <a:cubicBezTo>
                  <a:pt x="241286" y="4347353"/>
                  <a:pt x="245606" y="4342968"/>
                  <a:pt x="251006" y="4342968"/>
                </a:cubicBezTo>
                <a:close/>
                <a:moveTo>
                  <a:pt x="9723" y="4342968"/>
                </a:moveTo>
                <a:cubicBezTo>
                  <a:pt x="15123" y="4342968"/>
                  <a:pt x="19507" y="4347290"/>
                  <a:pt x="19507" y="4352692"/>
                </a:cubicBezTo>
                <a:cubicBezTo>
                  <a:pt x="19507" y="4358094"/>
                  <a:pt x="15060" y="4362479"/>
                  <a:pt x="9723" y="4362479"/>
                </a:cubicBezTo>
                <a:cubicBezTo>
                  <a:pt x="4387" y="4362479"/>
                  <a:pt x="3" y="4358030"/>
                  <a:pt x="3" y="4352692"/>
                </a:cubicBezTo>
                <a:cubicBezTo>
                  <a:pt x="3" y="4347353"/>
                  <a:pt x="4323" y="4342968"/>
                  <a:pt x="9723" y="4342968"/>
                </a:cubicBezTo>
                <a:close/>
                <a:moveTo>
                  <a:pt x="11820259" y="4101717"/>
                </a:moveTo>
                <a:cubicBezTo>
                  <a:pt x="11825659" y="4101717"/>
                  <a:pt x="11830043" y="4106039"/>
                  <a:pt x="11830043" y="4111441"/>
                </a:cubicBezTo>
                <a:cubicBezTo>
                  <a:pt x="11830043" y="4116843"/>
                  <a:pt x="11825596" y="4121228"/>
                  <a:pt x="11820259" y="4121228"/>
                </a:cubicBezTo>
                <a:cubicBezTo>
                  <a:pt x="11814922" y="4121228"/>
                  <a:pt x="11810539" y="4116779"/>
                  <a:pt x="11810539" y="4111441"/>
                </a:cubicBezTo>
                <a:cubicBezTo>
                  <a:pt x="11810539" y="4106102"/>
                  <a:pt x="11814859" y="4101717"/>
                  <a:pt x="11820259" y="4101717"/>
                </a:cubicBezTo>
                <a:close/>
                <a:moveTo>
                  <a:pt x="11579030" y="4101717"/>
                </a:moveTo>
                <a:cubicBezTo>
                  <a:pt x="11584430" y="4101717"/>
                  <a:pt x="11588815" y="4106039"/>
                  <a:pt x="11588815" y="4111441"/>
                </a:cubicBezTo>
                <a:cubicBezTo>
                  <a:pt x="11588815" y="4116843"/>
                  <a:pt x="11584367" y="4121228"/>
                  <a:pt x="11579030" y="4121228"/>
                </a:cubicBezTo>
                <a:cubicBezTo>
                  <a:pt x="11573694" y="4121228"/>
                  <a:pt x="11569310" y="4116779"/>
                  <a:pt x="11569310" y="4111441"/>
                </a:cubicBezTo>
                <a:cubicBezTo>
                  <a:pt x="11569310" y="4106102"/>
                  <a:pt x="11573630" y="4101717"/>
                  <a:pt x="11579030" y="4101717"/>
                </a:cubicBezTo>
                <a:close/>
                <a:moveTo>
                  <a:pt x="11337802" y="4101717"/>
                </a:moveTo>
                <a:cubicBezTo>
                  <a:pt x="11343202" y="4101717"/>
                  <a:pt x="11347587" y="4106039"/>
                  <a:pt x="11347587" y="4111441"/>
                </a:cubicBezTo>
                <a:cubicBezTo>
                  <a:pt x="11347587" y="4116843"/>
                  <a:pt x="11343139" y="4121228"/>
                  <a:pt x="11337802" y="4121228"/>
                </a:cubicBezTo>
                <a:cubicBezTo>
                  <a:pt x="11332466" y="4121228"/>
                  <a:pt x="11328082" y="4116779"/>
                  <a:pt x="11328082" y="4111441"/>
                </a:cubicBezTo>
                <a:cubicBezTo>
                  <a:pt x="11328082" y="4106102"/>
                  <a:pt x="11332402" y="4101717"/>
                  <a:pt x="11337802" y="4101717"/>
                </a:cubicBezTo>
                <a:close/>
                <a:moveTo>
                  <a:pt x="11096574" y="4101717"/>
                </a:moveTo>
                <a:cubicBezTo>
                  <a:pt x="11101910" y="4101717"/>
                  <a:pt x="11106294" y="4106039"/>
                  <a:pt x="11106294" y="4111441"/>
                </a:cubicBezTo>
                <a:cubicBezTo>
                  <a:pt x="11106294" y="4116843"/>
                  <a:pt x="11101974" y="4121228"/>
                  <a:pt x="11096574" y="4121228"/>
                </a:cubicBezTo>
                <a:cubicBezTo>
                  <a:pt x="11091174" y="4121228"/>
                  <a:pt x="11086790" y="4116779"/>
                  <a:pt x="11086790" y="4111441"/>
                </a:cubicBezTo>
                <a:cubicBezTo>
                  <a:pt x="11086790" y="4106102"/>
                  <a:pt x="11091174" y="4101717"/>
                  <a:pt x="11096574" y="4101717"/>
                </a:cubicBezTo>
                <a:close/>
                <a:moveTo>
                  <a:pt x="10855345" y="4101717"/>
                </a:moveTo>
                <a:cubicBezTo>
                  <a:pt x="10860682" y="4101717"/>
                  <a:pt x="10865065" y="4106039"/>
                  <a:pt x="10865065" y="4111441"/>
                </a:cubicBezTo>
                <a:cubicBezTo>
                  <a:pt x="10865065" y="4116843"/>
                  <a:pt x="10860682" y="4121228"/>
                  <a:pt x="10855345" y="4121228"/>
                </a:cubicBezTo>
                <a:cubicBezTo>
                  <a:pt x="10850008" y="4121228"/>
                  <a:pt x="10845625" y="4116779"/>
                  <a:pt x="10845625" y="4111441"/>
                </a:cubicBezTo>
                <a:cubicBezTo>
                  <a:pt x="10845625" y="4106102"/>
                  <a:pt x="10849945" y="4101717"/>
                  <a:pt x="10855345" y="4101717"/>
                </a:cubicBezTo>
                <a:close/>
                <a:moveTo>
                  <a:pt x="10614116" y="4101717"/>
                </a:moveTo>
                <a:cubicBezTo>
                  <a:pt x="10619516" y="4101717"/>
                  <a:pt x="10623901" y="4106039"/>
                  <a:pt x="10623901" y="4111441"/>
                </a:cubicBezTo>
                <a:cubicBezTo>
                  <a:pt x="10623901" y="4116843"/>
                  <a:pt x="10619454" y="4121228"/>
                  <a:pt x="10614116" y="4121228"/>
                </a:cubicBezTo>
                <a:cubicBezTo>
                  <a:pt x="10608780" y="4121228"/>
                  <a:pt x="10604396" y="4116779"/>
                  <a:pt x="10604396" y="4111441"/>
                </a:cubicBezTo>
                <a:cubicBezTo>
                  <a:pt x="10604396" y="4106102"/>
                  <a:pt x="10608716" y="4101717"/>
                  <a:pt x="10614116" y="4101717"/>
                </a:cubicBezTo>
                <a:close/>
                <a:moveTo>
                  <a:pt x="10372888" y="4101717"/>
                </a:moveTo>
                <a:cubicBezTo>
                  <a:pt x="10378288" y="4101717"/>
                  <a:pt x="10382673" y="4106039"/>
                  <a:pt x="10382673" y="4111441"/>
                </a:cubicBezTo>
                <a:cubicBezTo>
                  <a:pt x="10382673" y="4116843"/>
                  <a:pt x="10378225" y="4121228"/>
                  <a:pt x="10372888" y="4121228"/>
                </a:cubicBezTo>
                <a:cubicBezTo>
                  <a:pt x="10367552" y="4121228"/>
                  <a:pt x="10363168" y="4116779"/>
                  <a:pt x="10363168" y="4111441"/>
                </a:cubicBezTo>
                <a:cubicBezTo>
                  <a:pt x="10363168" y="4106102"/>
                  <a:pt x="10367488" y="4101717"/>
                  <a:pt x="10372888" y="4101717"/>
                </a:cubicBezTo>
                <a:close/>
                <a:moveTo>
                  <a:pt x="10131660" y="4101717"/>
                </a:moveTo>
                <a:cubicBezTo>
                  <a:pt x="10137060" y="4101717"/>
                  <a:pt x="10141444" y="4106039"/>
                  <a:pt x="10141444" y="4111441"/>
                </a:cubicBezTo>
                <a:cubicBezTo>
                  <a:pt x="10141444" y="4116843"/>
                  <a:pt x="10136997" y="4121228"/>
                  <a:pt x="10131660" y="4121228"/>
                </a:cubicBezTo>
                <a:cubicBezTo>
                  <a:pt x="10126323" y="4121228"/>
                  <a:pt x="10121940" y="4116779"/>
                  <a:pt x="10121940" y="4111441"/>
                </a:cubicBezTo>
                <a:cubicBezTo>
                  <a:pt x="10121940" y="4106102"/>
                  <a:pt x="10126260" y="4101717"/>
                  <a:pt x="10131660" y="4101717"/>
                </a:cubicBezTo>
                <a:close/>
                <a:moveTo>
                  <a:pt x="9890432" y="4101717"/>
                </a:moveTo>
                <a:cubicBezTo>
                  <a:pt x="9895768" y="4101717"/>
                  <a:pt x="9900152" y="4106039"/>
                  <a:pt x="9900152" y="4111441"/>
                </a:cubicBezTo>
                <a:cubicBezTo>
                  <a:pt x="9900152" y="4116843"/>
                  <a:pt x="9895832" y="4121228"/>
                  <a:pt x="9890432" y="4121228"/>
                </a:cubicBezTo>
                <a:cubicBezTo>
                  <a:pt x="9885031" y="4121228"/>
                  <a:pt x="9880648" y="4116779"/>
                  <a:pt x="9880648" y="4111441"/>
                </a:cubicBezTo>
                <a:cubicBezTo>
                  <a:pt x="9880648" y="4106102"/>
                  <a:pt x="9885031" y="4101717"/>
                  <a:pt x="9890432" y="4101717"/>
                </a:cubicBezTo>
                <a:close/>
                <a:moveTo>
                  <a:pt x="9649203" y="4101717"/>
                </a:moveTo>
                <a:cubicBezTo>
                  <a:pt x="9654540" y="4101717"/>
                  <a:pt x="9658923" y="4106039"/>
                  <a:pt x="9658923" y="4111441"/>
                </a:cubicBezTo>
                <a:cubicBezTo>
                  <a:pt x="9658923" y="4116843"/>
                  <a:pt x="9654540" y="4121228"/>
                  <a:pt x="9649203" y="4121228"/>
                </a:cubicBezTo>
                <a:cubicBezTo>
                  <a:pt x="9643866" y="4121228"/>
                  <a:pt x="9639483" y="4116779"/>
                  <a:pt x="9639483" y="4111441"/>
                </a:cubicBezTo>
                <a:cubicBezTo>
                  <a:pt x="9639483" y="4106102"/>
                  <a:pt x="9643803" y="4101717"/>
                  <a:pt x="9649203" y="4101717"/>
                </a:cubicBezTo>
                <a:close/>
                <a:moveTo>
                  <a:pt x="9417695" y="4101717"/>
                </a:moveTo>
                <a:cubicBezTo>
                  <a:pt x="9423031" y="4101717"/>
                  <a:pt x="9427416" y="4106039"/>
                  <a:pt x="9427416" y="4111441"/>
                </a:cubicBezTo>
                <a:cubicBezTo>
                  <a:pt x="9427416" y="4116843"/>
                  <a:pt x="9423095" y="4121228"/>
                  <a:pt x="9417695" y="4121228"/>
                </a:cubicBezTo>
                <a:cubicBezTo>
                  <a:pt x="9412295" y="4121228"/>
                  <a:pt x="9407911" y="4116779"/>
                  <a:pt x="9407911" y="4111441"/>
                </a:cubicBezTo>
                <a:cubicBezTo>
                  <a:pt x="9407911" y="4106102"/>
                  <a:pt x="9412295" y="4101717"/>
                  <a:pt x="9417695" y="4101717"/>
                </a:cubicBezTo>
                <a:close/>
                <a:moveTo>
                  <a:pt x="9176467" y="4101717"/>
                </a:moveTo>
                <a:cubicBezTo>
                  <a:pt x="9181803" y="4101717"/>
                  <a:pt x="9186187" y="4106039"/>
                  <a:pt x="9186187" y="4111441"/>
                </a:cubicBezTo>
                <a:cubicBezTo>
                  <a:pt x="9186187" y="4116843"/>
                  <a:pt x="9181867" y="4121228"/>
                  <a:pt x="9176467" y="4121228"/>
                </a:cubicBezTo>
                <a:cubicBezTo>
                  <a:pt x="9171066" y="4121228"/>
                  <a:pt x="9166683" y="4116779"/>
                  <a:pt x="9166683" y="4111441"/>
                </a:cubicBezTo>
                <a:cubicBezTo>
                  <a:pt x="9166683" y="4106102"/>
                  <a:pt x="9171066" y="4101717"/>
                  <a:pt x="9176467" y="4101717"/>
                </a:cubicBezTo>
                <a:close/>
                <a:moveTo>
                  <a:pt x="8935237" y="4101717"/>
                </a:moveTo>
                <a:cubicBezTo>
                  <a:pt x="8940574" y="4101717"/>
                  <a:pt x="8944958" y="4106039"/>
                  <a:pt x="8944958" y="4111441"/>
                </a:cubicBezTo>
                <a:cubicBezTo>
                  <a:pt x="8944958" y="4116843"/>
                  <a:pt x="8940638" y="4121228"/>
                  <a:pt x="8935237" y="4121228"/>
                </a:cubicBezTo>
                <a:cubicBezTo>
                  <a:pt x="8929837" y="4121228"/>
                  <a:pt x="8925454" y="4116779"/>
                  <a:pt x="8925454" y="4111441"/>
                </a:cubicBezTo>
                <a:cubicBezTo>
                  <a:pt x="8925454" y="4106102"/>
                  <a:pt x="8929837" y="4101717"/>
                  <a:pt x="8935237" y="4101717"/>
                </a:cubicBezTo>
                <a:close/>
                <a:moveTo>
                  <a:pt x="8694009" y="4101717"/>
                </a:moveTo>
                <a:cubicBezTo>
                  <a:pt x="8699346" y="4101717"/>
                  <a:pt x="8703730" y="4106039"/>
                  <a:pt x="8703730" y="4111441"/>
                </a:cubicBezTo>
                <a:cubicBezTo>
                  <a:pt x="8703730" y="4116843"/>
                  <a:pt x="8699346" y="4121228"/>
                  <a:pt x="8694009" y="4121228"/>
                </a:cubicBezTo>
                <a:cubicBezTo>
                  <a:pt x="8688673" y="4121228"/>
                  <a:pt x="8684289" y="4116779"/>
                  <a:pt x="8684289" y="4111441"/>
                </a:cubicBezTo>
                <a:cubicBezTo>
                  <a:pt x="8684289" y="4106102"/>
                  <a:pt x="8688609" y="4101717"/>
                  <a:pt x="8694009" y="4101717"/>
                </a:cubicBezTo>
                <a:close/>
                <a:moveTo>
                  <a:pt x="8452781" y="4101717"/>
                </a:moveTo>
                <a:cubicBezTo>
                  <a:pt x="8458181" y="4101717"/>
                  <a:pt x="8462566" y="4106039"/>
                  <a:pt x="8462566" y="4111441"/>
                </a:cubicBezTo>
                <a:cubicBezTo>
                  <a:pt x="8462566" y="4116843"/>
                  <a:pt x="8458118" y="4121228"/>
                  <a:pt x="8452781" y="4121228"/>
                </a:cubicBezTo>
                <a:cubicBezTo>
                  <a:pt x="8447445" y="4121228"/>
                  <a:pt x="8443061" y="4116779"/>
                  <a:pt x="8443061" y="4111441"/>
                </a:cubicBezTo>
                <a:cubicBezTo>
                  <a:pt x="8443061" y="4106102"/>
                  <a:pt x="8447381" y="4101717"/>
                  <a:pt x="8452781" y="4101717"/>
                </a:cubicBezTo>
                <a:close/>
                <a:moveTo>
                  <a:pt x="8211553" y="4101717"/>
                </a:moveTo>
                <a:cubicBezTo>
                  <a:pt x="8216889" y="4101717"/>
                  <a:pt x="8221273" y="4106039"/>
                  <a:pt x="8221273" y="4111441"/>
                </a:cubicBezTo>
                <a:cubicBezTo>
                  <a:pt x="8221273" y="4116843"/>
                  <a:pt x="8216953" y="4121228"/>
                  <a:pt x="8211553" y="4121228"/>
                </a:cubicBezTo>
                <a:cubicBezTo>
                  <a:pt x="8206152" y="4121228"/>
                  <a:pt x="8201769" y="4116779"/>
                  <a:pt x="8201769" y="4111441"/>
                </a:cubicBezTo>
                <a:cubicBezTo>
                  <a:pt x="8201769" y="4106102"/>
                  <a:pt x="8206152" y="4101717"/>
                  <a:pt x="8211553" y="4101717"/>
                </a:cubicBezTo>
                <a:close/>
                <a:moveTo>
                  <a:pt x="7970260" y="4101717"/>
                </a:moveTo>
                <a:cubicBezTo>
                  <a:pt x="7975661" y="4101717"/>
                  <a:pt x="7980044" y="4106039"/>
                  <a:pt x="7980044" y="4111441"/>
                </a:cubicBezTo>
                <a:cubicBezTo>
                  <a:pt x="7980044" y="4116843"/>
                  <a:pt x="7975661" y="4121228"/>
                  <a:pt x="7970260" y="4121228"/>
                </a:cubicBezTo>
                <a:cubicBezTo>
                  <a:pt x="7964860" y="4121228"/>
                  <a:pt x="7960477" y="4116779"/>
                  <a:pt x="7960477" y="4111441"/>
                </a:cubicBezTo>
                <a:cubicBezTo>
                  <a:pt x="7960477" y="4106102"/>
                  <a:pt x="7964860" y="4101717"/>
                  <a:pt x="7970260" y="4101717"/>
                </a:cubicBezTo>
                <a:close/>
                <a:moveTo>
                  <a:pt x="7729032" y="4101717"/>
                </a:moveTo>
                <a:cubicBezTo>
                  <a:pt x="7734369" y="4101717"/>
                  <a:pt x="7738753" y="4106039"/>
                  <a:pt x="7738753" y="4111441"/>
                </a:cubicBezTo>
                <a:cubicBezTo>
                  <a:pt x="7738753" y="4116843"/>
                  <a:pt x="7734432" y="4121228"/>
                  <a:pt x="7729032" y="4121228"/>
                </a:cubicBezTo>
                <a:cubicBezTo>
                  <a:pt x="7723632" y="4121228"/>
                  <a:pt x="7719249" y="4116779"/>
                  <a:pt x="7719249" y="4111441"/>
                </a:cubicBezTo>
                <a:cubicBezTo>
                  <a:pt x="7719249" y="4106102"/>
                  <a:pt x="7723632" y="4101717"/>
                  <a:pt x="7729032" y="4101717"/>
                </a:cubicBezTo>
                <a:close/>
                <a:moveTo>
                  <a:pt x="7487803" y="4101717"/>
                </a:moveTo>
                <a:cubicBezTo>
                  <a:pt x="7493139" y="4101717"/>
                  <a:pt x="7497524" y="4106039"/>
                  <a:pt x="7497524" y="4111441"/>
                </a:cubicBezTo>
                <a:cubicBezTo>
                  <a:pt x="7497524" y="4116843"/>
                  <a:pt x="7493203" y="4121228"/>
                  <a:pt x="7487803" y="4121228"/>
                </a:cubicBezTo>
                <a:cubicBezTo>
                  <a:pt x="7482403" y="4121228"/>
                  <a:pt x="7478019" y="4116779"/>
                  <a:pt x="7478019" y="4111441"/>
                </a:cubicBezTo>
                <a:cubicBezTo>
                  <a:pt x="7478019" y="4106102"/>
                  <a:pt x="7482403" y="4101717"/>
                  <a:pt x="7487803" y="4101717"/>
                </a:cubicBezTo>
                <a:close/>
                <a:moveTo>
                  <a:pt x="7246575" y="4101717"/>
                </a:moveTo>
                <a:cubicBezTo>
                  <a:pt x="7251975" y="4101717"/>
                  <a:pt x="7256359" y="4106039"/>
                  <a:pt x="7256359" y="4111441"/>
                </a:cubicBezTo>
                <a:cubicBezTo>
                  <a:pt x="7256359" y="4116843"/>
                  <a:pt x="7251912" y="4121228"/>
                  <a:pt x="7246575" y="4121228"/>
                </a:cubicBezTo>
                <a:cubicBezTo>
                  <a:pt x="7241238" y="4121228"/>
                  <a:pt x="7236855" y="4116779"/>
                  <a:pt x="7236855" y="4111441"/>
                </a:cubicBezTo>
                <a:cubicBezTo>
                  <a:pt x="7236855" y="4106102"/>
                  <a:pt x="7241175" y="4101717"/>
                  <a:pt x="7246575" y="4101717"/>
                </a:cubicBezTo>
                <a:close/>
                <a:moveTo>
                  <a:pt x="7005346" y="4101717"/>
                </a:moveTo>
                <a:cubicBezTo>
                  <a:pt x="7010746" y="4101717"/>
                  <a:pt x="7015130" y="4106039"/>
                  <a:pt x="7015130" y="4111441"/>
                </a:cubicBezTo>
                <a:cubicBezTo>
                  <a:pt x="7015130" y="4116843"/>
                  <a:pt x="7010683" y="4121228"/>
                  <a:pt x="7005346" y="4121228"/>
                </a:cubicBezTo>
                <a:cubicBezTo>
                  <a:pt x="7000009" y="4121228"/>
                  <a:pt x="6995626" y="4116779"/>
                  <a:pt x="6995626" y="4111441"/>
                </a:cubicBezTo>
                <a:cubicBezTo>
                  <a:pt x="6995626" y="4106102"/>
                  <a:pt x="6999946" y="4101717"/>
                  <a:pt x="7005346" y="4101717"/>
                </a:cubicBezTo>
                <a:close/>
                <a:moveTo>
                  <a:pt x="6764118" y="4101717"/>
                </a:moveTo>
                <a:cubicBezTo>
                  <a:pt x="6769518" y="4101717"/>
                  <a:pt x="6773902" y="4106039"/>
                  <a:pt x="6773902" y="4111441"/>
                </a:cubicBezTo>
                <a:cubicBezTo>
                  <a:pt x="6773902" y="4116843"/>
                  <a:pt x="6769518" y="4121228"/>
                  <a:pt x="6764118" y="4121228"/>
                </a:cubicBezTo>
                <a:cubicBezTo>
                  <a:pt x="6758718" y="4121228"/>
                  <a:pt x="6754335" y="4116779"/>
                  <a:pt x="6754335" y="4111441"/>
                </a:cubicBezTo>
                <a:cubicBezTo>
                  <a:pt x="6754335" y="4106102"/>
                  <a:pt x="6758718" y="4101717"/>
                  <a:pt x="6764118" y="4101717"/>
                </a:cubicBezTo>
                <a:close/>
                <a:moveTo>
                  <a:pt x="6522889" y="4101717"/>
                </a:moveTo>
                <a:cubicBezTo>
                  <a:pt x="6528225" y="4101717"/>
                  <a:pt x="6532610" y="4106039"/>
                  <a:pt x="6532610" y="4111441"/>
                </a:cubicBezTo>
                <a:cubicBezTo>
                  <a:pt x="6532610" y="4116843"/>
                  <a:pt x="6528289" y="4121228"/>
                  <a:pt x="6522889" y="4121228"/>
                </a:cubicBezTo>
                <a:cubicBezTo>
                  <a:pt x="6517489" y="4121228"/>
                  <a:pt x="6513105" y="4116779"/>
                  <a:pt x="6513105" y="4111441"/>
                </a:cubicBezTo>
                <a:cubicBezTo>
                  <a:pt x="6513105" y="4106102"/>
                  <a:pt x="6517489" y="4101717"/>
                  <a:pt x="6522889" y="4101717"/>
                </a:cubicBezTo>
                <a:close/>
                <a:moveTo>
                  <a:pt x="6281661" y="4101717"/>
                </a:moveTo>
                <a:cubicBezTo>
                  <a:pt x="6286997" y="4101717"/>
                  <a:pt x="6291381" y="4106039"/>
                  <a:pt x="6291381" y="4111441"/>
                </a:cubicBezTo>
                <a:cubicBezTo>
                  <a:pt x="6291381" y="4116843"/>
                  <a:pt x="6287061" y="4121228"/>
                  <a:pt x="6281661" y="4121228"/>
                </a:cubicBezTo>
                <a:cubicBezTo>
                  <a:pt x="6276261" y="4121228"/>
                  <a:pt x="6271877" y="4116779"/>
                  <a:pt x="6271877" y="4111441"/>
                </a:cubicBezTo>
                <a:cubicBezTo>
                  <a:pt x="6271877" y="4106102"/>
                  <a:pt x="6276261" y="4101717"/>
                  <a:pt x="6281661" y="4101717"/>
                </a:cubicBezTo>
                <a:close/>
                <a:moveTo>
                  <a:pt x="6040432" y="4101717"/>
                </a:moveTo>
                <a:cubicBezTo>
                  <a:pt x="6045832" y="4101717"/>
                  <a:pt x="6050216" y="4106039"/>
                  <a:pt x="6050216" y="4111441"/>
                </a:cubicBezTo>
                <a:cubicBezTo>
                  <a:pt x="6050216" y="4116843"/>
                  <a:pt x="6045769" y="4121228"/>
                  <a:pt x="6040432" y="4121228"/>
                </a:cubicBezTo>
                <a:cubicBezTo>
                  <a:pt x="6035095" y="4121228"/>
                  <a:pt x="6030712" y="4116779"/>
                  <a:pt x="6030712" y="4111441"/>
                </a:cubicBezTo>
                <a:cubicBezTo>
                  <a:pt x="6030712" y="4106102"/>
                  <a:pt x="6035032" y="4101717"/>
                  <a:pt x="6040432" y="4101717"/>
                </a:cubicBezTo>
                <a:close/>
                <a:moveTo>
                  <a:pt x="5799205" y="4101717"/>
                </a:moveTo>
                <a:cubicBezTo>
                  <a:pt x="5804606" y="4101717"/>
                  <a:pt x="5808989" y="4106039"/>
                  <a:pt x="5808989" y="4111441"/>
                </a:cubicBezTo>
                <a:cubicBezTo>
                  <a:pt x="5808989" y="4116843"/>
                  <a:pt x="5804542" y="4121228"/>
                  <a:pt x="5799205" y="4121228"/>
                </a:cubicBezTo>
                <a:cubicBezTo>
                  <a:pt x="5793870" y="4121228"/>
                  <a:pt x="5789486" y="4116779"/>
                  <a:pt x="5789486" y="4111441"/>
                </a:cubicBezTo>
                <a:cubicBezTo>
                  <a:pt x="5789486" y="4106102"/>
                  <a:pt x="5793806" y="4101717"/>
                  <a:pt x="5799205" y="4101717"/>
                </a:cubicBezTo>
                <a:close/>
                <a:moveTo>
                  <a:pt x="5557991" y="4101717"/>
                </a:moveTo>
                <a:cubicBezTo>
                  <a:pt x="5563392" y="4101717"/>
                  <a:pt x="5567774" y="4106039"/>
                  <a:pt x="5567774" y="4111441"/>
                </a:cubicBezTo>
                <a:cubicBezTo>
                  <a:pt x="5567774" y="4116843"/>
                  <a:pt x="5563392" y="4121228"/>
                  <a:pt x="5557991" y="4121228"/>
                </a:cubicBezTo>
                <a:cubicBezTo>
                  <a:pt x="5552592" y="4121228"/>
                  <a:pt x="5548208" y="4116779"/>
                  <a:pt x="5548208" y="4111441"/>
                </a:cubicBezTo>
                <a:cubicBezTo>
                  <a:pt x="5548208" y="4106102"/>
                  <a:pt x="5552592" y="4101717"/>
                  <a:pt x="5557991" y="4101717"/>
                </a:cubicBezTo>
                <a:close/>
                <a:moveTo>
                  <a:pt x="5316710" y="4101717"/>
                </a:moveTo>
                <a:cubicBezTo>
                  <a:pt x="5322044" y="4101717"/>
                  <a:pt x="5326429" y="4106039"/>
                  <a:pt x="5326429" y="4111441"/>
                </a:cubicBezTo>
                <a:cubicBezTo>
                  <a:pt x="5326429" y="4116843"/>
                  <a:pt x="5322105" y="4121228"/>
                  <a:pt x="5316710" y="4121228"/>
                </a:cubicBezTo>
                <a:cubicBezTo>
                  <a:pt x="5311314" y="4121228"/>
                  <a:pt x="5306924" y="4116779"/>
                  <a:pt x="5306924" y="4111441"/>
                </a:cubicBezTo>
                <a:cubicBezTo>
                  <a:pt x="5306924" y="4106102"/>
                  <a:pt x="5311314" y="4101717"/>
                  <a:pt x="5316710" y="4101717"/>
                </a:cubicBezTo>
                <a:close/>
                <a:moveTo>
                  <a:pt x="5075486" y="4101717"/>
                </a:moveTo>
                <a:cubicBezTo>
                  <a:pt x="5080820" y="4101717"/>
                  <a:pt x="5085202" y="4106039"/>
                  <a:pt x="5085202" y="4111441"/>
                </a:cubicBezTo>
                <a:cubicBezTo>
                  <a:pt x="5085202" y="4116843"/>
                  <a:pt x="5080883" y="4121228"/>
                  <a:pt x="5075486" y="4121228"/>
                </a:cubicBezTo>
                <a:cubicBezTo>
                  <a:pt x="5070087" y="4121228"/>
                  <a:pt x="5065705" y="4116779"/>
                  <a:pt x="5065705" y="4111441"/>
                </a:cubicBezTo>
                <a:cubicBezTo>
                  <a:pt x="5065705" y="4106102"/>
                  <a:pt x="5070087" y="4101717"/>
                  <a:pt x="5075486" y="4101717"/>
                </a:cubicBezTo>
                <a:close/>
                <a:moveTo>
                  <a:pt x="4834252" y="4101717"/>
                </a:moveTo>
                <a:cubicBezTo>
                  <a:pt x="4839658" y="4101717"/>
                  <a:pt x="4844040" y="4106039"/>
                  <a:pt x="4844040" y="4111441"/>
                </a:cubicBezTo>
                <a:cubicBezTo>
                  <a:pt x="4844040" y="4116843"/>
                  <a:pt x="4839595" y="4121228"/>
                  <a:pt x="4834252" y="4121228"/>
                </a:cubicBezTo>
                <a:cubicBezTo>
                  <a:pt x="4828915" y="4121228"/>
                  <a:pt x="4824534" y="4116779"/>
                  <a:pt x="4824534" y="4111441"/>
                </a:cubicBezTo>
                <a:cubicBezTo>
                  <a:pt x="4824534" y="4106102"/>
                  <a:pt x="4828853" y="4101717"/>
                  <a:pt x="4834252" y="4101717"/>
                </a:cubicBezTo>
                <a:close/>
                <a:moveTo>
                  <a:pt x="4593019" y="4101717"/>
                </a:moveTo>
                <a:cubicBezTo>
                  <a:pt x="4598416" y="4101717"/>
                  <a:pt x="4602795" y="4106039"/>
                  <a:pt x="4602795" y="4111441"/>
                </a:cubicBezTo>
                <a:cubicBezTo>
                  <a:pt x="4602795" y="4116843"/>
                  <a:pt x="4598353" y="4121228"/>
                  <a:pt x="4593019" y="4121228"/>
                </a:cubicBezTo>
                <a:cubicBezTo>
                  <a:pt x="4587686" y="4121228"/>
                  <a:pt x="4583304" y="4116779"/>
                  <a:pt x="4583304" y="4111441"/>
                </a:cubicBezTo>
                <a:cubicBezTo>
                  <a:pt x="4583304" y="4106102"/>
                  <a:pt x="4587622" y="4101717"/>
                  <a:pt x="4593019" y="4101717"/>
                </a:cubicBezTo>
                <a:close/>
                <a:moveTo>
                  <a:pt x="4351806" y="4101717"/>
                </a:moveTo>
                <a:cubicBezTo>
                  <a:pt x="4357195" y="4101717"/>
                  <a:pt x="4361580" y="4106039"/>
                  <a:pt x="4361580" y="4111441"/>
                </a:cubicBezTo>
                <a:cubicBezTo>
                  <a:pt x="4361580" y="4116843"/>
                  <a:pt x="4357195" y="4121228"/>
                  <a:pt x="4351806" y="4121228"/>
                </a:cubicBezTo>
                <a:cubicBezTo>
                  <a:pt x="4346397" y="4121228"/>
                  <a:pt x="4342006" y="4116779"/>
                  <a:pt x="4342006" y="4111441"/>
                </a:cubicBezTo>
                <a:cubicBezTo>
                  <a:pt x="4342006" y="4106102"/>
                  <a:pt x="4346397" y="4101717"/>
                  <a:pt x="4351806" y="4101717"/>
                </a:cubicBezTo>
                <a:close/>
                <a:moveTo>
                  <a:pt x="4110581" y="4101717"/>
                </a:moveTo>
                <a:cubicBezTo>
                  <a:pt x="4115984" y="4101717"/>
                  <a:pt x="4120362" y="4106039"/>
                  <a:pt x="4120362" y="4111441"/>
                </a:cubicBezTo>
                <a:cubicBezTo>
                  <a:pt x="4120362" y="4116843"/>
                  <a:pt x="4115984" y="4121228"/>
                  <a:pt x="4110581" y="4121228"/>
                </a:cubicBezTo>
                <a:cubicBezTo>
                  <a:pt x="4105180" y="4121228"/>
                  <a:pt x="4100799" y="4116779"/>
                  <a:pt x="4100799" y="4111441"/>
                </a:cubicBezTo>
                <a:cubicBezTo>
                  <a:pt x="4100799" y="4106102"/>
                  <a:pt x="4105180" y="4101717"/>
                  <a:pt x="4110581" y="4101717"/>
                </a:cubicBezTo>
                <a:close/>
                <a:moveTo>
                  <a:pt x="3869431" y="4101717"/>
                </a:moveTo>
                <a:cubicBezTo>
                  <a:pt x="3874765" y="4101717"/>
                  <a:pt x="3879149" y="4106039"/>
                  <a:pt x="3879149" y="4111441"/>
                </a:cubicBezTo>
                <a:cubicBezTo>
                  <a:pt x="3879149" y="4116843"/>
                  <a:pt x="3874828" y="4121228"/>
                  <a:pt x="3869431" y="4121228"/>
                </a:cubicBezTo>
                <a:cubicBezTo>
                  <a:pt x="3864030" y="4121228"/>
                  <a:pt x="3859648" y="4116779"/>
                  <a:pt x="3859648" y="4111441"/>
                </a:cubicBezTo>
                <a:cubicBezTo>
                  <a:pt x="3859648" y="4106102"/>
                  <a:pt x="3864030" y="4101717"/>
                  <a:pt x="3869431" y="4101717"/>
                </a:cubicBezTo>
                <a:close/>
                <a:moveTo>
                  <a:pt x="3628212" y="4101717"/>
                </a:moveTo>
                <a:cubicBezTo>
                  <a:pt x="3633533" y="4101717"/>
                  <a:pt x="3637936" y="4106039"/>
                  <a:pt x="3637936" y="4111441"/>
                </a:cubicBezTo>
                <a:cubicBezTo>
                  <a:pt x="3637936" y="4116843"/>
                  <a:pt x="3633597" y="4121228"/>
                  <a:pt x="3628212" y="4121228"/>
                </a:cubicBezTo>
                <a:cubicBezTo>
                  <a:pt x="3622814" y="4121228"/>
                  <a:pt x="3618432" y="4116779"/>
                  <a:pt x="3618432" y="4111441"/>
                </a:cubicBezTo>
                <a:cubicBezTo>
                  <a:pt x="3618432" y="4106102"/>
                  <a:pt x="3622814" y="4101717"/>
                  <a:pt x="3628212" y="4101717"/>
                </a:cubicBezTo>
                <a:close/>
                <a:moveTo>
                  <a:pt x="3386958" y="4101717"/>
                </a:moveTo>
                <a:cubicBezTo>
                  <a:pt x="3392359" y="4101717"/>
                  <a:pt x="3396744" y="4106039"/>
                  <a:pt x="3396744" y="4111441"/>
                </a:cubicBezTo>
                <a:cubicBezTo>
                  <a:pt x="3396744" y="4116843"/>
                  <a:pt x="3392296" y="4121228"/>
                  <a:pt x="3386958" y="4121228"/>
                </a:cubicBezTo>
                <a:cubicBezTo>
                  <a:pt x="3381621" y="4121228"/>
                  <a:pt x="3377237" y="4116779"/>
                  <a:pt x="3377237" y="4111441"/>
                </a:cubicBezTo>
                <a:cubicBezTo>
                  <a:pt x="3377237" y="4106102"/>
                  <a:pt x="3381558" y="4101717"/>
                  <a:pt x="3386958" y="4101717"/>
                </a:cubicBezTo>
                <a:close/>
                <a:moveTo>
                  <a:pt x="3145751" y="4101717"/>
                </a:moveTo>
                <a:cubicBezTo>
                  <a:pt x="3151150" y="4101717"/>
                  <a:pt x="3155533" y="4106039"/>
                  <a:pt x="3155533" y="4111441"/>
                </a:cubicBezTo>
                <a:cubicBezTo>
                  <a:pt x="3155533" y="4116843"/>
                  <a:pt x="3151087" y="4121228"/>
                  <a:pt x="3145751" y="4121228"/>
                </a:cubicBezTo>
                <a:cubicBezTo>
                  <a:pt x="3140416" y="4121228"/>
                  <a:pt x="3136033" y="4116779"/>
                  <a:pt x="3136033" y="4111441"/>
                </a:cubicBezTo>
                <a:cubicBezTo>
                  <a:pt x="3136033" y="4106102"/>
                  <a:pt x="3140352" y="4101717"/>
                  <a:pt x="3145751" y="4101717"/>
                </a:cubicBezTo>
                <a:close/>
                <a:moveTo>
                  <a:pt x="2904573" y="4101717"/>
                </a:moveTo>
                <a:cubicBezTo>
                  <a:pt x="2909973" y="4101717"/>
                  <a:pt x="2914356" y="4106039"/>
                  <a:pt x="2914356" y="4111441"/>
                </a:cubicBezTo>
                <a:cubicBezTo>
                  <a:pt x="2914356" y="4116843"/>
                  <a:pt x="2909973" y="4121228"/>
                  <a:pt x="2904573" y="4121228"/>
                </a:cubicBezTo>
                <a:cubicBezTo>
                  <a:pt x="2899175" y="4121228"/>
                  <a:pt x="2894792" y="4116779"/>
                  <a:pt x="2894792" y="4111441"/>
                </a:cubicBezTo>
                <a:cubicBezTo>
                  <a:pt x="2894792" y="4106102"/>
                  <a:pt x="2899175" y="4101717"/>
                  <a:pt x="2904573" y="4101717"/>
                </a:cubicBezTo>
                <a:close/>
                <a:moveTo>
                  <a:pt x="2663275" y="4101717"/>
                </a:moveTo>
                <a:cubicBezTo>
                  <a:pt x="2668613" y="4101717"/>
                  <a:pt x="2672998" y="4106039"/>
                  <a:pt x="2672998" y="4111441"/>
                </a:cubicBezTo>
                <a:cubicBezTo>
                  <a:pt x="2672998" y="4116843"/>
                  <a:pt x="2668675" y="4121228"/>
                  <a:pt x="2663275" y="4121228"/>
                </a:cubicBezTo>
                <a:cubicBezTo>
                  <a:pt x="2657877" y="4121228"/>
                  <a:pt x="2653493" y="4116779"/>
                  <a:pt x="2653493" y="4111441"/>
                </a:cubicBezTo>
                <a:cubicBezTo>
                  <a:pt x="2653493" y="4106102"/>
                  <a:pt x="2657877" y="4101717"/>
                  <a:pt x="2663275" y="4101717"/>
                </a:cubicBezTo>
                <a:close/>
                <a:moveTo>
                  <a:pt x="2422038" y="4101717"/>
                </a:moveTo>
                <a:cubicBezTo>
                  <a:pt x="2427372" y="4101717"/>
                  <a:pt x="2431754" y="4106039"/>
                  <a:pt x="2431754" y="4111441"/>
                </a:cubicBezTo>
                <a:cubicBezTo>
                  <a:pt x="2431754" y="4116843"/>
                  <a:pt x="2427435" y="4121228"/>
                  <a:pt x="2422038" y="4121228"/>
                </a:cubicBezTo>
                <a:cubicBezTo>
                  <a:pt x="2416640" y="4121228"/>
                  <a:pt x="2412257" y="4116779"/>
                  <a:pt x="2412257" y="4111441"/>
                </a:cubicBezTo>
                <a:cubicBezTo>
                  <a:pt x="2412257" y="4106102"/>
                  <a:pt x="2416640" y="4101717"/>
                  <a:pt x="2422038" y="4101717"/>
                </a:cubicBezTo>
                <a:close/>
                <a:moveTo>
                  <a:pt x="2180788" y="4101717"/>
                </a:moveTo>
                <a:cubicBezTo>
                  <a:pt x="2186202" y="4101717"/>
                  <a:pt x="2190580" y="4106039"/>
                  <a:pt x="2190580" y="4111441"/>
                </a:cubicBezTo>
                <a:cubicBezTo>
                  <a:pt x="2190580" y="4116843"/>
                  <a:pt x="2186136" y="4121228"/>
                  <a:pt x="2180788" y="4121228"/>
                </a:cubicBezTo>
                <a:cubicBezTo>
                  <a:pt x="2175475" y="4121228"/>
                  <a:pt x="2171085" y="4116779"/>
                  <a:pt x="2171085" y="4111441"/>
                </a:cubicBezTo>
                <a:cubicBezTo>
                  <a:pt x="2171085" y="4106102"/>
                  <a:pt x="2175412" y="4101717"/>
                  <a:pt x="2180788" y="4101717"/>
                </a:cubicBezTo>
                <a:close/>
                <a:moveTo>
                  <a:pt x="1939583" y="4101717"/>
                </a:moveTo>
                <a:cubicBezTo>
                  <a:pt x="1944980" y="4101717"/>
                  <a:pt x="1949366" y="4106039"/>
                  <a:pt x="1949366" y="4111441"/>
                </a:cubicBezTo>
                <a:cubicBezTo>
                  <a:pt x="1949366" y="4116843"/>
                  <a:pt x="1944920" y="4121228"/>
                  <a:pt x="1939583" y="4121228"/>
                </a:cubicBezTo>
                <a:cubicBezTo>
                  <a:pt x="1934245" y="4121228"/>
                  <a:pt x="1929861" y="4116779"/>
                  <a:pt x="1929861" y="4111441"/>
                </a:cubicBezTo>
                <a:cubicBezTo>
                  <a:pt x="1929861" y="4106102"/>
                  <a:pt x="1934184" y="4101717"/>
                  <a:pt x="1939583" y="4101717"/>
                </a:cubicBezTo>
                <a:close/>
                <a:moveTo>
                  <a:pt x="1698332" y="4101717"/>
                </a:moveTo>
                <a:cubicBezTo>
                  <a:pt x="1703734" y="4101717"/>
                  <a:pt x="1708118" y="4106039"/>
                  <a:pt x="1708118" y="4111441"/>
                </a:cubicBezTo>
                <a:cubicBezTo>
                  <a:pt x="1708118" y="4116843"/>
                  <a:pt x="1703734" y="4121228"/>
                  <a:pt x="1698332" y="4121228"/>
                </a:cubicBezTo>
                <a:cubicBezTo>
                  <a:pt x="1692931" y="4121228"/>
                  <a:pt x="1688548" y="4116779"/>
                  <a:pt x="1688548" y="4111441"/>
                </a:cubicBezTo>
                <a:cubicBezTo>
                  <a:pt x="1688548" y="4106102"/>
                  <a:pt x="1692931" y="4101717"/>
                  <a:pt x="1698332" y="4101717"/>
                </a:cubicBezTo>
                <a:close/>
                <a:moveTo>
                  <a:pt x="1457108" y="4101717"/>
                </a:moveTo>
                <a:cubicBezTo>
                  <a:pt x="1462443" y="4101717"/>
                  <a:pt x="1466828" y="4106039"/>
                  <a:pt x="1466828" y="4111441"/>
                </a:cubicBezTo>
                <a:cubicBezTo>
                  <a:pt x="1466828" y="4116843"/>
                  <a:pt x="1462507" y="4121228"/>
                  <a:pt x="1457108" y="4121228"/>
                </a:cubicBezTo>
                <a:cubicBezTo>
                  <a:pt x="1451708" y="4121228"/>
                  <a:pt x="1447324" y="4116779"/>
                  <a:pt x="1447324" y="4111441"/>
                </a:cubicBezTo>
                <a:cubicBezTo>
                  <a:pt x="1447324" y="4106102"/>
                  <a:pt x="1451708" y="4101717"/>
                  <a:pt x="1457108" y="4101717"/>
                </a:cubicBezTo>
                <a:close/>
                <a:moveTo>
                  <a:pt x="1215886" y="4101717"/>
                </a:moveTo>
                <a:cubicBezTo>
                  <a:pt x="1221286" y="4101717"/>
                  <a:pt x="1225670" y="4106039"/>
                  <a:pt x="1225670" y="4111441"/>
                </a:cubicBezTo>
                <a:cubicBezTo>
                  <a:pt x="1225670" y="4116843"/>
                  <a:pt x="1221223" y="4121228"/>
                  <a:pt x="1215886" y="4121228"/>
                </a:cubicBezTo>
                <a:cubicBezTo>
                  <a:pt x="1210550" y="4121228"/>
                  <a:pt x="1206166" y="4116779"/>
                  <a:pt x="1206166" y="4111441"/>
                </a:cubicBezTo>
                <a:cubicBezTo>
                  <a:pt x="1206166" y="4106102"/>
                  <a:pt x="1210486" y="4101717"/>
                  <a:pt x="1215886" y="4101717"/>
                </a:cubicBezTo>
                <a:close/>
                <a:moveTo>
                  <a:pt x="974666" y="4101717"/>
                </a:moveTo>
                <a:cubicBezTo>
                  <a:pt x="980066" y="4101717"/>
                  <a:pt x="984450" y="4106039"/>
                  <a:pt x="984450" y="4111441"/>
                </a:cubicBezTo>
                <a:cubicBezTo>
                  <a:pt x="984450" y="4116843"/>
                  <a:pt x="980003" y="4121228"/>
                  <a:pt x="974666" y="4121228"/>
                </a:cubicBezTo>
                <a:cubicBezTo>
                  <a:pt x="969330" y="4121228"/>
                  <a:pt x="964946" y="4116779"/>
                  <a:pt x="964946" y="4111441"/>
                </a:cubicBezTo>
                <a:cubicBezTo>
                  <a:pt x="964946" y="4106102"/>
                  <a:pt x="969266" y="4101717"/>
                  <a:pt x="974666" y="4101717"/>
                </a:cubicBezTo>
                <a:close/>
                <a:moveTo>
                  <a:pt x="733446" y="4101717"/>
                </a:moveTo>
                <a:cubicBezTo>
                  <a:pt x="738782" y="4101717"/>
                  <a:pt x="743166" y="4106039"/>
                  <a:pt x="743166" y="4111441"/>
                </a:cubicBezTo>
                <a:cubicBezTo>
                  <a:pt x="743166" y="4116843"/>
                  <a:pt x="738846" y="4121228"/>
                  <a:pt x="733446" y="4121228"/>
                </a:cubicBezTo>
                <a:cubicBezTo>
                  <a:pt x="728046" y="4121228"/>
                  <a:pt x="723662" y="4116779"/>
                  <a:pt x="723662" y="4111441"/>
                </a:cubicBezTo>
                <a:cubicBezTo>
                  <a:pt x="723662" y="4106102"/>
                  <a:pt x="728046" y="4101717"/>
                  <a:pt x="733446" y="4101717"/>
                </a:cubicBezTo>
                <a:close/>
                <a:moveTo>
                  <a:pt x="492225" y="4101717"/>
                </a:moveTo>
                <a:cubicBezTo>
                  <a:pt x="497561" y="4101717"/>
                  <a:pt x="501945" y="4106039"/>
                  <a:pt x="501945" y="4111441"/>
                </a:cubicBezTo>
                <a:cubicBezTo>
                  <a:pt x="501945" y="4116843"/>
                  <a:pt x="497625" y="4121228"/>
                  <a:pt x="492225" y="4121228"/>
                </a:cubicBezTo>
                <a:cubicBezTo>
                  <a:pt x="486826" y="4121228"/>
                  <a:pt x="482442" y="4116779"/>
                  <a:pt x="482442" y="4111441"/>
                </a:cubicBezTo>
                <a:cubicBezTo>
                  <a:pt x="482442" y="4106102"/>
                  <a:pt x="486826" y="4101717"/>
                  <a:pt x="492225" y="4101717"/>
                </a:cubicBezTo>
                <a:close/>
                <a:moveTo>
                  <a:pt x="251006" y="4101717"/>
                </a:moveTo>
                <a:cubicBezTo>
                  <a:pt x="256406" y="4101717"/>
                  <a:pt x="260790" y="4106039"/>
                  <a:pt x="260790" y="4111441"/>
                </a:cubicBezTo>
                <a:cubicBezTo>
                  <a:pt x="260790" y="4116843"/>
                  <a:pt x="256343" y="4121228"/>
                  <a:pt x="251006" y="4121228"/>
                </a:cubicBezTo>
                <a:cubicBezTo>
                  <a:pt x="245670" y="4121228"/>
                  <a:pt x="241286" y="4116779"/>
                  <a:pt x="241286" y="4111441"/>
                </a:cubicBezTo>
                <a:cubicBezTo>
                  <a:pt x="241286" y="4106102"/>
                  <a:pt x="245606" y="4101717"/>
                  <a:pt x="251006" y="4101717"/>
                </a:cubicBezTo>
                <a:close/>
                <a:moveTo>
                  <a:pt x="9723" y="4101717"/>
                </a:moveTo>
                <a:cubicBezTo>
                  <a:pt x="15122" y="4101717"/>
                  <a:pt x="19506" y="4106039"/>
                  <a:pt x="19506" y="4111441"/>
                </a:cubicBezTo>
                <a:cubicBezTo>
                  <a:pt x="19506" y="4116843"/>
                  <a:pt x="15060" y="4121228"/>
                  <a:pt x="9723" y="4121228"/>
                </a:cubicBezTo>
                <a:cubicBezTo>
                  <a:pt x="4387" y="4121228"/>
                  <a:pt x="3" y="4116779"/>
                  <a:pt x="3" y="4111441"/>
                </a:cubicBezTo>
                <a:cubicBezTo>
                  <a:pt x="3" y="4106102"/>
                  <a:pt x="4323" y="4101717"/>
                  <a:pt x="9723" y="4101717"/>
                </a:cubicBezTo>
                <a:close/>
                <a:moveTo>
                  <a:pt x="11820259" y="3860402"/>
                </a:moveTo>
                <a:cubicBezTo>
                  <a:pt x="11825659" y="3860402"/>
                  <a:pt x="11830043" y="3864851"/>
                  <a:pt x="11830043" y="3870190"/>
                </a:cubicBezTo>
                <a:cubicBezTo>
                  <a:pt x="11830043" y="3875528"/>
                  <a:pt x="11825596" y="3879913"/>
                  <a:pt x="11820259" y="3879913"/>
                </a:cubicBezTo>
                <a:cubicBezTo>
                  <a:pt x="11814922" y="3879913"/>
                  <a:pt x="11810539" y="3875592"/>
                  <a:pt x="11810539" y="3870190"/>
                </a:cubicBezTo>
                <a:cubicBezTo>
                  <a:pt x="11810539" y="3864787"/>
                  <a:pt x="11814859" y="3860402"/>
                  <a:pt x="11820259" y="3860402"/>
                </a:cubicBezTo>
                <a:close/>
                <a:moveTo>
                  <a:pt x="11579030" y="3860402"/>
                </a:moveTo>
                <a:cubicBezTo>
                  <a:pt x="11584430" y="3860402"/>
                  <a:pt x="11588815" y="3864851"/>
                  <a:pt x="11588815" y="3870190"/>
                </a:cubicBezTo>
                <a:cubicBezTo>
                  <a:pt x="11588815" y="3875528"/>
                  <a:pt x="11584367" y="3879913"/>
                  <a:pt x="11579030" y="3879913"/>
                </a:cubicBezTo>
                <a:cubicBezTo>
                  <a:pt x="11573694" y="3879913"/>
                  <a:pt x="11569310" y="3875592"/>
                  <a:pt x="11569310" y="3870190"/>
                </a:cubicBezTo>
                <a:cubicBezTo>
                  <a:pt x="11569310" y="3864787"/>
                  <a:pt x="11573630" y="3860402"/>
                  <a:pt x="11579030" y="3860402"/>
                </a:cubicBezTo>
                <a:close/>
                <a:moveTo>
                  <a:pt x="11337802" y="3860402"/>
                </a:moveTo>
                <a:cubicBezTo>
                  <a:pt x="11343202" y="3860402"/>
                  <a:pt x="11347587" y="3864851"/>
                  <a:pt x="11347587" y="3870190"/>
                </a:cubicBezTo>
                <a:cubicBezTo>
                  <a:pt x="11347587" y="3875528"/>
                  <a:pt x="11343139" y="3879913"/>
                  <a:pt x="11337802" y="3879913"/>
                </a:cubicBezTo>
                <a:cubicBezTo>
                  <a:pt x="11332466" y="3879913"/>
                  <a:pt x="11328082" y="3875592"/>
                  <a:pt x="11328082" y="3870190"/>
                </a:cubicBezTo>
                <a:cubicBezTo>
                  <a:pt x="11328082" y="3864787"/>
                  <a:pt x="11332402" y="3860402"/>
                  <a:pt x="11337802" y="3860402"/>
                </a:cubicBezTo>
                <a:close/>
                <a:moveTo>
                  <a:pt x="11096574" y="3860402"/>
                </a:moveTo>
                <a:cubicBezTo>
                  <a:pt x="11101910" y="3860402"/>
                  <a:pt x="11106294" y="3864851"/>
                  <a:pt x="11106294" y="3870190"/>
                </a:cubicBezTo>
                <a:cubicBezTo>
                  <a:pt x="11106294" y="3875528"/>
                  <a:pt x="11101974" y="3879913"/>
                  <a:pt x="11096574" y="3879913"/>
                </a:cubicBezTo>
                <a:cubicBezTo>
                  <a:pt x="11091174" y="3879913"/>
                  <a:pt x="11086790" y="3875592"/>
                  <a:pt x="11086790" y="3870190"/>
                </a:cubicBezTo>
                <a:cubicBezTo>
                  <a:pt x="11086790" y="3864787"/>
                  <a:pt x="11091174" y="3860402"/>
                  <a:pt x="11096574" y="3860402"/>
                </a:cubicBezTo>
                <a:close/>
                <a:moveTo>
                  <a:pt x="10855345" y="3860402"/>
                </a:moveTo>
                <a:cubicBezTo>
                  <a:pt x="10860682" y="3860402"/>
                  <a:pt x="10865065" y="3864851"/>
                  <a:pt x="10865065" y="3870190"/>
                </a:cubicBezTo>
                <a:cubicBezTo>
                  <a:pt x="10865065" y="3875528"/>
                  <a:pt x="10860682" y="3879913"/>
                  <a:pt x="10855345" y="3879913"/>
                </a:cubicBezTo>
                <a:cubicBezTo>
                  <a:pt x="10850008" y="3879913"/>
                  <a:pt x="10845625" y="3875592"/>
                  <a:pt x="10845625" y="3870190"/>
                </a:cubicBezTo>
                <a:cubicBezTo>
                  <a:pt x="10845625" y="3864787"/>
                  <a:pt x="10849945" y="3860402"/>
                  <a:pt x="10855345" y="3860402"/>
                </a:cubicBezTo>
                <a:close/>
                <a:moveTo>
                  <a:pt x="10614116" y="3860402"/>
                </a:moveTo>
                <a:cubicBezTo>
                  <a:pt x="10619516" y="3860402"/>
                  <a:pt x="10623901" y="3864851"/>
                  <a:pt x="10623901" y="3870190"/>
                </a:cubicBezTo>
                <a:cubicBezTo>
                  <a:pt x="10623901" y="3875528"/>
                  <a:pt x="10619454" y="3879913"/>
                  <a:pt x="10614116" y="3879913"/>
                </a:cubicBezTo>
                <a:cubicBezTo>
                  <a:pt x="10608780" y="3879913"/>
                  <a:pt x="10604396" y="3875592"/>
                  <a:pt x="10604396" y="3870190"/>
                </a:cubicBezTo>
                <a:cubicBezTo>
                  <a:pt x="10604396" y="3864787"/>
                  <a:pt x="10608716" y="3860402"/>
                  <a:pt x="10614116" y="3860402"/>
                </a:cubicBezTo>
                <a:close/>
                <a:moveTo>
                  <a:pt x="10372888" y="3860402"/>
                </a:moveTo>
                <a:cubicBezTo>
                  <a:pt x="10378288" y="3860402"/>
                  <a:pt x="10382673" y="3864851"/>
                  <a:pt x="10382673" y="3870190"/>
                </a:cubicBezTo>
                <a:cubicBezTo>
                  <a:pt x="10382673" y="3875528"/>
                  <a:pt x="10378225" y="3879913"/>
                  <a:pt x="10372888" y="3879913"/>
                </a:cubicBezTo>
                <a:cubicBezTo>
                  <a:pt x="10367552" y="3879913"/>
                  <a:pt x="10363168" y="3875592"/>
                  <a:pt x="10363168" y="3870190"/>
                </a:cubicBezTo>
                <a:cubicBezTo>
                  <a:pt x="10363168" y="3864787"/>
                  <a:pt x="10367488" y="3860402"/>
                  <a:pt x="10372888" y="3860402"/>
                </a:cubicBezTo>
                <a:close/>
                <a:moveTo>
                  <a:pt x="10131660" y="3860402"/>
                </a:moveTo>
                <a:cubicBezTo>
                  <a:pt x="10137060" y="3860402"/>
                  <a:pt x="10141444" y="3864851"/>
                  <a:pt x="10141444" y="3870190"/>
                </a:cubicBezTo>
                <a:cubicBezTo>
                  <a:pt x="10141444" y="3875528"/>
                  <a:pt x="10136997" y="3879913"/>
                  <a:pt x="10131660" y="3879913"/>
                </a:cubicBezTo>
                <a:cubicBezTo>
                  <a:pt x="10126323" y="3879913"/>
                  <a:pt x="10121940" y="3875592"/>
                  <a:pt x="10121940" y="3870190"/>
                </a:cubicBezTo>
                <a:cubicBezTo>
                  <a:pt x="10121940" y="3864787"/>
                  <a:pt x="10126260" y="3860402"/>
                  <a:pt x="10131660" y="3860402"/>
                </a:cubicBezTo>
                <a:close/>
                <a:moveTo>
                  <a:pt x="9890432" y="3860402"/>
                </a:moveTo>
                <a:cubicBezTo>
                  <a:pt x="9895768" y="3860402"/>
                  <a:pt x="9900152" y="3864851"/>
                  <a:pt x="9900152" y="3870190"/>
                </a:cubicBezTo>
                <a:cubicBezTo>
                  <a:pt x="9900152" y="3875528"/>
                  <a:pt x="9895832" y="3879913"/>
                  <a:pt x="9890432" y="3879913"/>
                </a:cubicBezTo>
                <a:cubicBezTo>
                  <a:pt x="9885031" y="3879913"/>
                  <a:pt x="9880648" y="3875592"/>
                  <a:pt x="9880648" y="3870190"/>
                </a:cubicBezTo>
                <a:cubicBezTo>
                  <a:pt x="9880648" y="3864787"/>
                  <a:pt x="9885031" y="3860402"/>
                  <a:pt x="9890432" y="3860402"/>
                </a:cubicBezTo>
                <a:close/>
                <a:moveTo>
                  <a:pt x="9649203" y="3860402"/>
                </a:moveTo>
                <a:cubicBezTo>
                  <a:pt x="9654540" y="3860402"/>
                  <a:pt x="9658923" y="3864851"/>
                  <a:pt x="9658923" y="3870190"/>
                </a:cubicBezTo>
                <a:cubicBezTo>
                  <a:pt x="9658923" y="3875528"/>
                  <a:pt x="9654540" y="3879913"/>
                  <a:pt x="9649203" y="3879913"/>
                </a:cubicBezTo>
                <a:cubicBezTo>
                  <a:pt x="9643866" y="3879913"/>
                  <a:pt x="9639483" y="3875592"/>
                  <a:pt x="9639483" y="3870190"/>
                </a:cubicBezTo>
                <a:cubicBezTo>
                  <a:pt x="9639483" y="3864787"/>
                  <a:pt x="9643803" y="3860402"/>
                  <a:pt x="9649203" y="3860402"/>
                </a:cubicBezTo>
                <a:close/>
                <a:moveTo>
                  <a:pt x="9417695" y="3860402"/>
                </a:moveTo>
                <a:cubicBezTo>
                  <a:pt x="9423031" y="3860402"/>
                  <a:pt x="9427416" y="3864851"/>
                  <a:pt x="9427416" y="3870190"/>
                </a:cubicBezTo>
                <a:cubicBezTo>
                  <a:pt x="9427416" y="3875528"/>
                  <a:pt x="9423095" y="3879913"/>
                  <a:pt x="9417695" y="3879913"/>
                </a:cubicBezTo>
                <a:cubicBezTo>
                  <a:pt x="9412295" y="3879913"/>
                  <a:pt x="9407911" y="3875592"/>
                  <a:pt x="9407911" y="3870190"/>
                </a:cubicBezTo>
                <a:cubicBezTo>
                  <a:pt x="9407911" y="3864787"/>
                  <a:pt x="9412295" y="3860402"/>
                  <a:pt x="9417695" y="3860402"/>
                </a:cubicBezTo>
                <a:close/>
                <a:moveTo>
                  <a:pt x="9176467" y="3860402"/>
                </a:moveTo>
                <a:cubicBezTo>
                  <a:pt x="9181803" y="3860402"/>
                  <a:pt x="9186187" y="3864851"/>
                  <a:pt x="9186187" y="3870190"/>
                </a:cubicBezTo>
                <a:cubicBezTo>
                  <a:pt x="9186187" y="3875528"/>
                  <a:pt x="9181867" y="3879913"/>
                  <a:pt x="9176467" y="3879913"/>
                </a:cubicBezTo>
                <a:cubicBezTo>
                  <a:pt x="9171066" y="3879913"/>
                  <a:pt x="9166683" y="3875592"/>
                  <a:pt x="9166683" y="3870190"/>
                </a:cubicBezTo>
                <a:cubicBezTo>
                  <a:pt x="9166683" y="3864787"/>
                  <a:pt x="9171066" y="3860402"/>
                  <a:pt x="9176467" y="3860402"/>
                </a:cubicBezTo>
                <a:close/>
                <a:moveTo>
                  <a:pt x="8935237" y="3860402"/>
                </a:moveTo>
                <a:cubicBezTo>
                  <a:pt x="8940574" y="3860402"/>
                  <a:pt x="8944958" y="3864851"/>
                  <a:pt x="8944958" y="3870190"/>
                </a:cubicBezTo>
                <a:cubicBezTo>
                  <a:pt x="8944958" y="3875528"/>
                  <a:pt x="8940638" y="3879913"/>
                  <a:pt x="8935237" y="3879913"/>
                </a:cubicBezTo>
                <a:cubicBezTo>
                  <a:pt x="8929837" y="3879913"/>
                  <a:pt x="8925454" y="3875592"/>
                  <a:pt x="8925454" y="3870190"/>
                </a:cubicBezTo>
                <a:cubicBezTo>
                  <a:pt x="8925454" y="3864787"/>
                  <a:pt x="8929837" y="3860402"/>
                  <a:pt x="8935237" y="3860402"/>
                </a:cubicBezTo>
                <a:close/>
                <a:moveTo>
                  <a:pt x="8694009" y="3860402"/>
                </a:moveTo>
                <a:cubicBezTo>
                  <a:pt x="8699346" y="3860402"/>
                  <a:pt x="8703730" y="3864851"/>
                  <a:pt x="8703730" y="3870190"/>
                </a:cubicBezTo>
                <a:cubicBezTo>
                  <a:pt x="8703730" y="3875528"/>
                  <a:pt x="8699346" y="3879913"/>
                  <a:pt x="8694009" y="3879913"/>
                </a:cubicBezTo>
                <a:cubicBezTo>
                  <a:pt x="8688673" y="3879913"/>
                  <a:pt x="8684289" y="3875592"/>
                  <a:pt x="8684289" y="3870190"/>
                </a:cubicBezTo>
                <a:cubicBezTo>
                  <a:pt x="8684289" y="3864787"/>
                  <a:pt x="8688609" y="3860402"/>
                  <a:pt x="8694009" y="3860402"/>
                </a:cubicBezTo>
                <a:close/>
                <a:moveTo>
                  <a:pt x="8452781" y="3860402"/>
                </a:moveTo>
                <a:cubicBezTo>
                  <a:pt x="8458181" y="3860402"/>
                  <a:pt x="8462566" y="3864851"/>
                  <a:pt x="8462566" y="3870190"/>
                </a:cubicBezTo>
                <a:cubicBezTo>
                  <a:pt x="8462566" y="3875528"/>
                  <a:pt x="8458118" y="3879913"/>
                  <a:pt x="8452781" y="3879913"/>
                </a:cubicBezTo>
                <a:cubicBezTo>
                  <a:pt x="8447445" y="3879913"/>
                  <a:pt x="8443061" y="3875592"/>
                  <a:pt x="8443061" y="3870190"/>
                </a:cubicBezTo>
                <a:cubicBezTo>
                  <a:pt x="8443061" y="3864787"/>
                  <a:pt x="8447381" y="3860402"/>
                  <a:pt x="8452781" y="3860402"/>
                </a:cubicBezTo>
                <a:close/>
                <a:moveTo>
                  <a:pt x="8211553" y="3860402"/>
                </a:moveTo>
                <a:cubicBezTo>
                  <a:pt x="8216889" y="3860402"/>
                  <a:pt x="8221273" y="3864851"/>
                  <a:pt x="8221273" y="3870190"/>
                </a:cubicBezTo>
                <a:cubicBezTo>
                  <a:pt x="8221273" y="3875528"/>
                  <a:pt x="8216953" y="3879913"/>
                  <a:pt x="8211553" y="3879913"/>
                </a:cubicBezTo>
                <a:cubicBezTo>
                  <a:pt x="8206152" y="3879913"/>
                  <a:pt x="8201769" y="3875592"/>
                  <a:pt x="8201769" y="3870190"/>
                </a:cubicBezTo>
                <a:cubicBezTo>
                  <a:pt x="8201769" y="3864787"/>
                  <a:pt x="8206152" y="3860402"/>
                  <a:pt x="8211553" y="3860402"/>
                </a:cubicBezTo>
                <a:close/>
                <a:moveTo>
                  <a:pt x="7970260" y="3860402"/>
                </a:moveTo>
                <a:cubicBezTo>
                  <a:pt x="7975661" y="3860402"/>
                  <a:pt x="7980044" y="3864851"/>
                  <a:pt x="7980044" y="3870190"/>
                </a:cubicBezTo>
                <a:cubicBezTo>
                  <a:pt x="7980044" y="3875528"/>
                  <a:pt x="7975661" y="3879913"/>
                  <a:pt x="7970260" y="3879913"/>
                </a:cubicBezTo>
                <a:cubicBezTo>
                  <a:pt x="7964860" y="3879913"/>
                  <a:pt x="7960477" y="3875592"/>
                  <a:pt x="7960477" y="3870190"/>
                </a:cubicBezTo>
                <a:cubicBezTo>
                  <a:pt x="7960477" y="3864787"/>
                  <a:pt x="7964860" y="3860402"/>
                  <a:pt x="7970260" y="3860402"/>
                </a:cubicBezTo>
                <a:close/>
                <a:moveTo>
                  <a:pt x="7729032" y="3860402"/>
                </a:moveTo>
                <a:cubicBezTo>
                  <a:pt x="7734369" y="3860402"/>
                  <a:pt x="7738753" y="3864851"/>
                  <a:pt x="7738753" y="3870190"/>
                </a:cubicBezTo>
                <a:cubicBezTo>
                  <a:pt x="7738753" y="3875528"/>
                  <a:pt x="7734432" y="3879913"/>
                  <a:pt x="7729032" y="3879913"/>
                </a:cubicBezTo>
                <a:cubicBezTo>
                  <a:pt x="7723632" y="3879913"/>
                  <a:pt x="7719249" y="3875592"/>
                  <a:pt x="7719249" y="3870190"/>
                </a:cubicBezTo>
                <a:cubicBezTo>
                  <a:pt x="7719249" y="3864787"/>
                  <a:pt x="7723632" y="3860402"/>
                  <a:pt x="7729032" y="3860402"/>
                </a:cubicBezTo>
                <a:close/>
                <a:moveTo>
                  <a:pt x="7487803" y="3860402"/>
                </a:moveTo>
                <a:cubicBezTo>
                  <a:pt x="7493139" y="3860402"/>
                  <a:pt x="7497524" y="3864851"/>
                  <a:pt x="7497524" y="3870190"/>
                </a:cubicBezTo>
                <a:cubicBezTo>
                  <a:pt x="7497524" y="3875528"/>
                  <a:pt x="7493203" y="3879913"/>
                  <a:pt x="7487803" y="3879913"/>
                </a:cubicBezTo>
                <a:cubicBezTo>
                  <a:pt x="7482403" y="3879913"/>
                  <a:pt x="7478019" y="3875592"/>
                  <a:pt x="7478019" y="3870190"/>
                </a:cubicBezTo>
                <a:cubicBezTo>
                  <a:pt x="7478019" y="3864787"/>
                  <a:pt x="7482403" y="3860402"/>
                  <a:pt x="7487803" y="3860402"/>
                </a:cubicBezTo>
                <a:close/>
                <a:moveTo>
                  <a:pt x="7246575" y="3860402"/>
                </a:moveTo>
                <a:cubicBezTo>
                  <a:pt x="7251975" y="3860402"/>
                  <a:pt x="7256359" y="3864851"/>
                  <a:pt x="7256359" y="3870190"/>
                </a:cubicBezTo>
                <a:cubicBezTo>
                  <a:pt x="7256359" y="3875528"/>
                  <a:pt x="7251912" y="3879913"/>
                  <a:pt x="7246575" y="3879913"/>
                </a:cubicBezTo>
                <a:cubicBezTo>
                  <a:pt x="7241238" y="3879913"/>
                  <a:pt x="7236855" y="3875592"/>
                  <a:pt x="7236855" y="3870190"/>
                </a:cubicBezTo>
                <a:cubicBezTo>
                  <a:pt x="7236855" y="3864787"/>
                  <a:pt x="7241175" y="3860402"/>
                  <a:pt x="7246575" y="3860402"/>
                </a:cubicBezTo>
                <a:close/>
                <a:moveTo>
                  <a:pt x="7005346" y="3860402"/>
                </a:moveTo>
                <a:cubicBezTo>
                  <a:pt x="7010746" y="3860402"/>
                  <a:pt x="7015130" y="3864851"/>
                  <a:pt x="7015130" y="3870190"/>
                </a:cubicBezTo>
                <a:cubicBezTo>
                  <a:pt x="7015130" y="3875528"/>
                  <a:pt x="7010683" y="3879913"/>
                  <a:pt x="7005346" y="3879913"/>
                </a:cubicBezTo>
                <a:cubicBezTo>
                  <a:pt x="7000009" y="3879913"/>
                  <a:pt x="6995626" y="3875592"/>
                  <a:pt x="6995626" y="3870190"/>
                </a:cubicBezTo>
                <a:cubicBezTo>
                  <a:pt x="6995626" y="3864787"/>
                  <a:pt x="6999946" y="3860402"/>
                  <a:pt x="7005346" y="3860402"/>
                </a:cubicBezTo>
                <a:close/>
                <a:moveTo>
                  <a:pt x="6764118" y="3860402"/>
                </a:moveTo>
                <a:cubicBezTo>
                  <a:pt x="6769518" y="3860402"/>
                  <a:pt x="6773902" y="3864851"/>
                  <a:pt x="6773902" y="3870190"/>
                </a:cubicBezTo>
                <a:cubicBezTo>
                  <a:pt x="6773902" y="3875528"/>
                  <a:pt x="6769518" y="3879913"/>
                  <a:pt x="6764118" y="3879913"/>
                </a:cubicBezTo>
                <a:cubicBezTo>
                  <a:pt x="6758718" y="3879913"/>
                  <a:pt x="6754335" y="3875592"/>
                  <a:pt x="6754335" y="3870190"/>
                </a:cubicBezTo>
                <a:cubicBezTo>
                  <a:pt x="6754335" y="3864787"/>
                  <a:pt x="6758718" y="3860402"/>
                  <a:pt x="6764118" y="3860402"/>
                </a:cubicBezTo>
                <a:close/>
                <a:moveTo>
                  <a:pt x="6522889" y="3860402"/>
                </a:moveTo>
                <a:cubicBezTo>
                  <a:pt x="6528225" y="3860402"/>
                  <a:pt x="6532610" y="3864851"/>
                  <a:pt x="6532610" y="3870190"/>
                </a:cubicBezTo>
                <a:cubicBezTo>
                  <a:pt x="6532610" y="3875528"/>
                  <a:pt x="6528289" y="3879913"/>
                  <a:pt x="6522889" y="3879913"/>
                </a:cubicBezTo>
                <a:cubicBezTo>
                  <a:pt x="6517489" y="3879913"/>
                  <a:pt x="6513105" y="3875592"/>
                  <a:pt x="6513105" y="3870190"/>
                </a:cubicBezTo>
                <a:cubicBezTo>
                  <a:pt x="6513105" y="3864787"/>
                  <a:pt x="6517489" y="3860402"/>
                  <a:pt x="6522889" y="3860402"/>
                </a:cubicBezTo>
                <a:close/>
                <a:moveTo>
                  <a:pt x="6281661" y="3860402"/>
                </a:moveTo>
                <a:cubicBezTo>
                  <a:pt x="6286997" y="3860402"/>
                  <a:pt x="6291381" y="3864851"/>
                  <a:pt x="6291381" y="3870190"/>
                </a:cubicBezTo>
                <a:cubicBezTo>
                  <a:pt x="6291381" y="3875528"/>
                  <a:pt x="6287061" y="3879913"/>
                  <a:pt x="6281661" y="3879913"/>
                </a:cubicBezTo>
                <a:cubicBezTo>
                  <a:pt x="6276261" y="3879913"/>
                  <a:pt x="6271877" y="3875592"/>
                  <a:pt x="6271877" y="3870190"/>
                </a:cubicBezTo>
                <a:cubicBezTo>
                  <a:pt x="6271877" y="3864787"/>
                  <a:pt x="6276261" y="3860402"/>
                  <a:pt x="6281661" y="3860402"/>
                </a:cubicBezTo>
                <a:close/>
                <a:moveTo>
                  <a:pt x="6040432" y="3860402"/>
                </a:moveTo>
                <a:cubicBezTo>
                  <a:pt x="6045832" y="3860402"/>
                  <a:pt x="6050216" y="3864851"/>
                  <a:pt x="6050216" y="3870190"/>
                </a:cubicBezTo>
                <a:cubicBezTo>
                  <a:pt x="6050216" y="3875528"/>
                  <a:pt x="6045769" y="3879913"/>
                  <a:pt x="6040432" y="3879913"/>
                </a:cubicBezTo>
                <a:cubicBezTo>
                  <a:pt x="6035095" y="3879913"/>
                  <a:pt x="6030712" y="3875592"/>
                  <a:pt x="6030712" y="3870190"/>
                </a:cubicBezTo>
                <a:cubicBezTo>
                  <a:pt x="6030712" y="3864787"/>
                  <a:pt x="6035032" y="3860402"/>
                  <a:pt x="6040432" y="3860402"/>
                </a:cubicBezTo>
                <a:close/>
                <a:moveTo>
                  <a:pt x="5799205" y="3860402"/>
                </a:moveTo>
                <a:cubicBezTo>
                  <a:pt x="5804606" y="3860402"/>
                  <a:pt x="5808989" y="3864851"/>
                  <a:pt x="5808989" y="3870190"/>
                </a:cubicBezTo>
                <a:cubicBezTo>
                  <a:pt x="5808989" y="3875528"/>
                  <a:pt x="5804542" y="3879913"/>
                  <a:pt x="5799205" y="3879913"/>
                </a:cubicBezTo>
                <a:cubicBezTo>
                  <a:pt x="5793870" y="3879913"/>
                  <a:pt x="5789486" y="3875592"/>
                  <a:pt x="5789486" y="3870190"/>
                </a:cubicBezTo>
                <a:cubicBezTo>
                  <a:pt x="5789486" y="3864787"/>
                  <a:pt x="5793806" y="3860402"/>
                  <a:pt x="5799205" y="3860402"/>
                </a:cubicBezTo>
                <a:close/>
                <a:moveTo>
                  <a:pt x="5557991" y="3860402"/>
                </a:moveTo>
                <a:cubicBezTo>
                  <a:pt x="5563392" y="3860402"/>
                  <a:pt x="5567774" y="3864851"/>
                  <a:pt x="5567774" y="3870190"/>
                </a:cubicBezTo>
                <a:cubicBezTo>
                  <a:pt x="5567774" y="3875528"/>
                  <a:pt x="5563392" y="3879913"/>
                  <a:pt x="5557991" y="3879913"/>
                </a:cubicBezTo>
                <a:cubicBezTo>
                  <a:pt x="5552592" y="3879913"/>
                  <a:pt x="5548208" y="3875592"/>
                  <a:pt x="5548208" y="3870190"/>
                </a:cubicBezTo>
                <a:cubicBezTo>
                  <a:pt x="5548208" y="3864787"/>
                  <a:pt x="5552592" y="3860402"/>
                  <a:pt x="5557991" y="3860402"/>
                </a:cubicBezTo>
                <a:close/>
                <a:moveTo>
                  <a:pt x="5316710" y="3860402"/>
                </a:moveTo>
                <a:cubicBezTo>
                  <a:pt x="5322044" y="3860402"/>
                  <a:pt x="5326429" y="3864851"/>
                  <a:pt x="5326429" y="3870190"/>
                </a:cubicBezTo>
                <a:cubicBezTo>
                  <a:pt x="5326429" y="3875528"/>
                  <a:pt x="5322105" y="3879913"/>
                  <a:pt x="5316710" y="3879913"/>
                </a:cubicBezTo>
                <a:cubicBezTo>
                  <a:pt x="5311314" y="3879913"/>
                  <a:pt x="5306924" y="3875592"/>
                  <a:pt x="5306924" y="3870190"/>
                </a:cubicBezTo>
                <a:cubicBezTo>
                  <a:pt x="5306924" y="3864787"/>
                  <a:pt x="5311314" y="3860402"/>
                  <a:pt x="5316710" y="3860402"/>
                </a:cubicBezTo>
                <a:close/>
                <a:moveTo>
                  <a:pt x="5075486" y="3860402"/>
                </a:moveTo>
                <a:cubicBezTo>
                  <a:pt x="5080820" y="3860402"/>
                  <a:pt x="5085202" y="3864851"/>
                  <a:pt x="5085202" y="3870190"/>
                </a:cubicBezTo>
                <a:cubicBezTo>
                  <a:pt x="5085202" y="3875528"/>
                  <a:pt x="5080883" y="3879913"/>
                  <a:pt x="5075486" y="3879913"/>
                </a:cubicBezTo>
                <a:cubicBezTo>
                  <a:pt x="5070087" y="3879913"/>
                  <a:pt x="5065705" y="3875592"/>
                  <a:pt x="5065705" y="3870190"/>
                </a:cubicBezTo>
                <a:cubicBezTo>
                  <a:pt x="5065705" y="3864787"/>
                  <a:pt x="5070087" y="3860402"/>
                  <a:pt x="5075486" y="3860402"/>
                </a:cubicBezTo>
                <a:close/>
                <a:moveTo>
                  <a:pt x="4834252" y="3860402"/>
                </a:moveTo>
                <a:cubicBezTo>
                  <a:pt x="4839658" y="3860402"/>
                  <a:pt x="4844040" y="3864851"/>
                  <a:pt x="4844040" y="3870190"/>
                </a:cubicBezTo>
                <a:cubicBezTo>
                  <a:pt x="4844040" y="3875528"/>
                  <a:pt x="4839595" y="3879913"/>
                  <a:pt x="4834252" y="3879913"/>
                </a:cubicBezTo>
                <a:cubicBezTo>
                  <a:pt x="4828915" y="3879913"/>
                  <a:pt x="4824534" y="3875592"/>
                  <a:pt x="4824534" y="3870190"/>
                </a:cubicBezTo>
                <a:cubicBezTo>
                  <a:pt x="4824534" y="3864787"/>
                  <a:pt x="4828853" y="3860402"/>
                  <a:pt x="4834252" y="3860402"/>
                </a:cubicBezTo>
                <a:close/>
                <a:moveTo>
                  <a:pt x="4593019" y="3860402"/>
                </a:moveTo>
                <a:cubicBezTo>
                  <a:pt x="4598416" y="3860402"/>
                  <a:pt x="4602795" y="3864851"/>
                  <a:pt x="4602795" y="3870190"/>
                </a:cubicBezTo>
                <a:cubicBezTo>
                  <a:pt x="4602795" y="3875528"/>
                  <a:pt x="4598353" y="3879913"/>
                  <a:pt x="4593019" y="3879913"/>
                </a:cubicBezTo>
                <a:cubicBezTo>
                  <a:pt x="4587686" y="3879913"/>
                  <a:pt x="4583304" y="3875592"/>
                  <a:pt x="4583304" y="3870190"/>
                </a:cubicBezTo>
                <a:cubicBezTo>
                  <a:pt x="4583304" y="3864787"/>
                  <a:pt x="4587622" y="3860402"/>
                  <a:pt x="4593019" y="3860402"/>
                </a:cubicBezTo>
                <a:close/>
                <a:moveTo>
                  <a:pt x="4351806" y="3860402"/>
                </a:moveTo>
                <a:cubicBezTo>
                  <a:pt x="4357195" y="3860402"/>
                  <a:pt x="4361580" y="3864851"/>
                  <a:pt x="4361580" y="3870190"/>
                </a:cubicBezTo>
                <a:cubicBezTo>
                  <a:pt x="4361580" y="3875528"/>
                  <a:pt x="4357195" y="3879913"/>
                  <a:pt x="4351806" y="3879913"/>
                </a:cubicBezTo>
                <a:cubicBezTo>
                  <a:pt x="4346397" y="3879913"/>
                  <a:pt x="4342006" y="3875592"/>
                  <a:pt x="4342006" y="3870190"/>
                </a:cubicBezTo>
                <a:cubicBezTo>
                  <a:pt x="4342006" y="3864787"/>
                  <a:pt x="4346397" y="3860402"/>
                  <a:pt x="4351806" y="3860402"/>
                </a:cubicBezTo>
                <a:close/>
                <a:moveTo>
                  <a:pt x="4110581" y="3860402"/>
                </a:moveTo>
                <a:cubicBezTo>
                  <a:pt x="4115984" y="3860402"/>
                  <a:pt x="4120362" y="3864851"/>
                  <a:pt x="4120362" y="3870190"/>
                </a:cubicBezTo>
                <a:cubicBezTo>
                  <a:pt x="4120362" y="3875528"/>
                  <a:pt x="4115984" y="3879913"/>
                  <a:pt x="4110581" y="3879913"/>
                </a:cubicBezTo>
                <a:cubicBezTo>
                  <a:pt x="4105180" y="3879913"/>
                  <a:pt x="4100799" y="3875592"/>
                  <a:pt x="4100799" y="3870190"/>
                </a:cubicBezTo>
                <a:cubicBezTo>
                  <a:pt x="4100799" y="3864787"/>
                  <a:pt x="4105180" y="3860402"/>
                  <a:pt x="4110581" y="3860402"/>
                </a:cubicBezTo>
                <a:close/>
                <a:moveTo>
                  <a:pt x="3869431" y="3860402"/>
                </a:moveTo>
                <a:cubicBezTo>
                  <a:pt x="3874765" y="3860402"/>
                  <a:pt x="3879149" y="3864851"/>
                  <a:pt x="3879149" y="3870190"/>
                </a:cubicBezTo>
                <a:cubicBezTo>
                  <a:pt x="3879149" y="3875528"/>
                  <a:pt x="3874828" y="3879913"/>
                  <a:pt x="3869431" y="3879913"/>
                </a:cubicBezTo>
                <a:cubicBezTo>
                  <a:pt x="3864030" y="3879913"/>
                  <a:pt x="3859648" y="3875592"/>
                  <a:pt x="3859648" y="3870190"/>
                </a:cubicBezTo>
                <a:cubicBezTo>
                  <a:pt x="3859648" y="3864787"/>
                  <a:pt x="3864030" y="3860402"/>
                  <a:pt x="3869431" y="3860402"/>
                </a:cubicBezTo>
                <a:close/>
                <a:moveTo>
                  <a:pt x="3628212" y="3860402"/>
                </a:moveTo>
                <a:cubicBezTo>
                  <a:pt x="3633533" y="3860402"/>
                  <a:pt x="3637936" y="3864851"/>
                  <a:pt x="3637936" y="3870190"/>
                </a:cubicBezTo>
                <a:cubicBezTo>
                  <a:pt x="3637936" y="3875528"/>
                  <a:pt x="3633597" y="3879913"/>
                  <a:pt x="3628212" y="3879913"/>
                </a:cubicBezTo>
                <a:cubicBezTo>
                  <a:pt x="3622814" y="3879913"/>
                  <a:pt x="3618430" y="3875592"/>
                  <a:pt x="3618430" y="3870190"/>
                </a:cubicBezTo>
                <a:cubicBezTo>
                  <a:pt x="3618430" y="3864787"/>
                  <a:pt x="3622814" y="3860402"/>
                  <a:pt x="3628212" y="3860402"/>
                </a:cubicBezTo>
                <a:close/>
                <a:moveTo>
                  <a:pt x="3386958" y="3860402"/>
                </a:moveTo>
                <a:cubicBezTo>
                  <a:pt x="3392359" y="3860402"/>
                  <a:pt x="3396744" y="3864851"/>
                  <a:pt x="3396744" y="3870190"/>
                </a:cubicBezTo>
                <a:cubicBezTo>
                  <a:pt x="3396744" y="3875528"/>
                  <a:pt x="3392296" y="3879913"/>
                  <a:pt x="3386958" y="3879913"/>
                </a:cubicBezTo>
                <a:cubicBezTo>
                  <a:pt x="3381621" y="3879913"/>
                  <a:pt x="3377236" y="3875592"/>
                  <a:pt x="3377236" y="3870190"/>
                </a:cubicBezTo>
                <a:cubicBezTo>
                  <a:pt x="3377236" y="3864787"/>
                  <a:pt x="3381557" y="3860402"/>
                  <a:pt x="3386958" y="3860402"/>
                </a:cubicBezTo>
                <a:close/>
                <a:moveTo>
                  <a:pt x="3145751" y="3860402"/>
                </a:moveTo>
                <a:cubicBezTo>
                  <a:pt x="3151150" y="3860402"/>
                  <a:pt x="3155533" y="3864851"/>
                  <a:pt x="3155533" y="3870190"/>
                </a:cubicBezTo>
                <a:cubicBezTo>
                  <a:pt x="3155533" y="3875528"/>
                  <a:pt x="3151087" y="3879913"/>
                  <a:pt x="3145751" y="3879913"/>
                </a:cubicBezTo>
                <a:cubicBezTo>
                  <a:pt x="3140416" y="3879913"/>
                  <a:pt x="3136033" y="3875592"/>
                  <a:pt x="3136033" y="3870190"/>
                </a:cubicBezTo>
                <a:cubicBezTo>
                  <a:pt x="3136033" y="3864787"/>
                  <a:pt x="3140352" y="3860402"/>
                  <a:pt x="3145751" y="3860402"/>
                </a:cubicBezTo>
                <a:close/>
                <a:moveTo>
                  <a:pt x="2904573" y="3860402"/>
                </a:moveTo>
                <a:cubicBezTo>
                  <a:pt x="2909972" y="3860402"/>
                  <a:pt x="2914356" y="3864851"/>
                  <a:pt x="2914356" y="3870190"/>
                </a:cubicBezTo>
                <a:cubicBezTo>
                  <a:pt x="2914356" y="3875528"/>
                  <a:pt x="2909972" y="3879913"/>
                  <a:pt x="2904573" y="3879913"/>
                </a:cubicBezTo>
                <a:cubicBezTo>
                  <a:pt x="2899174" y="3879913"/>
                  <a:pt x="2894791" y="3875592"/>
                  <a:pt x="2894791" y="3870190"/>
                </a:cubicBezTo>
                <a:cubicBezTo>
                  <a:pt x="2894791" y="3864787"/>
                  <a:pt x="2899174" y="3860402"/>
                  <a:pt x="2904573" y="3860402"/>
                </a:cubicBezTo>
                <a:close/>
                <a:moveTo>
                  <a:pt x="2663275" y="3860402"/>
                </a:moveTo>
                <a:cubicBezTo>
                  <a:pt x="2668613" y="3860402"/>
                  <a:pt x="2672998" y="3864851"/>
                  <a:pt x="2672998" y="3870190"/>
                </a:cubicBezTo>
                <a:cubicBezTo>
                  <a:pt x="2672998" y="3875528"/>
                  <a:pt x="2668675" y="3879913"/>
                  <a:pt x="2663275" y="3879913"/>
                </a:cubicBezTo>
                <a:cubicBezTo>
                  <a:pt x="2657876" y="3879913"/>
                  <a:pt x="2653492" y="3875592"/>
                  <a:pt x="2653492" y="3870190"/>
                </a:cubicBezTo>
                <a:cubicBezTo>
                  <a:pt x="2653492" y="3864787"/>
                  <a:pt x="2657876" y="3860402"/>
                  <a:pt x="2663275" y="3860402"/>
                </a:cubicBezTo>
                <a:close/>
                <a:moveTo>
                  <a:pt x="2422037" y="3860402"/>
                </a:moveTo>
                <a:cubicBezTo>
                  <a:pt x="2427372" y="3860402"/>
                  <a:pt x="2431754" y="3864851"/>
                  <a:pt x="2431754" y="3870190"/>
                </a:cubicBezTo>
                <a:cubicBezTo>
                  <a:pt x="2431754" y="3875528"/>
                  <a:pt x="2427435" y="3879913"/>
                  <a:pt x="2422037" y="3879913"/>
                </a:cubicBezTo>
                <a:cubicBezTo>
                  <a:pt x="2416640" y="3879913"/>
                  <a:pt x="2412257" y="3875592"/>
                  <a:pt x="2412257" y="3870190"/>
                </a:cubicBezTo>
                <a:cubicBezTo>
                  <a:pt x="2412257" y="3864787"/>
                  <a:pt x="2416640" y="3860402"/>
                  <a:pt x="2422037" y="3860402"/>
                </a:cubicBezTo>
                <a:close/>
                <a:moveTo>
                  <a:pt x="2180788" y="3860402"/>
                </a:moveTo>
                <a:cubicBezTo>
                  <a:pt x="2186202" y="3860402"/>
                  <a:pt x="2190580" y="3864851"/>
                  <a:pt x="2190580" y="3870190"/>
                </a:cubicBezTo>
                <a:cubicBezTo>
                  <a:pt x="2190580" y="3875528"/>
                  <a:pt x="2186136" y="3879913"/>
                  <a:pt x="2180788" y="3879913"/>
                </a:cubicBezTo>
                <a:cubicBezTo>
                  <a:pt x="2175475" y="3879913"/>
                  <a:pt x="2171085" y="3875592"/>
                  <a:pt x="2171085" y="3870190"/>
                </a:cubicBezTo>
                <a:cubicBezTo>
                  <a:pt x="2171085" y="3864787"/>
                  <a:pt x="2175412" y="3860402"/>
                  <a:pt x="2180788" y="3860402"/>
                </a:cubicBezTo>
                <a:close/>
                <a:moveTo>
                  <a:pt x="1939582" y="3860402"/>
                </a:moveTo>
                <a:cubicBezTo>
                  <a:pt x="1944980" y="3860402"/>
                  <a:pt x="1949366" y="3864851"/>
                  <a:pt x="1949366" y="3870190"/>
                </a:cubicBezTo>
                <a:cubicBezTo>
                  <a:pt x="1949366" y="3875528"/>
                  <a:pt x="1944920" y="3879913"/>
                  <a:pt x="1939582" y="3879913"/>
                </a:cubicBezTo>
                <a:cubicBezTo>
                  <a:pt x="1934245" y="3879913"/>
                  <a:pt x="1929861" y="3875592"/>
                  <a:pt x="1929861" y="3870190"/>
                </a:cubicBezTo>
                <a:cubicBezTo>
                  <a:pt x="1929861" y="3864787"/>
                  <a:pt x="1934184" y="3860402"/>
                  <a:pt x="1939582" y="3860402"/>
                </a:cubicBezTo>
                <a:close/>
                <a:moveTo>
                  <a:pt x="1698332" y="3860402"/>
                </a:moveTo>
                <a:cubicBezTo>
                  <a:pt x="1703734" y="3860402"/>
                  <a:pt x="1708118" y="3864851"/>
                  <a:pt x="1708118" y="3870190"/>
                </a:cubicBezTo>
                <a:cubicBezTo>
                  <a:pt x="1708118" y="3875528"/>
                  <a:pt x="1703734" y="3879913"/>
                  <a:pt x="1698332" y="3879913"/>
                </a:cubicBezTo>
                <a:cubicBezTo>
                  <a:pt x="1692931" y="3879913"/>
                  <a:pt x="1688547" y="3875592"/>
                  <a:pt x="1688547" y="3870190"/>
                </a:cubicBezTo>
                <a:cubicBezTo>
                  <a:pt x="1688547" y="3864787"/>
                  <a:pt x="1692931" y="3860402"/>
                  <a:pt x="1698332" y="3860402"/>
                </a:cubicBezTo>
                <a:close/>
                <a:moveTo>
                  <a:pt x="1457108" y="3860402"/>
                </a:moveTo>
                <a:cubicBezTo>
                  <a:pt x="1462443" y="3860402"/>
                  <a:pt x="1466827" y="3864851"/>
                  <a:pt x="1466827" y="3870190"/>
                </a:cubicBezTo>
                <a:cubicBezTo>
                  <a:pt x="1466827" y="3875528"/>
                  <a:pt x="1462507" y="3879913"/>
                  <a:pt x="1457108" y="3879913"/>
                </a:cubicBezTo>
                <a:cubicBezTo>
                  <a:pt x="1451707" y="3879913"/>
                  <a:pt x="1447323" y="3875592"/>
                  <a:pt x="1447323" y="3870190"/>
                </a:cubicBezTo>
                <a:cubicBezTo>
                  <a:pt x="1447323" y="3864787"/>
                  <a:pt x="1451707" y="3860402"/>
                  <a:pt x="1457108" y="3860402"/>
                </a:cubicBezTo>
                <a:close/>
                <a:moveTo>
                  <a:pt x="1215886" y="3860402"/>
                </a:moveTo>
                <a:cubicBezTo>
                  <a:pt x="1221286" y="3860402"/>
                  <a:pt x="1225670" y="3864851"/>
                  <a:pt x="1225670" y="3870190"/>
                </a:cubicBezTo>
                <a:cubicBezTo>
                  <a:pt x="1225670" y="3875528"/>
                  <a:pt x="1221223" y="3879913"/>
                  <a:pt x="1215886" y="3879913"/>
                </a:cubicBezTo>
                <a:cubicBezTo>
                  <a:pt x="1210550" y="3879913"/>
                  <a:pt x="1206166" y="3875592"/>
                  <a:pt x="1206166" y="3870190"/>
                </a:cubicBezTo>
                <a:cubicBezTo>
                  <a:pt x="1206166" y="3864787"/>
                  <a:pt x="1210486" y="3860402"/>
                  <a:pt x="1215886" y="3860402"/>
                </a:cubicBezTo>
                <a:close/>
                <a:moveTo>
                  <a:pt x="974666" y="3860402"/>
                </a:moveTo>
                <a:cubicBezTo>
                  <a:pt x="980066" y="3860402"/>
                  <a:pt x="984450" y="3864851"/>
                  <a:pt x="984450" y="3870190"/>
                </a:cubicBezTo>
                <a:cubicBezTo>
                  <a:pt x="984450" y="3875528"/>
                  <a:pt x="980003" y="3879913"/>
                  <a:pt x="974666" y="3879913"/>
                </a:cubicBezTo>
                <a:cubicBezTo>
                  <a:pt x="969330" y="3879913"/>
                  <a:pt x="964946" y="3875592"/>
                  <a:pt x="964946" y="3870190"/>
                </a:cubicBezTo>
                <a:cubicBezTo>
                  <a:pt x="964946" y="3864787"/>
                  <a:pt x="969266" y="3860402"/>
                  <a:pt x="974666" y="3860402"/>
                </a:cubicBezTo>
                <a:close/>
                <a:moveTo>
                  <a:pt x="733446" y="3860402"/>
                </a:moveTo>
                <a:cubicBezTo>
                  <a:pt x="738782" y="3860402"/>
                  <a:pt x="743166" y="3864851"/>
                  <a:pt x="743166" y="3870190"/>
                </a:cubicBezTo>
                <a:cubicBezTo>
                  <a:pt x="743166" y="3875528"/>
                  <a:pt x="738846" y="3879913"/>
                  <a:pt x="733446" y="3879913"/>
                </a:cubicBezTo>
                <a:cubicBezTo>
                  <a:pt x="728046" y="3879913"/>
                  <a:pt x="723662" y="3875592"/>
                  <a:pt x="723662" y="3870190"/>
                </a:cubicBezTo>
                <a:cubicBezTo>
                  <a:pt x="723662" y="3864787"/>
                  <a:pt x="728046" y="3860402"/>
                  <a:pt x="733446" y="3860402"/>
                </a:cubicBezTo>
                <a:close/>
                <a:moveTo>
                  <a:pt x="492225" y="3860402"/>
                </a:moveTo>
                <a:cubicBezTo>
                  <a:pt x="497561" y="3860402"/>
                  <a:pt x="501945" y="3864851"/>
                  <a:pt x="501945" y="3870190"/>
                </a:cubicBezTo>
                <a:cubicBezTo>
                  <a:pt x="501945" y="3875528"/>
                  <a:pt x="497625" y="3879913"/>
                  <a:pt x="492225" y="3879913"/>
                </a:cubicBezTo>
                <a:cubicBezTo>
                  <a:pt x="486825" y="3879913"/>
                  <a:pt x="482441" y="3875592"/>
                  <a:pt x="482441" y="3870190"/>
                </a:cubicBezTo>
                <a:cubicBezTo>
                  <a:pt x="482441" y="3864787"/>
                  <a:pt x="486825" y="3860402"/>
                  <a:pt x="492225" y="3860402"/>
                </a:cubicBezTo>
                <a:close/>
                <a:moveTo>
                  <a:pt x="251006" y="3860402"/>
                </a:moveTo>
                <a:cubicBezTo>
                  <a:pt x="256406" y="3860402"/>
                  <a:pt x="260790" y="3864851"/>
                  <a:pt x="260790" y="3870190"/>
                </a:cubicBezTo>
                <a:cubicBezTo>
                  <a:pt x="260790" y="3875528"/>
                  <a:pt x="256343" y="3879913"/>
                  <a:pt x="251006" y="3879913"/>
                </a:cubicBezTo>
                <a:cubicBezTo>
                  <a:pt x="245670" y="3879913"/>
                  <a:pt x="241286" y="3875592"/>
                  <a:pt x="241286" y="3870190"/>
                </a:cubicBezTo>
                <a:cubicBezTo>
                  <a:pt x="241286" y="3864787"/>
                  <a:pt x="245606" y="3860402"/>
                  <a:pt x="251006" y="3860402"/>
                </a:cubicBezTo>
                <a:close/>
                <a:moveTo>
                  <a:pt x="9722" y="3860402"/>
                </a:moveTo>
                <a:cubicBezTo>
                  <a:pt x="15122" y="3860402"/>
                  <a:pt x="19506" y="3864851"/>
                  <a:pt x="19506" y="3870190"/>
                </a:cubicBezTo>
                <a:cubicBezTo>
                  <a:pt x="19506" y="3875528"/>
                  <a:pt x="15059" y="3879913"/>
                  <a:pt x="9722" y="3879913"/>
                </a:cubicBezTo>
                <a:cubicBezTo>
                  <a:pt x="4387" y="3879913"/>
                  <a:pt x="3" y="3875592"/>
                  <a:pt x="3" y="3870190"/>
                </a:cubicBezTo>
                <a:cubicBezTo>
                  <a:pt x="3" y="3864787"/>
                  <a:pt x="4323" y="3860402"/>
                  <a:pt x="9722" y="3860402"/>
                </a:cubicBezTo>
                <a:close/>
                <a:moveTo>
                  <a:pt x="11820259" y="3619151"/>
                </a:moveTo>
                <a:cubicBezTo>
                  <a:pt x="11825659" y="3619151"/>
                  <a:pt x="11830043" y="3623473"/>
                  <a:pt x="11830043" y="3628875"/>
                </a:cubicBezTo>
                <a:cubicBezTo>
                  <a:pt x="11830043" y="3634277"/>
                  <a:pt x="11825596" y="3638662"/>
                  <a:pt x="11820259" y="3638662"/>
                </a:cubicBezTo>
                <a:cubicBezTo>
                  <a:pt x="11814922" y="3638662"/>
                  <a:pt x="11810539" y="3634213"/>
                  <a:pt x="11810539" y="3628875"/>
                </a:cubicBezTo>
                <a:cubicBezTo>
                  <a:pt x="11810539" y="3623536"/>
                  <a:pt x="11814859" y="3619151"/>
                  <a:pt x="11820259" y="3619151"/>
                </a:cubicBezTo>
                <a:close/>
                <a:moveTo>
                  <a:pt x="11579030" y="3619151"/>
                </a:moveTo>
                <a:cubicBezTo>
                  <a:pt x="11584430" y="3619151"/>
                  <a:pt x="11588815" y="3623473"/>
                  <a:pt x="11588815" y="3628875"/>
                </a:cubicBezTo>
                <a:cubicBezTo>
                  <a:pt x="11588815" y="3634277"/>
                  <a:pt x="11584367" y="3638662"/>
                  <a:pt x="11579030" y="3638662"/>
                </a:cubicBezTo>
                <a:cubicBezTo>
                  <a:pt x="11573694" y="3638662"/>
                  <a:pt x="11569310" y="3634213"/>
                  <a:pt x="11569310" y="3628875"/>
                </a:cubicBezTo>
                <a:cubicBezTo>
                  <a:pt x="11569310" y="3623536"/>
                  <a:pt x="11573630" y="3619151"/>
                  <a:pt x="11579030" y="3619151"/>
                </a:cubicBezTo>
                <a:close/>
                <a:moveTo>
                  <a:pt x="11337802" y="3619151"/>
                </a:moveTo>
                <a:cubicBezTo>
                  <a:pt x="11343202" y="3619151"/>
                  <a:pt x="11347587" y="3623473"/>
                  <a:pt x="11347587" y="3628875"/>
                </a:cubicBezTo>
                <a:cubicBezTo>
                  <a:pt x="11347587" y="3634277"/>
                  <a:pt x="11343139" y="3638662"/>
                  <a:pt x="11337802" y="3638662"/>
                </a:cubicBezTo>
                <a:cubicBezTo>
                  <a:pt x="11332466" y="3638662"/>
                  <a:pt x="11328082" y="3634213"/>
                  <a:pt x="11328082" y="3628875"/>
                </a:cubicBezTo>
                <a:cubicBezTo>
                  <a:pt x="11328082" y="3623536"/>
                  <a:pt x="11332402" y="3619151"/>
                  <a:pt x="11337802" y="3619151"/>
                </a:cubicBezTo>
                <a:close/>
                <a:moveTo>
                  <a:pt x="11096574" y="3619151"/>
                </a:moveTo>
                <a:cubicBezTo>
                  <a:pt x="11101910" y="3619151"/>
                  <a:pt x="11106294" y="3623473"/>
                  <a:pt x="11106294" y="3628875"/>
                </a:cubicBezTo>
                <a:cubicBezTo>
                  <a:pt x="11106294" y="3634277"/>
                  <a:pt x="11101974" y="3638662"/>
                  <a:pt x="11096574" y="3638662"/>
                </a:cubicBezTo>
                <a:cubicBezTo>
                  <a:pt x="11091174" y="3638662"/>
                  <a:pt x="11086790" y="3634213"/>
                  <a:pt x="11086790" y="3628875"/>
                </a:cubicBezTo>
                <a:cubicBezTo>
                  <a:pt x="11086790" y="3623536"/>
                  <a:pt x="11091174" y="3619151"/>
                  <a:pt x="11096574" y="3619151"/>
                </a:cubicBezTo>
                <a:close/>
                <a:moveTo>
                  <a:pt x="10855345" y="3619151"/>
                </a:moveTo>
                <a:cubicBezTo>
                  <a:pt x="10860682" y="3619151"/>
                  <a:pt x="10865065" y="3623473"/>
                  <a:pt x="10865065" y="3628875"/>
                </a:cubicBezTo>
                <a:cubicBezTo>
                  <a:pt x="10865065" y="3634277"/>
                  <a:pt x="10860682" y="3638662"/>
                  <a:pt x="10855345" y="3638662"/>
                </a:cubicBezTo>
                <a:cubicBezTo>
                  <a:pt x="10850008" y="3638662"/>
                  <a:pt x="10845625" y="3634213"/>
                  <a:pt x="10845625" y="3628875"/>
                </a:cubicBezTo>
                <a:cubicBezTo>
                  <a:pt x="10845625" y="3623536"/>
                  <a:pt x="10849945" y="3619151"/>
                  <a:pt x="10855345" y="3619151"/>
                </a:cubicBezTo>
                <a:close/>
                <a:moveTo>
                  <a:pt x="10614116" y="3619151"/>
                </a:moveTo>
                <a:cubicBezTo>
                  <a:pt x="10619516" y="3619151"/>
                  <a:pt x="10623901" y="3623473"/>
                  <a:pt x="10623901" y="3628875"/>
                </a:cubicBezTo>
                <a:cubicBezTo>
                  <a:pt x="10623901" y="3634277"/>
                  <a:pt x="10619454" y="3638662"/>
                  <a:pt x="10614116" y="3638662"/>
                </a:cubicBezTo>
                <a:cubicBezTo>
                  <a:pt x="10608780" y="3638662"/>
                  <a:pt x="10604396" y="3634213"/>
                  <a:pt x="10604396" y="3628875"/>
                </a:cubicBezTo>
                <a:cubicBezTo>
                  <a:pt x="10604396" y="3623536"/>
                  <a:pt x="10608716" y="3619151"/>
                  <a:pt x="10614116" y="3619151"/>
                </a:cubicBezTo>
                <a:close/>
                <a:moveTo>
                  <a:pt x="10372888" y="3619151"/>
                </a:moveTo>
                <a:cubicBezTo>
                  <a:pt x="10378288" y="3619151"/>
                  <a:pt x="10382673" y="3623473"/>
                  <a:pt x="10382673" y="3628875"/>
                </a:cubicBezTo>
                <a:cubicBezTo>
                  <a:pt x="10382673" y="3634277"/>
                  <a:pt x="10378225" y="3638662"/>
                  <a:pt x="10372888" y="3638662"/>
                </a:cubicBezTo>
                <a:cubicBezTo>
                  <a:pt x="10367552" y="3638662"/>
                  <a:pt x="10363168" y="3634213"/>
                  <a:pt x="10363168" y="3628875"/>
                </a:cubicBezTo>
                <a:cubicBezTo>
                  <a:pt x="10363168" y="3623536"/>
                  <a:pt x="10367488" y="3619151"/>
                  <a:pt x="10372888" y="3619151"/>
                </a:cubicBezTo>
                <a:close/>
                <a:moveTo>
                  <a:pt x="10131660" y="3619151"/>
                </a:moveTo>
                <a:cubicBezTo>
                  <a:pt x="10137060" y="3619151"/>
                  <a:pt x="10141444" y="3623473"/>
                  <a:pt x="10141444" y="3628875"/>
                </a:cubicBezTo>
                <a:cubicBezTo>
                  <a:pt x="10141444" y="3634277"/>
                  <a:pt x="10136997" y="3638662"/>
                  <a:pt x="10131660" y="3638662"/>
                </a:cubicBezTo>
                <a:cubicBezTo>
                  <a:pt x="10126323" y="3638662"/>
                  <a:pt x="10121940" y="3634213"/>
                  <a:pt x="10121940" y="3628875"/>
                </a:cubicBezTo>
                <a:cubicBezTo>
                  <a:pt x="10121940" y="3623536"/>
                  <a:pt x="10126260" y="3619151"/>
                  <a:pt x="10131660" y="3619151"/>
                </a:cubicBezTo>
                <a:close/>
                <a:moveTo>
                  <a:pt x="9890432" y="3619151"/>
                </a:moveTo>
                <a:cubicBezTo>
                  <a:pt x="9895768" y="3619151"/>
                  <a:pt x="9900152" y="3623473"/>
                  <a:pt x="9900152" y="3628875"/>
                </a:cubicBezTo>
                <a:cubicBezTo>
                  <a:pt x="9900152" y="3634277"/>
                  <a:pt x="9895832" y="3638662"/>
                  <a:pt x="9890432" y="3638662"/>
                </a:cubicBezTo>
                <a:cubicBezTo>
                  <a:pt x="9885031" y="3638662"/>
                  <a:pt x="9880648" y="3634213"/>
                  <a:pt x="9880648" y="3628875"/>
                </a:cubicBezTo>
                <a:cubicBezTo>
                  <a:pt x="9880648" y="3623536"/>
                  <a:pt x="9885031" y="3619151"/>
                  <a:pt x="9890432" y="3619151"/>
                </a:cubicBezTo>
                <a:close/>
                <a:moveTo>
                  <a:pt x="9649203" y="3619151"/>
                </a:moveTo>
                <a:cubicBezTo>
                  <a:pt x="9654540" y="3619151"/>
                  <a:pt x="9658923" y="3623473"/>
                  <a:pt x="9658923" y="3628875"/>
                </a:cubicBezTo>
                <a:cubicBezTo>
                  <a:pt x="9658923" y="3634277"/>
                  <a:pt x="9654540" y="3638662"/>
                  <a:pt x="9649203" y="3638662"/>
                </a:cubicBezTo>
                <a:cubicBezTo>
                  <a:pt x="9643866" y="3638662"/>
                  <a:pt x="9639483" y="3634213"/>
                  <a:pt x="9639483" y="3628875"/>
                </a:cubicBezTo>
                <a:cubicBezTo>
                  <a:pt x="9639483" y="3623536"/>
                  <a:pt x="9643803" y="3619151"/>
                  <a:pt x="9649203" y="3619151"/>
                </a:cubicBezTo>
                <a:close/>
                <a:moveTo>
                  <a:pt x="9417695" y="3619151"/>
                </a:moveTo>
                <a:cubicBezTo>
                  <a:pt x="9423031" y="3619151"/>
                  <a:pt x="9427416" y="3623473"/>
                  <a:pt x="9427416" y="3628875"/>
                </a:cubicBezTo>
                <a:cubicBezTo>
                  <a:pt x="9427416" y="3634277"/>
                  <a:pt x="9423095" y="3638662"/>
                  <a:pt x="9417695" y="3638662"/>
                </a:cubicBezTo>
                <a:cubicBezTo>
                  <a:pt x="9412295" y="3638662"/>
                  <a:pt x="9407911" y="3634213"/>
                  <a:pt x="9407911" y="3628875"/>
                </a:cubicBezTo>
                <a:cubicBezTo>
                  <a:pt x="9407911" y="3623536"/>
                  <a:pt x="9412295" y="3619151"/>
                  <a:pt x="9417695" y="3619151"/>
                </a:cubicBezTo>
                <a:close/>
                <a:moveTo>
                  <a:pt x="9176467" y="3619151"/>
                </a:moveTo>
                <a:cubicBezTo>
                  <a:pt x="9181803" y="3619151"/>
                  <a:pt x="9186187" y="3623473"/>
                  <a:pt x="9186187" y="3628875"/>
                </a:cubicBezTo>
                <a:cubicBezTo>
                  <a:pt x="9186187" y="3634277"/>
                  <a:pt x="9181867" y="3638662"/>
                  <a:pt x="9176467" y="3638662"/>
                </a:cubicBezTo>
                <a:cubicBezTo>
                  <a:pt x="9171066" y="3638662"/>
                  <a:pt x="9166683" y="3634213"/>
                  <a:pt x="9166683" y="3628875"/>
                </a:cubicBezTo>
                <a:cubicBezTo>
                  <a:pt x="9166683" y="3623536"/>
                  <a:pt x="9171066" y="3619151"/>
                  <a:pt x="9176467" y="3619151"/>
                </a:cubicBezTo>
                <a:close/>
                <a:moveTo>
                  <a:pt x="8935237" y="3619151"/>
                </a:moveTo>
                <a:cubicBezTo>
                  <a:pt x="8940574" y="3619151"/>
                  <a:pt x="8944958" y="3623473"/>
                  <a:pt x="8944958" y="3628875"/>
                </a:cubicBezTo>
                <a:cubicBezTo>
                  <a:pt x="8944958" y="3634277"/>
                  <a:pt x="8940638" y="3638662"/>
                  <a:pt x="8935237" y="3638662"/>
                </a:cubicBezTo>
                <a:cubicBezTo>
                  <a:pt x="8929837" y="3638662"/>
                  <a:pt x="8925454" y="3634213"/>
                  <a:pt x="8925454" y="3628875"/>
                </a:cubicBezTo>
                <a:cubicBezTo>
                  <a:pt x="8925454" y="3623536"/>
                  <a:pt x="8929837" y="3619151"/>
                  <a:pt x="8935237" y="3619151"/>
                </a:cubicBezTo>
                <a:close/>
                <a:moveTo>
                  <a:pt x="8694009" y="3619151"/>
                </a:moveTo>
                <a:cubicBezTo>
                  <a:pt x="8699346" y="3619151"/>
                  <a:pt x="8703730" y="3623473"/>
                  <a:pt x="8703730" y="3628875"/>
                </a:cubicBezTo>
                <a:cubicBezTo>
                  <a:pt x="8703730" y="3634277"/>
                  <a:pt x="8699346" y="3638662"/>
                  <a:pt x="8694009" y="3638662"/>
                </a:cubicBezTo>
                <a:cubicBezTo>
                  <a:pt x="8688673" y="3638662"/>
                  <a:pt x="8684289" y="3634213"/>
                  <a:pt x="8684289" y="3628875"/>
                </a:cubicBezTo>
                <a:cubicBezTo>
                  <a:pt x="8684289" y="3623536"/>
                  <a:pt x="8688609" y="3619151"/>
                  <a:pt x="8694009" y="3619151"/>
                </a:cubicBezTo>
                <a:close/>
                <a:moveTo>
                  <a:pt x="8452781" y="3619151"/>
                </a:moveTo>
                <a:cubicBezTo>
                  <a:pt x="8458181" y="3619151"/>
                  <a:pt x="8462566" y="3623473"/>
                  <a:pt x="8462566" y="3628875"/>
                </a:cubicBezTo>
                <a:cubicBezTo>
                  <a:pt x="8462566" y="3634277"/>
                  <a:pt x="8458118" y="3638662"/>
                  <a:pt x="8452781" y="3638662"/>
                </a:cubicBezTo>
                <a:cubicBezTo>
                  <a:pt x="8447445" y="3638662"/>
                  <a:pt x="8443061" y="3634213"/>
                  <a:pt x="8443061" y="3628875"/>
                </a:cubicBezTo>
                <a:cubicBezTo>
                  <a:pt x="8443061" y="3623536"/>
                  <a:pt x="8447381" y="3619151"/>
                  <a:pt x="8452781" y="3619151"/>
                </a:cubicBezTo>
                <a:close/>
                <a:moveTo>
                  <a:pt x="8211553" y="3619151"/>
                </a:moveTo>
                <a:cubicBezTo>
                  <a:pt x="8216889" y="3619151"/>
                  <a:pt x="8221273" y="3623473"/>
                  <a:pt x="8221273" y="3628875"/>
                </a:cubicBezTo>
                <a:cubicBezTo>
                  <a:pt x="8221273" y="3634277"/>
                  <a:pt x="8216953" y="3638662"/>
                  <a:pt x="8211553" y="3638662"/>
                </a:cubicBezTo>
                <a:cubicBezTo>
                  <a:pt x="8206152" y="3638662"/>
                  <a:pt x="8201769" y="3634213"/>
                  <a:pt x="8201769" y="3628875"/>
                </a:cubicBezTo>
                <a:cubicBezTo>
                  <a:pt x="8201769" y="3623536"/>
                  <a:pt x="8206152" y="3619151"/>
                  <a:pt x="8211553" y="3619151"/>
                </a:cubicBezTo>
                <a:close/>
                <a:moveTo>
                  <a:pt x="7970260" y="3619151"/>
                </a:moveTo>
                <a:cubicBezTo>
                  <a:pt x="7975661" y="3619151"/>
                  <a:pt x="7980044" y="3623473"/>
                  <a:pt x="7980044" y="3628875"/>
                </a:cubicBezTo>
                <a:cubicBezTo>
                  <a:pt x="7980044" y="3634277"/>
                  <a:pt x="7975661" y="3638662"/>
                  <a:pt x="7970260" y="3638662"/>
                </a:cubicBezTo>
                <a:cubicBezTo>
                  <a:pt x="7964860" y="3638662"/>
                  <a:pt x="7960477" y="3634213"/>
                  <a:pt x="7960477" y="3628875"/>
                </a:cubicBezTo>
                <a:cubicBezTo>
                  <a:pt x="7960477" y="3623536"/>
                  <a:pt x="7964860" y="3619151"/>
                  <a:pt x="7970260" y="3619151"/>
                </a:cubicBezTo>
                <a:close/>
                <a:moveTo>
                  <a:pt x="7729032" y="3619151"/>
                </a:moveTo>
                <a:cubicBezTo>
                  <a:pt x="7734369" y="3619151"/>
                  <a:pt x="7738753" y="3623473"/>
                  <a:pt x="7738753" y="3628875"/>
                </a:cubicBezTo>
                <a:cubicBezTo>
                  <a:pt x="7738753" y="3634277"/>
                  <a:pt x="7734432" y="3638662"/>
                  <a:pt x="7729032" y="3638662"/>
                </a:cubicBezTo>
                <a:cubicBezTo>
                  <a:pt x="7723632" y="3638662"/>
                  <a:pt x="7719249" y="3634213"/>
                  <a:pt x="7719249" y="3628875"/>
                </a:cubicBezTo>
                <a:cubicBezTo>
                  <a:pt x="7719249" y="3623536"/>
                  <a:pt x="7723632" y="3619151"/>
                  <a:pt x="7729032" y="3619151"/>
                </a:cubicBezTo>
                <a:close/>
                <a:moveTo>
                  <a:pt x="7487803" y="3619151"/>
                </a:moveTo>
                <a:cubicBezTo>
                  <a:pt x="7493139" y="3619151"/>
                  <a:pt x="7497524" y="3623473"/>
                  <a:pt x="7497524" y="3628875"/>
                </a:cubicBezTo>
                <a:cubicBezTo>
                  <a:pt x="7497524" y="3634277"/>
                  <a:pt x="7493203" y="3638662"/>
                  <a:pt x="7487803" y="3638662"/>
                </a:cubicBezTo>
                <a:cubicBezTo>
                  <a:pt x="7482403" y="3638662"/>
                  <a:pt x="7478019" y="3634213"/>
                  <a:pt x="7478019" y="3628875"/>
                </a:cubicBezTo>
                <a:cubicBezTo>
                  <a:pt x="7478019" y="3623536"/>
                  <a:pt x="7482403" y="3619151"/>
                  <a:pt x="7487803" y="3619151"/>
                </a:cubicBezTo>
                <a:close/>
                <a:moveTo>
                  <a:pt x="7246575" y="3619151"/>
                </a:moveTo>
                <a:cubicBezTo>
                  <a:pt x="7251975" y="3619151"/>
                  <a:pt x="7256359" y="3623473"/>
                  <a:pt x="7256359" y="3628875"/>
                </a:cubicBezTo>
                <a:cubicBezTo>
                  <a:pt x="7256359" y="3634277"/>
                  <a:pt x="7251912" y="3638662"/>
                  <a:pt x="7246575" y="3638662"/>
                </a:cubicBezTo>
                <a:cubicBezTo>
                  <a:pt x="7241238" y="3638662"/>
                  <a:pt x="7236855" y="3634213"/>
                  <a:pt x="7236855" y="3628875"/>
                </a:cubicBezTo>
                <a:cubicBezTo>
                  <a:pt x="7236855" y="3623536"/>
                  <a:pt x="7241175" y="3619151"/>
                  <a:pt x="7246575" y="3619151"/>
                </a:cubicBezTo>
                <a:close/>
                <a:moveTo>
                  <a:pt x="7005346" y="3619151"/>
                </a:moveTo>
                <a:cubicBezTo>
                  <a:pt x="7010746" y="3619151"/>
                  <a:pt x="7015130" y="3623473"/>
                  <a:pt x="7015130" y="3628875"/>
                </a:cubicBezTo>
                <a:cubicBezTo>
                  <a:pt x="7015130" y="3634277"/>
                  <a:pt x="7010683" y="3638662"/>
                  <a:pt x="7005346" y="3638662"/>
                </a:cubicBezTo>
                <a:cubicBezTo>
                  <a:pt x="7000009" y="3638662"/>
                  <a:pt x="6995626" y="3634213"/>
                  <a:pt x="6995626" y="3628875"/>
                </a:cubicBezTo>
                <a:cubicBezTo>
                  <a:pt x="6995626" y="3623536"/>
                  <a:pt x="6999946" y="3619151"/>
                  <a:pt x="7005346" y="3619151"/>
                </a:cubicBezTo>
                <a:close/>
                <a:moveTo>
                  <a:pt x="6764118" y="3619151"/>
                </a:moveTo>
                <a:cubicBezTo>
                  <a:pt x="6769518" y="3619151"/>
                  <a:pt x="6773902" y="3623473"/>
                  <a:pt x="6773902" y="3628875"/>
                </a:cubicBezTo>
                <a:cubicBezTo>
                  <a:pt x="6773902" y="3634277"/>
                  <a:pt x="6769518" y="3638662"/>
                  <a:pt x="6764118" y="3638662"/>
                </a:cubicBezTo>
                <a:cubicBezTo>
                  <a:pt x="6758718" y="3638662"/>
                  <a:pt x="6754335" y="3634213"/>
                  <a:pt x="6754335" y="3628875"/>
                </a:cubicBezTo>
                <a:cubicBezTo>
                  <a:pt x="6754335" y="3623536"/>
                  <a:pt x="6758718" y="3619151"/>
                  <a:pt x="6764118" y="3619151"/>
                </a:cubicBezTo>
                <a:close/>
                <a:moveTo>
                  <a:pt x="6522889" y="3619151"/>
                </a:moveTo>
                <a:cubicBezTo>
                  <a:pt x="6528225" y="3619151"/>
                  <a:pt x="6532610" y="3623473"/>
                  <a:pt x="6532610" y="3628875"/>
                </a:cubicBezTo>
                <a:cubicBezTo>
                  <a:pt x="6532610" y="3634277"/>
                  <a:pt x="6528289" y="3638662"/>
                  <a:pt x="6522889" y="3638662"/>
                </a:cubicBezTo>
                <a:cubicBezTo>
                  <a:pt x="6517489" y="3638662"/>
                  <a:pt x="6513105" y="3634213"/>
                  <a:pt x="6513105" y="3628875"/>
                </a:cubicBezTo>
                <a:cubicBezTo>
                  <a:pt x="6513105" y="3623536"/>
                  <a:pt x="6517489" y="3619151"/>
                  <a:pt x="6522889" y="3619151"/>
                </a:cubicBezTo>
                <a:close/>
                <a:moveTo>
                  <a:pt x="6281661" y="3619151"/>
                </a:moveTo>
                <a:cubicBezTo>
                  <a:pt x="6286997" y="3619151"/>
                  <a:pt x="6291381" y="3623473"/>
                  <a:pt x="6291381" y="3628875"/>
                </a:cubicBezTo>
                <a:cubicBezTo>
                  <a:pt x="6291381" y="3634277"/>
                  <a:pt x="6287061" y="3638662"/>
                  <a:pt x="6281661" y="3638662"/>
                </a:cubicBezTo>
                <a:cubicBezTo>
                  <a:pt x="6276261" y="3638662"/>
                  <a:pt x="6271877" y="3634213"/>
                  <a:pt x="6271877" y="3628875"/>
                </a:cubicBezTo>
                <a:cubicBezTo>
                  <a:pt x="6271877" y="3623536"/>
                  <a:pt x="6276261" y="3619151"/>
                  <a:pt x="6281661" y="3619151"/>
                </a:cubicBezTo>
                <a:close/>
                <a:moveTo>
                  <a:pt x="6040432" y="3619151"/>
                </a:moveTo>
                <a:cubicBezTo>
                  <a:pt x="6045832" y="3619151"/>
                  <a:pt x="6050216" y="3623473"/>
                  <a:pt x="6050216" y="3628875"/>
                </a:cubicBezTo>
                <a:cubicBezTo>
                  <a:pt x="6050216" y="3634277"/>
                  <a:pt x="6045769" y="3638662"/>
                  <a:pt x="6040432" y="3638662"/>
                </a:cubicBezTo>
                <a:cubicBezTo>
                  <a:pt x="6035095" y="3638662"/>
                  <a:pt x="6030712" y="3634213"/>
                  <a:pt x="6030712" y="3628875"/>
                </a:cubicBezTo>
                <a:cubicBezTo>
                  <a:pt x="6030712" y="3623536"/>
                  <a:pt x="6035032" y="3619151"/>
                  <a:pt x="6040432" y="3619151"/>
                </a:cubicBezTo>
                <a:close/>
                <a:moveTo>
                  <a:pt x="5799205" y="3619151"/>
                </a:moveTo>
                <a:cubicBezTo>
                  <a:pt x="5804606" y="3619151"/>
                  <a:pt x="5808989" y="3623473"/>
                  <a:pt x="5808989" y="3628875"/>
                </a:cubicBezTo>
                <a:cubicBezTo>
                  <a:pt x="5808989" y="3634277"/>
                  <a:pt x="5804542" y="3638662"/>
                  <a:pt x="5799205" y="3638662"/>
                </a:cubicBezTo>
                <a:cubicBezTo>
                  <a:pt x="5793870" y="3638662"/>
                  <a:pt x="5789486" y="3634213"/>
                  <a:pt x="5789486" y="3628875"/>
                </a:cubicBezTo>
                <a:cubicBezTo>
                  <a:pt x="5789486" y="3623536"/>
                  <a:pt x="5793806" y="3619151"/>
                  <a:pt x="5799205" y="3619151"/>
                </a:cubicBezTo>
                <a:close/>
                <a:moveTo>
                  <a:pt x="5557991" y="3619151"/>
                </a:moveTo>
                <a:cubicBezTo>
                  <a:pt x="5563392" y="3619151"/>
                  <a:pt x="5567774" y="3623473"/>
                  <a:pt x="5567774" y="3628875"/>
                </a:cubicBezTo>
                <a:cubicBezTo>
                  <a:pt x="5567774" y="3634277"/>
                  <a:pt x="5563392" y="3638662"/>
                  <a:pt x="5557991" y="3638662"/>
                </a:cubicBezTo>
                <a:cubicBezTo>
                  <a:pt x="5552592" y="3638662"/>
                  <a:pt x="5548208" y="3634213"/>
                  <a:pt x="5548208" y="3628875"/>
                </a:cubicBezTo>
                <a:cubicBezTo>
                  <a:pt x="5548208" y="3623536"/>
                  <a:pt x="5552592" y="3619151"/>
                  <a:pt x="5557991" y="3619151"/>
                </a:cubicBezTo>
                <a:close/>
                <a:moveTo>
                  <a:pt x="5316710" y="3619151"/>
                </a:moveTo>
                <a:cubicBezTo>
                  <a:pt x="5322044" y="3619151"/>
                  <a:pt x="5326429" y="3623473"/>
                  <a:pt x="5326429" y="3628875"/>
                </a:cubicBezTo>
                <a:cubicBezTo>
                  <a:pt x="5326429" y="3634277"/>
                  <a:pt x="5322105" y="3638662"/>
                  <a:pt x="5316710" y="3638662"/>
                </a:cubicBezTo>
                <a:cubicBezTo>
                  <a:pt x="5311314" y="3638662"/>
                  <a:pt x="5306924" y="3634213"/>
                  <a:pt x="5306924" y="3628875"/>
                </a:cubicBezTo>
                <a:cubicBezTo>
                  <a:pt x="5306924" y="3623536"/>
                  <a:pt x="5311314" y="3619151"/>
                  <a:pt x="5316710" y="3619151"/>
                </a:cubicBezTo>
                <a:close/>
                <a:moveTo>
                  <a:pt x="5075486" y="3619151"/>
                </a:moveTo>
                <a:cubicBezTo>
                  <a:pt x="5080820" y="3619151"/>
                  <a:pt x="5085202" y="3623473"/>
                  <a:pt x="5085202" y="3628875"/>
                </a:cubicBezTo>
                <a:cubicBezTo>
                  <a:pt x="5085202" y="3634277"/>
                  <a:pt x="5080883" y="3638662"/>
                  <a:pt x="5075486" y="3638662"/>
                </a:cubicBezTo>
                <a:cubicBezTo>
                  <a:pt x="5070087" y="3638662"/>
                  <a:pt x="5065705" y="3634213"/>
                  <a:pt x="5065705" y="3628875"/>
                </a:cubicBezTo>
                <a:cubicBezTo>
                  <a:pt x="5065705" y="3623536"/>
                  <a:pt x="5070087" y="3619151"/>
                  <a:pt x="5075486" y="3619151"/>
                </a:cubicBezTo>
                <a:close/>
                <a:moveTo>
                  <a:pt x="4834252" y="3619151"/>
                </a:moveTo>
                <a:cubicBezTo>
                  <a:pt x="4839658" y="3619151"/>
                  <a:pt x="4844040" y="3623473"/>
                  <a:pt x="4844040" y="3628875"/>
                </a:cubicBezTo>
                <a:cubicBezTo>
                  <a:pt x="4844040" y="3634277"/>
                  <a:pt x="4839595" y="3638662"/>
                  <a:pt x="4834252" y="3638662"/>
                </a:cubicBezTo>
                <a:cubicBezTo>
                  <a:pt x="4828915" y="3638662"/>
                  <a:pt x="4824534" y="3634213"/>
                  <a:pt x="4824534" y="3628875"/>
                </a:cubicBezTo>
                <a:cubicBezTo>
                  <a:pt x="4824534" y="3623536"/>
                  <a:pt x="4828853" y="3619151"/>
                  <a:pt x="4834252" y="3619151"/>
                </a:cubicBezTo>
                <a:close/>
                <a:moveTo>
                  <a:pt x="4593019" y="3619151"/>
                </a:moveTo>
                <a:cubicBezTo>
                  <a:pt x="4598416" y="3619151"/>
                  <a:pt x="4602795" y="3623473"/>
                  <a:pt x="4602795" y="3628875"/>
                </a:cubicBezTo>
                <a:cubicBezTo>
                  <a:pt x="4602795" y="3634277"/>
                  <a:pt x="4598353" y="3638662"/>
                  <a:pt x="4593019" y="3638662"/>
                </a:cubicBezTo>
                <a:cubicBezTo>
                  <a:pt x="4587686" y="3638662"/>
                  <a:pt x="4583304" y="3634213"/>
                  <a:pt x="4583304" y="3628875"/>
                </a:cubicBezTo>
                <a:cubicBezTo>
                  <a:pt x="4583304" y="3623536"/>
                  <a:pt x="4587622" y="3619151"/>
                  <a:pt x="4593019" y="3619151"/>
                </a:cubicBezTo>
                <a:close/>
                <a:moveTo>
                  <a:pt x="4351806" y="3619151"/>
                </a:moveTo>
                <a:cubicBezTo>
                  <a:pt x="4357195" y="3619151"/>
                  <a:pt x="4361580" y="3623473"/>
                  <a:pt x="4361580" y="3628875"/>
                </a:cubicBezTo>
                <a:cubicBezTo>
                  <a:pt x="4361580" y="3634277"/>
                  <a:pt x="4357195" y="3638662"/>
                  <a:pt x="4351806" y="3638662"/>
                </a:cubicBezTo>
                <a:cubicBezTo>
                  <a:pt x="4346397" y="3638662"/>
                  <a:pt x="4342006" y="3634213"/>
                  <a:pt x="4342006" y="3628875"/>
                </a:cubicBezTo>
                <a:cubicBezTo>
                  <a:pt x="4342006" y="3623536"/>
                  <a:pt x="4346397" y="3619151"/>
                  <a:pt x="4351806" y="3619151"/>
                </a:cubicBezTo>
                <a:close/>
                <a:moveTo>
                  <a:pt x="4110581" y="3619151"/>
                </a:moveTo>
                <a:cubicBezTo>
                  <a:pt x="4115984" y="3619151"/>
                  <a:pt x="4120362" y="3623473"/>
                  <a:pt x="4120362" y="3628875"/>
                </a:cubicBezTo>
                <a:cubicBezTo>
                  <a:pt x="4120362" y="3634277"/>
                  <a:pt x="4115984" y="3638662"/>
                  <a:pt x="4110581" y="3638662"/>
                </a:cubicBezTo>
                <a:cubicBezTo>
                  <a:pt x="4105180" y="3638662"/>
                  <a:pt x="4100799" y="3634213"/>
                  <a:pt x="4100799" y="3628875"/>
                </a:cubicBezTo>
                <a:cubicBezTo>
                  <a:pt x="4100799" y="3623536"/>
                  <a:pt x="4105180" y="3619151"/>
                  <a:pt x="4110581" y="3619151"/>
                </a:cubicBezTo>
                <a:close/>
                <a:moveTo>
                  <a:pt x="3869431" y="3619151"/>
                </a:moveTo>
                <a:cubicBezTo>
                  <a:pt x="3874765" y="3619151"/>
                  <a:pt x="3879149" y="3623473"/>
                  <a:pt x="3879149" y="3628875"/>
                </a:cubicBezTo>
                <a:cubicBezTo>
                  <a:pt x="3879149" y="3634277"/>
                  <a:pt x="3874828" y="3638662"/>
                  <a:pt x="3869431" y="3638662"/>
                </a:cubicBezTo>
                <a:cubicBezTo>
                  <a:pt x="3864030" y="3638662"/>
                  <a:pt x="3859648" y="3634213"/>
                  <a:pt x="3859648" y="3628875"/>
                </a:cubicBezTo>
                <a:cubicBezTo>
                  <a:pt x="3859648" y="3623536"/>
                  <a:pt x="3864030" y="3619151"/>
                  <a:pt x="3869431" y="3619151"/>
                </a:cubicBezTo>
                <a:close/>
                <a:moveTo>
                  <a:pt x="3628212" y="3619151"/>
                </a:moveTo>
                <a:cubicBezTo>
                  <a:pt x="3633533" y="3619151"/>
                  <a:pt x="3637936" y="3623473"/>
                  <a:pt x="3637936" y="3628875"/>
                </a:cubicBezTo>
                <a:cubicBezTo>
                  <a:pt x="3637936" y="3634277"/>
                  <a:pt x="3633597" y="3638662"/>
                  <a:pt x="3628212" y="3638662"/>
                </a:cubicBezTo>
                <a:cubicBezTo>
                  <a:pt x="3622814" y="3638662"/>
                  <a:pt x="3618430" y="3634213"/>
                  <a:pt x="3618430" y="3628875"/>
                </a:cubicBezTo>
                <a:cubicBezTo>
                  <a:pt x="3618430" y="3623536"/>
                  <a:pt x="3622814" y="3619151"/>
                  <a:pt x="3628212" y="3619151"/>
                </a:cubicBezTo>
                <a:close/>
                <a:moveTo>
                  <a:pt x="3386958" y="3619151"/>
                </a:moveTo>
                <a:cubicBezTo>
                  <a:pt x="3392359" y="3619151"/>
                  <a:pt x="3396744" y="3623473"/>
                  <a:pt x="3396744" y="3628875"/>
                </a:cubicBezTo>
                <a:cubicBezTo>
                  <a:pt x="3396744" y="3634277"/>
                  <a:pt x="3392296" y="3638662"/>
                  <a:pt x="3386958" y="3638662"/>
                </a:cubicBezTo>
                <a:cubicBezTo>
                  <a:pt x="3381621" y="3638662"/>
                  <a:pt x="3377236" y="3634213"/>
                  <a:pt x="3377236" y="3628875"/>
                </a:cubicBezTo>
                <a:cubicBezTo>
                  <a:pt x="3377236" y="3623536"/>
                  <a:pt x="3381557" y="3619151"/>
                  <a:pt x="3386958" y="3619151"/>
                </a:cubicBezTo>
                <a:close/>
                <a:moveTo>
                  <a:pt x="3145751" y="3619151"/>
                </a:moveTo>
                <a:cubicBezTo>
                  <a:pt x="3151150" y="3619151"/>
                  <a:pt x="3155533" y="3623473"/>
                  <a:pt x="3155533" y="3628875"/>
                </a:cubicBezTo>
                <a:cubicBezTo>
                  <a:pt x="3155533" y="3634277"/>
                  <a:pt x="3151087" y="3638662"/>
                  <a:pt x="3145751" y="3638662"/>
                </a:cubicBezTo>
                <a:cubicBezTo>
                  <a:pt x="3140416" y="3638662"/>
                  <a:pt x="3136032" y="3634213"/>
                  <a:pt x="3136032" y="3628875"/>
                </a:cubicBezTo>
                <a:cubicBezTo>
                  <a:pt x="3136032" y="3623536"/>
                  <a:pt x="3140351" y="3619151"/>
                  <a:pt x="3145751" y="3619151"/>
                </a:cubicBezTo>
                <a:close/>
                <a:moveTo>
                  <a:pt x="2904573" y="3619151"/>
                </a:moveTo>
                <a:cubicBezTo>
                  <a:pt x="2909972" y="3619151"/>
                  <a:pt x="2914355" y="3623473"/>
                  <a:pt x="2914355" y="3628875"/>
                </a:cubicBezTo>
                <a:cubicBezTo>
                  <a:pt x="2914355" y="3634277"/>
                  <a:pt x="2909972" y="3638662"/>
                  <a:pt x="2904573" y="3638662"/>
                </a:cubicBezTo>
                <a:cubicBezTo>
                  <a:pt x="2899174" y="3638662"/>
                  <a:pt x="2894791" y="3634213"/>
                  <a:pt x="2894791" y="3628875"/>
                </a:cubicBezTo>
                <a:cubicBezTo>
                  <a:pt x="2894791" y="3623536"/>
                  <a:pt x="2899174" y="3619151"/>
                  <a:pt x="2904573" y="3619151"/>
                </a:cubicBezTo>
                <a:close/>
                <a:moveTo>
                  <a:pt x="2663275" y="3619151"/>
                </a:moveTo>
                <a:cubicBezTo>
                  <a:pt x="2668613" y="3619151"/>
                  <a:pt x="2672998" y="3623473"/>
                  <a:pt x="2672998" y="3628875"/>
                </a:cubicBezTo>
                <a:cubicBezTo>
                  <a:pt x="2672998" y="3634277"/>
                  <a:pt x="2668675" y="3638662"/>
                  <a:pt x="2663275" y="3638662"/>
                </a:cubicBezTo>
                <a:cubicBezTo>
                  <a:pt x="2657876" y="3638662"/>
                  <a:pt x="2653492" y="3634213"/>
                  <a:pt x="2653492" y="3628875"/>
                </a:cubicBezTo>
                <a:cubicBezTo>
                  <a:pt x="2653492" y="3623536"/>
                  <a:pt x="2657876" y="3619151"/>
                  <a:pt x="2663275" y="3619151"/>
                </a:cubicBezTo>
                <a:close/>
                <a:moveTo>
                  <a:pt x="2422037" y="3619151"/>
                </a:moveTo>
                <a:cubicBezTo>
                  <a:pt x="2427372" y="3619151"/>
                  <a:pt x="2431754" y="3623473"/>
                  <a:pt x="2431754" y="3628875"/>
                </a:cubicBezTo>
                <a:cubicBezTo>
                  <a:pt x="2431754" y="3634277"/>
                  <a:pt x="2427435" y="3638662"/>
                  <a:pt x="2422037" y="3638662"/>
                </a:cubicBezTo>
                <a:cubicBezTo>
                  <a:pt x="2416639" y="3638662"/>
                  <a:pt x="2412257" y="3634213"/>
                  <a:pt x="2412257" y="3628875"/>
                </a:cubicBezTo>
                <a:cubicBezTo>
                  <a:pt x="2412257" y="3623536"/>
                  <a:pt x="2416639" y="3619151"/>
                  <a:pt x="2422037" y="3619151"/>
                </a:cubicBezTo>
                <a:close/>
                <a:moveTo>
                  <a:pt x="2180788" y="3619151"/>
                </a:moveTo>
                <a:cubicBezTo>
                  <a:pt x="2186189" y="3619151"/>
                  <a:pt x="2190580" y="3623473"/>
                  <a:pt x="2190580" y="3628875"/>
                </a:cubicBezTo>
                <a:cubicBezTo>
                  <a:pt x="2190580" y="3634277"/>
                  <a:pt x="2186136" y="3638662"/>
                  <a:pt x="2180788" y="3638662"/>
                </a:cubicBezTo>
                <a:cubicBezTo>
                  <a:pt x="2175475" y="3638662"/>
                  <a:pt x="2171085" y="3634213"/>
                  <a:pt x="2171085" y="3628875"/>
                </a:cubicBezTo>
                <a:cubicBezTo>
                  <a:pt x="2171085" y="3623536"/>
                  <a:pt x="2175412" y="3619151"/>
                  <a:pt x="2180788" y="3619151"/>
                </a:cubicBezTo>
                <a:close/>
                <a:moveTo>
                  <a:pt x="1939582" y="3619151"/>
                </a:moveTo>
                <a:cubicBezTo>
                  <a:pt x="1944980" y="3619151"/>
                  <a:pt x="1949365" y="3623473"/>
                  <a:pt x="1949365" y="3628875"/>
                </a:cubicBezTo>
                <a:cubicBezTo>
                  <a:pt x="1949365" y="3634277"/>
                  <a:pt x="1944920" y="3638662"/>
                  <a:pt x="1939582" y="3638662"/>
                </a:cubicBezTo>
                <a:cubicBezTo>
                  <a:pt x="1934245" y="3638662"/>
                  <a:pt x="1929861" y="3634213"/>
                  <a:pt x="1929861" y="3628875"/>
                </a:cubicBezTo>
                <a:cubicBezTo>
                  <a:pt x="1929861" y="3623536"/>
                  <a:pt x="1934181" y="3619151"/>
                  <a:pt x="1939582" y="3619151"/>
                </a:cubicBezTo>
                <a:close/>
                <a:moveTo>
                  <a:pt x="1698332" y="3619151"/>
                </a:moveTo>
                <a:cubicBezTo>
                  <a:pt x="1703733" y="3619151"/>
                  <a:pt x="1708118" y="3623473"/>
                  <a:pt x="1708118" y="3628875"/>
                </a:cubicBezTo>
                <a:cubicBezTo>
                  <a:pt x="1708118" y="3634277"/>
                  <a:pt x="1703733" y="3638662"/>
                  <a:pt x="1698332" y="3638662"/>
                </a:cubicBezTo>
                <a:cubicBezTo>
                  <a:pt x="1692931" y="3638662"/>
                  <a:pt x="1688547" y="3634213"/>
                  <a:pt x="1688547" y="3628875"/>
                </a:cubicBezTo>
                <a:cubicBezTo>
                  <a:pt x="1688547" y="3623536"/>
                  <a:pt x="1692931" y="3619151"/>
                  <a:pt x="1698332" y="3619151"/>
                </a:cubicBezTo>
                <a:close/>
                <a:moveTo>
                  <a:pt x="1457108" y="3619151"/>
                </a:moveTo>
                <a:cubicBezTo>
                  <a:pt x="1462443" y="3619151"/>
                  <a:pt x="1466827" y="3623473"/>
                  <a:pt x="1466827" y="3628875"/>
                </a:cubicBezTo>
                <a:cubicBezTo>
                  <a:pt x="1466827" y="3634277"/>
                  <a:pt x="1462507" y="3638662"/>
                  <a:pt x="1457108" y="3638662"/>
                </a:cubicBezTo>
                <a:cubicBezTo>
                  <a:pt x="1451707" y="3638662"/>
                  <a:pt x="1447323" y="3634213"/>
                  <a:pt x="1447323" y="3628875"/>
                </a:cubicBezTo>
                <a:cubicBezTo>
                  <a:pt x="1447323" y="3623536"/>
                  <a:pt x="1451707" y="3619151"/>
                  <a:pt x="1457108" y="3619151"/>
                </a:cubicBezTo>
                <a:close/>
                <a:moveTo>
                  <a:pt x="1215886" y="3619151"/>
                </a:moveTo>
                <a:cubicBezTo>
                  <a:pt x="1221286" y="3619151"/>
                  <a:pt x="1225670" y="3623473"/>
                  <a:pt x="1225670" y="3628875"/>
                </a:cubicBezTo>
                <a:cubicBezTo>
                  <a:pt x="1225670" y="3634277"/>
                  <a:pt x="1221223" y="3638662"/>
                  <a:pt x="1215886" y="3638662"/>
                </a:cubicBezTo>
                <a:cubicBezTo>
                  <a:pt x="1210550" y="3638662"/>
                  <a:pt x="1206166" y="3634213"/>
                  <a:pt x="1206166" y="3628875"/>
                </a:cubicBezTo>
                <a:cubicBezTo>
                  <a:pt x="1206166" y="3623536"/>
                  <a:pt x="1210486" y="3619151"/>
                  <a:pt x="1215886" y="3619151"/>
                </a:cubicBezTo>
                <a:close/>
                <a:moveTo>
                  <a:pt x="974666" y="3619151"/>
                </a:moveTo>
                <a:cubicBezTo>
                  <a:pt x="980066" y="3619151"/>
                  <a:pt x="984450" y="3623473"/>
                  <a:pt x="984450" y="3628875"/>
                </a:cubicBezTo>
                <a:cubicBezTo>
                  <a:pt x="984450" y="3634277"/>
                  <a:pt x="980003" y="3638662"/>
                  <a:pt x="974666" y="3638662"/>
                </a:cubicBezTo>
                <a:cubicBezTo>
                  <a:pt x="969330" y="3638662"/>
                  <a:pt x="964946" y="3634213"/>
                  <a:pt x="964946" y="3628875"/>
                </a:cubicBezTo>
                <a:cubicBezTo>
                  <a:pt x="964946" y="3623536"/>
                  <a:pt x="969266" y="3619151"/>
                  <a:pt x="974666" y="3619151"/>
                </a:cubicBezTo>
                <a:close/>
                <a:moveTo>
                  <a:pt x="733446" y="3619151"/>
                </a:moveTo>
                <a:cubicBezTo>
                  <a:pt x="738782" y="3619151"/>
                  <a:pt x="743166" y="3623473"/>
                  <a:pt x="743166" y="3628875"/>
                </a:cubicBezTo>
                <a:cubicBezTo>
                  <a:pt x="743166" y="3634277"/>
                  <a:pt x="738846" y="3638662"/>
                  <a:pt x="733446" y="3638662"/>
                </a:cubicBezTo>
                <a:cubicBezTo>
                  <a:pt x="728046" y="3638662"/>
                  <a:pt x="723662" y="3634213"/>
                  <a:pt x="723662" y="3628875"/>
                </a:cubicBezTo>
                <a:cubicBezTo>
                  <a:pt x="723662" y="3623536"/>
                  <a:pt x="728046" y="3619151"/>
                  <a:pt x="733446" y="3619151"/>
                </a:cubicBezTo>
                <a:close/>
                <a:moveTo>
                  <a:pt x="492225" y="3619151"/>
                </a:moveTo>
                <a:cubicBezTo>
                  <a:pt x="497561" y="3619151"/>
                  <a:pt x="501945" y="3623473"/>
                  <a:pt x="501945" y="3628875"/>
                </a:cubicBezTo>
                <a:cubicBezTo>
                  <a:pt x="501945" y="3634277"/>
                  <a:pt x="497625" y="3638662"/>
                  <a:pt x="492225" y="3638662"/>
                </a:cubicBezTo>
                <a:cubicBezTo>
                  <a:pt x="486825" y="3638662"/>
                  <a:pt x="482441" y="3634213"/>
                  <a:pt x="482441" y="3628875"/>
                </a:cubicBezTo>
                <a:cubicBezTo>
                  <a:pt x="482441" y="3623536"/>
                  <a:pt x="486825" y="3619151"/>
                  <a:pt x="492225" y="3619151"/>
                </a:cubicBezTo>
                <a:close/>
                <a:moveTo>
                  <a:pt x="251005" y="3619151"/>
                </a:moveTo>
                <a:cubicBezTo>
                  <a:pt x="256406" y="3619151"/>
                  <a:pt x="260789" y="3623473"/>
                  <a:pt x="260789" y="3628875"/>
                </a:cubicBezTo>
                <a:cubicBezTo>
                  <a:pt x="260789" y="3634277"/>
                  <a:pt x="256342" y="3638662"/>
                  <a:pt x="251005" y="3638662"/>
                </a:cubicBezTo>
                <a:cubicBezTo>
                  <a:pt x="245670" y="3638662"/>
                  <a:pt x="241286" y="3634213"/>
                  <a:pt x="241286" y="3628875"/>
                </a:cubicBezTo>
                <a:cubicBezTo>
                  <a:pt x="241286" y="3623536"/>
                  <a:pt x="245606" y="3619151"/>
                  <a:pt x="251005" y="3619151"/>
                </a:cubicBezTo>
                <a:close/>
                <a:moveTo>
                  <a:pt x="9722" y="3619151"/>
                </a:moveTo>
                <a:cubicBezTo>
                  <a:pt x="15122" y="3619151"/>
                  <a:pt x="19506" y="3623473"/>
                  <a:pt x="19506" y="3628875"/>
                </a:cubicBezTo>
                <a:cubicBezTo>
                  <a:pt x="19506" y="3634277"/>
                  <a:pt x="15059" y="3638662"/>
                  <a:pt x="9722" y="3638662"/>
                </a:cubicBezTo>
                <a:cubicBezTo>
                  <a:pt x="4386" y="3638662"/>
                  <a:pt x="2" y="3634213"/>
                  <a:pt x="2" y="3628875"/>
                </a:cubicBezTo>
                <a:cubicBezTo>
                  <a:pt x="2" y="3623536"/>
                  <a:pt x="4322" y="3619151"/>
                  <a:pt x="9722" y="3619151"/>
                </a:cubicBezTo>
                <a:close/>
                <a:moveTo>
                  <a:pt x="11820259" y="3377836"/>
                </a:moveTo>
                <a:cubicBezTo>
                  <a:pt x="11825659" y="3377836"/>
                  <a:pt x="11830043" y="3382285"/>
                  <a:pt x="11830043" y="3387624"/>
                </a:cubicBezTo>
                <a:cubicBezTo>
                  <a:pt x="11830043" y="3392962"/>
                  <a:pt x="11825596" y="3397347"/>
                  <a:pt x="11820259" y="3397347"/>
                </a:cubicBezTo>
                <a:cubicBezTo>
                  <a:pt x="11814922" y="3397347"/>
                  <a:pt x="11810539" y="3393026"/>
                  <a:pt x="11810539" y="3387624"/>
                </a:cubicBezTo>
                <a:cubicBezTo>
                  <a:pt x="11810539" y="3382221"/>
                  <a:pt x="11814859" y="3377836"/>
                  <a:pt x="11820259" y="3377836"/>
                </a:cubicBezTo>
                <a:close/>
                <a:moveTo>
                  <a:pt x="11579030" y="3377836"/>
                </a:moveTo>
                <a:cubicBezTo>
                  <a:pt x="11584430" y="3377836"/>
                  <a:pt x="11588815" y="3382285"/>
                  <a:pt x="11588815" y="3387624"/>
                </a:cubicBezTo>
                <a:cubicBezTo>
                  <a:pt x="11588815" y="3392962"/>
                  <a:pt x="11584367" y="3397347"/>
                  <a:pt x="11579030" y="3397347"/>
                </a:cubicBezTo>
                <a:cubicBezTo>
                  <a:pt x="11573694" y="3397347"/>
                  <a:pt x="11569310" y="3393026"/>
                  <a:pt x="11569310" y="3387624"/>
                </a:cubicBezTo>
                <a:cubicBezTo>
                  <a:pt x="11569310" y="3382221"/>
                  <a:pt x="11573630" y="3377836"/>
                  <a:pt x="11579030" y="3377836"/>
                </a:cubicBezTo>
                <a:close/>
                <a:moveTo>
                  <a:pt x="11337802" y="3377836"/>
                </a:moveTo>
                <a:cubicBezTo>
                  <a:pt x="11343202" y="3377836"/>
                  <a:pt x="11347587" y="3382285"/>
                  <a:pt x="11347587" y="3387624"/>
                </a:cubicBezTo>
                <a:cubicBezTo>
                  <a:pt x="11347587" y="3392962"/>
                  <a:pt x="11343139" y="3397347"/>
                  <a:pt x="11337802" y="3397347"/>
                </a:cubicBezTo>
                <a:cubicBezTo>
                  <a:pt x="11332466" y="3397347"/>
                  <a:pt x="11328082" y="3393026"/>
                  <a:pt x="11328082" y="3387624"/>
                </a:cubicBezTo>
                <a:cubicBezTo>
                  <a:pt x="11328082" y="3382221"/>
                  <a:pt x="11332402" y="3377836"/>
                  <a:pt x="11337802" y="3377836"/>
                </a:cubicBezTo>
                <a:close/>
                <a:moveTo>
                  <a:pt x="11096574" y="3377836"/>
                </a:moveTo>
                <a:cubicBezTo>
                  <a:pt x="11101910" y="3377836"/>
                  <a:pt x="11106294" y="3382285"/>
                  <a:pt x="11106294" y="3387624"/>
                </a:cubicBezTo>
                <a:cubicBezTo>
                  <a:pt x="11106294" y="3392962"/>
                  <a:pt x="11101974" y="3397347"/>
                  <a:pt x="11096574" y="3397347"/>
                </a:cubicBezTo>
                <a:cubicBezTo>
                  <a:pt x="11091174" y="3397347"/>
                  <a:pt x="11086790" y="3393026"/>
                  <a:pt x="11086790" y="3387624"/>
                </a:cubicBezTo>
                <a:cubicBezTo>
                  <a:pt x="11086790" y="3382221"/>
                  <a:pt x="11091174" y="3377836"/>
                  <a:pt x="11096574" y="3377836"/>
                </a:cubicBezTo>
                <a:close/>
                <a:moveTo>
                  <a:pt x="10855345" y="3377836"/>
                </a:moveTo>
                <a:cubicBezTo>
                  <a:pt x="10860682" y="3377836"/>
                  <a:pt x="10865065" y="3382285"/>
                  <a:pt x="10865065" y="3387624"/>
                </a:cubicBezTo>
                <a:cubicBezTo>
                  <a:pt x="10865065" y="3392962"/>
                  <a:pt x="10860682" y="3397347"/>
                  <a:pt x="10855345" y="3397347"/>
                </a:cubicBezTo>
                <a:cubicBezTo>
                  <a:pt x="10850008" y="3397347"/>
                  <a:pt x="10845625" y="3393026"/>
                  <a:pt x="10845625" y="3387624"/>
                </a:cubicBezTo>
                <a:cubicBezTo>
                  <a:pt x="10845625" y="3382221"/>
                  <a:pt x="10849945" y="3377836"/>
                  <a:pt x="10855345" y="3377836"/>
                </a:cubicBezTo>
                <a:close/>
                <a:moveTo>
                  <a:pt x="10614116" y="3377836"/>
                </a:moveTo>
                <a:cubicBezTo>
                  <a:pt x="10619516" y="3377836"/>
                  <a:pt x="10623901" y="3382285"/>
                  <a:pt x="10623901" y="3387624"/>
                </a:cubicBezTo>
                <a:cubicBezTo>
                  <a:pt x="10623901" y="3392962"/>
                  <a:pt x="10619454" y="3397347"/>
                  <a:pt x="10614116" y="3397347"/>
                </a:cubicBezTo>
                <a:cubicBezTo>
                  <a:pt x="10608780" y="3397347"/>
                  <a:pt x="10604396" y="3393026"/>
                  <a:pt x="10604396" y="3387624"/>
                </a:cubicBezTo>
                <a:cubicBezTo>
                  <a:pt x="10604396" y="3382221"/>
                  <a:pt x="10608716" y="3377836"/>
                  <a:pt x="10614116" y="3377836"/>
                </a:cubicBezTo>
                <a:close/>
                <a:moveTo>
                  <a:pt x="10372888" y="3377836"/>
                </a:moveTo>
                <a:cubicBezTo>
                  <a:pt x="10378288" y="3377836"/>
                  <a:pt x="10382673" y="3382285"/>
                  <a:pt x="10382673" y="3387624"/>
                </a:cubicBezTo>
                <a:cubicBezTo>
                  <a:pt x="10382673" y="3392962"/>
                  <a:pt x="10378225" y="3397347"/>
                  <a:pt x="10372888" y="3397347"/>
                </a:cubicBezTo>
                <a:cubicBezTo>
                  <a:pt x="10367552" y="3397347"/>
                  <a:pt x="10363168" y="3393026"/>
                  <a:pt x="10363168" y="3387624"/>
                </a:cubicBezTo>
                <a:cubicBezTo>
                  <a:pt x="10363168" y="3382221"/>
                  <a:pt x="10367488" y="3377836"/>
                  <a:pt x="10372888" y="3377836"/>
                </a:cubicBezTo>
                <a:close/>
                <a:moveTo>
                  <a:pt x="10131660" y="3377836"/>
                </a:moveTo>
                <a:cubicBezTo>
                  <a:pt x="10137060" y="3377836"/>
                  <a:pt x="10141444" y="3382285"/>
                  <a:pt x="10141444" y="3387624"/>
                </a:cubicBezTo>
                <a:cubicBezTo>
                  <a:pt x="10141444" y="3392962"/>
                  <a:pt x="10136997" y="3397347"/>
                  <a:pt x="10131660" y="3397347"/>
                </a:cubicBezTo>
                <a:cubicBezTo>
                  <a:pt x="10126323" y="3397347"/>
                  <a:pt x="10121940" y="3393026"/>
                  <a:pt x="10121940" y="3387624"/>
                </a:cubicBezTo>
                <a:cubicBezTo>
                  <a:pt x="10121940" y="3382221"/>
                  <a:pt x="10126260" y="3377836"/>
                  <a:pt x="10131660" y="3377836"/>
                </a:cubicBezTo>
                <a:close/>
                <a:moveTo>
                  <a:pt x="9890432" y="3377836"/>
                </a:moveTo>
                <a:cubicBezTo>
                  <a:pt x="9895768" y="3377836"/>
                  <a:pt x="9900152" y="3382285"/>
                  <a:pt x="9900152" y="3387624"/>
                </a:cubicBezTo>
                <a:cubicBezTo>
                  <a:pt x="9900152" y="3392962"/>
                  <a:pt x="9895832" y="3397347"/>
                  <a:pt x="9890432" y="3397347"/>
                </a:cubicBezTo>
                <a:cubicBezTo>
                  <a:pt x="9885031" y="3397347"/>
                  <a:pt x="9880648" y="3393026"/>
                  <a:pt x="9880648" y="3387624"/>
                </a:cubicBezTo>
                <a:cubicBezTo>
                  <a:pt x="9880648" y="3382221"/>
                  <a:pt x="9885031" y="3377836"/>
                  <a:pt x="9890432" y="3377836"/>
                </a:cubicBezTo>
                <a:close/>
                <a:moveTo>
                  <a:pt x="9649203" y="3377836"/>
                </a:moveTo>
                <a:cubicBezTo>
                  <a:pt x="9654540" y="3377836"/>
                  <a:pt x="9658923" y="3382285"/>
                  <a:pt x="9658923" y="3387624"/>
                </a:cubicBezTo>
                <a:cubicBezTo>
                  <a:pt x="9658923" y="3392963"/>
                  <a:pt x="9654540" y="3397347"/>
                  <a:pt x="9649203" y="3397347"/>
                </a:cubicBezTo>
                <a:cubicBezTo>
                  <a:pt x="9643866" y="3397347"/>
                  <a:pt x="9639483" y="3393026"/>
                  <a:pt x="9639483" y="3387624"/>
                </a:cubicBezTo>
                <a:cubicBezTo>
                  <a:pt x="9639483" y="3382221"/>
                  <a:pt x="9643803" y="3377836"/>
                  <a:pt x="9649203" y="3377836"/>
                </a:cubicBezTo>
                <a:close/>
                <a:moveTo>
                  <a:pt x="9417695" y="3377836"/>
                </a:moveTo>
                <a:cubicBezTo>
                  <a:pt x="9423031" y="3377836"/>
                  <a:pt x="9427416" y="3382285"/>
                  <a:pt x="9427416" y="3387624"/>
                </a:cubicBezTo>
                <a:cubicBezTo>
                  <a:pt x="9427416" y="3392962"/>
                  <a:pt x="9423095" y="3397347"/>
                  <a:pt x="9417695" y="3397347"/>
                </a:cubicBezTo>
                <a:cubicBezTo>
                  <a:pt x="9412295" y="3397347"/>
                  <a:pt x="9407911" y="3393026"/>
                  <a:pt x="9407911" y="3387624"/>
                </a:cubicBezTo>
                <a:cubicBezTo>
                  <a:pt x="9407911" y="3382221"/>
                  <a:pt x="9412295" y="3377836"/>
                  <a:pt x="9417695" y="3377836"/>
                </a:cubicBezTo>
                <a:close/>
                <a:moveTo>
                  <a:pt x="9176467" y="3377836"/>
                </a:moveTo>
                <a:cubicBezTo>
                  <a:pt x="9181803" y="3377836"/>
                  <a:pt x="9186187" y="3382285"/>
                  <a:pt x="9186187" y="3387624"/>
                </a:cubicBezTo>
                <a:cubicBezTo>
                  <a:pt x="9186187" y="3392962"/>
                  <a:pt x="9181867" y="3397347"/>
                  <a:pt x="9176467" y="3397347"/>
                </a:cubicBezTo>
                <a:cubicBezTo>
                  <a:pt x="9171066" y="3397347"/>
                  <a:pt x="9166683" y="3393026"/>
                  <a:pt x="9166683" y="3387624"/>
                </a:cubicBezTo>
                <a:cubicBezTo>
                  <a:pt x="9166683" y="3382221"/>
                  <a:pt x="9171066" y="3377836"/>
                  <a:pt x="9176467" y="3377836"/>
                </a:cubicBezTo>
                <a:close/>
                <a:moveTo>
                  <a:pt x="8935237" y="3377836"/>
                </a:moveTo>
                <a:cubicBezTo>
                  <a:pt x="8940574" y="3377836"/>
                  <a:pt x="8944958" y="3382285"/>
                  <a:pt x="8944958" y="3387624"/>
                </a:cubicBezTo>
                <a:cubicBezTo>
                  <a:pt x="8944958" y="3392962"/>
                  <a:pt x="8940638" y="3397347"/>
                  <a:pt x="8935237" y="3397347"/>
                </a:cubicBezTo>
                <a:cubicBezTo>
                  <a:pt x="8929837" y="3397347"/>
                  <a:pt x="8925454" y="3393026"/>
                  <a:pt x="8925454" y="3387624"/>
                </a:cubicBezTo>
                <a:cubicBezTo>
                  <a:pt x="8925454" y="3382221"/>
                  <a:pt x="8929837" y="3377836"/>
                  <a:pt x="8935237" y="3377836"/>
                </a:cubicBezTo>
                <a:close/>
                <a:moveTo>
                  <a:pt x="8694009" y="3377836"/>
                </a:moveTo>
                <a:cubicBezTo>
                  <a:pt x="8699346" y="3377836"/>
                  <a:pt x="8703730" y="3382285"/>
                  <a:pt x="8703730" y="3387624"/>
                </a:cubicBezTo>
                <a:cubicBezTo>
                  <a:pt x="8703730" y="3392962"/>
                  <a:pt x="8699346" y="3397347"/>
                  <a:pt x="8694009" y="3397347"/>
                </a:cubicBezTo>
                <a:cubicBezTo>
                  <a:pt x="8688673" y="3397347"/>
                  <a:pt x="8684289" y="3393026"/>
                  <a:pt x="8684289" y="3387624"/>
                </a:cubicBezTo>
                <a:cubicBezTo>
                  <a:pt x="8684289" y="3382221"/>
                  <a:pt x="8688609" y="3377836"/>
                  <a:pt x="8694009" y="3377836"/>
                </a:cubicBezTo>
                <a:close/>
                <a:moveTo>
                  <a:pt x="8452781" y="3377836"/>
                </a:moveTo>
                <a:cubicBezTo>
                  <a:pt x="8458181" y="3377836"/>
                  <a:pt x="8462566" y="3382285"/>
                  <a:pt x="8462566" y="3387624"/>
                </a:cubicBezTo>
                <a:cubicBezTo>
                  <a:pt x="8462566" y="3392962"/>
                  <a:pt x="8458118" y="3397347"/>
                  <a:pt x="8452781" y="3397347"/>
                </a:cubicBezTo>
                <a:cubicBezTo>
                  <a:pt x="8447445" y="3397347"/>
                  <a:pt x="8443061" y="3393026"/>
                  <a:pt x="8443061" y="3387624"/>
                </a:cubicBezTo>
                <a:cubicBezTo>
                  <a:pt x="8443061" y="3382221"/>
                  <a:pt x="8447381" y="3377836"/>
                  <a:pt x="8452781" y="3377836"/>
                </a:cubicBezTo>
                <a:close/>
                <a:moveTo>
                  <a:pt x="8211553" y="3377836"/>
                </a:moveTo>
                <a:cubicBezTo>
                  <a:pt x="8216889" y="3377836"/>
                  <a:pt x="8221273" y="3382285"/>
                  <a:pt x="8221273" y="3387624"/>
                </a:cubicBezTo>
                <a:cubicBezTo>
                  <a:pt x="8221273" y="3392962"/>
                  <a:pt x="8216953" y="3397347"/>
                  <a:pt x="8211553" y="3397347"/>
                </a:cubicBezTo>
                <a:cubicBezTo>
                  <a:pt x="8206152" y="3397347"/>
                  <a:pt x="8201769" y="3393026"/>
                  <a:pt x="8201769" y="3387624"/>
                </a:cubicBezTo>
                <a:cubicBezTo>
                  <a:pt x="8201769" y="3382221"/>
                  <a:pt x="8206152" y="3377836"/>
                  <a:pt x="8211553" y="3377836"/>
                </a:cubicBezTo>
                <a:close/>
                <a:moveTo>
                  <a:pt x="7970260" y="3377836"/>
                </a:moveTo>
                <a:cubicBezTo>
                  <a:pt x="7975661" y="3377836"/>
                  <a:pt x="7980044" y="3382285"/>
                  <a:pt x="7980044" y="3387624"/>
                </a:cubicBezTo>
                <a:cubicBezTo>
                  <a:pt x="7980044" y="3392962"/>
                  <a:pt x="7975661" y="3397347"/>
                  <a:pt x="7970260" y="3397347"/>
                </a:cubicBezTo>
                <a:cubicBezTo>
                  <a:pt x="7964860" y="3397347"/>
                  <a:pt x="7960477" y="3393026"/>
                  <a:pt x="7960477" y="3387624"/>
                </a:cubicBezTo>
                <a:cubicBezTo>
                  <a:pt x="7960477" y="3382221"/>
                  <a:pt x="7964860" y="3377836"/>
                  <a:pt x="7970260" y="3377836"/>
                </a:cubicBezTo>
                <a:close/>
                <a:moveTo>
                  <a:pt x="7729032" y="3377836"/>
                </a:moveTo>
                <a:cubicBezTo>
                  <a:pt x="7734369" y="3377836"/>
                  <a:pt x="7738753" y="3382285"/>
                  <a:pt x="7738753" y="3387624"/>
                </a:cubicBezTo>
                <a:cubicBezTo>
                  <a:pt x="7738753" y="3392962"/>
                  <a:pt x="7734432" y="3397347"/>
                  <a:pt x="7729032" y="3397347"/>
                </a:cubicBezTo>
                <a:cubicBezTo>
                  <a:pt x="7723632" y="3397347"/>
                  <a:pt x="7719249" y="3393026"/>
                  <a:pt x="7719249" y="3387624"/>
                </a:cubicBezTo>
                <a:cubicBezTo>
                  <a:pt x="7719249" y="3382221"/>
                  <a:pt x="7723632" y="3377836"/>
                  <a:pt x="7729032" y="3377836"/>
                </a:cubicBezTo>
                <a:close/>
                <a:moveTo>
                  <a:pt x="7487803" y="3377836"/>
                </a:moveTo>
                <a:cubicBezTo>
                  <a:pt x="7493139" y="3377836"/>
                  <a:pt x="7497524" y="3382285"/>
                  <a:pt x="7497524" y="3387624"/>
                </a:cubicBezTo>
                <a:cubicBezTo>
                  <a:pt x="7497524" y="3392962"/>
                  <a:pt x="7493203" y="3397347"/>
                  <a:pt x="7487803" y="3397347"/>
                </a:cubicBezTo>
                <a:cubicBezTo>
                  <a:pt x="7482403" y="3397347"/>
                  <a:pt x="7478019" y="3393026"/>
                  <a:pt x="7478019" y="3387624"/>
                </a:cubicBezTo>
                <a:cubicBezTo>
                  <a:pt x="7478019" y="3382221"/>
                  <a:pt x="7482403" y="3377836"/>
                  <a:pt x="7487803" y="3377836"/>
                </a:cubicBezTo>
                <a:close/>
                <a:moveTo>
                  <a:pt x="7246575" y="3377836"/>
                </a:moveTo>
                <a:cubicBezTo>
                  <a:pt x="7251975" y="3377836"/>
                  <a:pt x="7256359" y="3382285"/>
                  <a:pt x="7256359" y="3387624"/>
                </a:cubicBezTo>
                <a:cubicBezTo>
                  <a:pt x="7256359" y="3392962"/>
                  <a:pt x="7251912" y="3397347"/>
                  <a:pt x="7246575" y="3397347"/>
                </a:cubicBezTo>
                <a:cubicBezTo>
                  <a:pt x="7241238" y="3397347"/>
                  <a:pt x="7236855" y="3393026"/>
                  <a:pt x="7236855" y="3387624"/>
                </a:cubicBezTo>
                <a:cubicBezTo>
                  <a:pt x="7236855" y="3382221"/>
                  <a:pt x="7241175" y="3377836"/>
                  <a:pt x="7246575" y="3377836"/>
                </a:cubicBezTo>
                <a:close/>
                <a:moveTo>
                  <a:pt x="7005346" y="3377836"/>
                </a:moveTo>
                <a:cubicBezTo>
                  <a:pt x="7010746" y="3377836"/>
                  <a:pt x="7015130" y="3382285"/>
                  <a:pt x="7015130" y="3387624"/>
                </a:cubicBezTo>
                <a:cubicBezTo>
                  <a:pt x="7015130" y="3392962"/>
                  <a:pt x="7010683" y="3397347"/>
                  <a:pt x="7005346" y="3397347"/>
                </a:cubicBezTo>
                <a:cubicBezTo>
                  <a:pt x="7000009" y="3397347"/>
                  <a:pt x="6995626" y="3393026"/>
                  <a:pt x="6995626" y="3387624"/>
                </a:cubicBezTo>
                <a:cubicBezTo>
                  <a:pt x="6995626" y="3382221"/>
                  <a:pt x="6999946" y="3377836"/>
                  <a:pt x="7005346" y="3377836"/>
                </a:cubicBezTo>
                <a:close/>
                <a:moveTo>
                  <a:pt x="6764118" y="3377836"/>
                </a:moveTo>
                <a:cubicBezTo>
                  <a:pt x="6769518" y="3377836"/>
                  <a:pt x="6773902" y="3382285"/>
                  <a:pt x="6773902" y="3387624"/>
                </a:cubicBezTo>
                <a:cubicBezTo>
                  <a:pt x="6773902" y="3392962"/>
                  <a:pt x="6769518" y="3397347"/>
                  <a:pt x="6764118" y="3397347"/>
                </a:cubicBezTo>
                <a:cubicBezTo>
                  <a:pt x="6758718" y="3397347"/>
                  <a:pt x="6754335" y="3393026"/>
                  <a:pt x="6754335" y="3387624"/>
                </a:cubicBezTo>
                <a:cubicBezTo>
                  <a:pt x="6754335" y="3382221"/>
                  <a:pt x="6758718" y="3377836"/>
                  <a:pt x="6764118" y="3377836"/>
                </a:cubicBezTo>
                <a:close/>
                <a:moveTo>
                  <a:pt x="6522889" y="3377836"/>
                </a:moveTo>
                <a:cubicBezTo>
                  <a:pt x="6528225" y="3377836"/>
                  <a:pt x="6532610" y="3382285"/>
                  <a:pt x="6532610" y="3387624"/>
                </a:cubicBezTo>
                <a:cubicBezTo>
                  <a:pt x="6532610" y="3392962"/>
                  <a:pt x="6528289" y="3397347"/>
                  <a:pt x="6522889" y="3397347"/>
                </a:cubicBezTo>
                <a:cubicBezTo>
                  <a:pt x="6517489" y="3397347"/>
                  <a:pt x="6513105" y="3393026"/>
                  <a:pt x="6513105" y="3387624"/>
                </a:cubicBezTo>
                <a:cubicBezTo>
                  <a:pt x="6513105" y="3382221"/>
                  <a:pt x="6517489" y="3377836"/>
                  <a:pt x="6522889" y="3377836"/>
                </a:cubicBezTo>
                <a:close/>
                <a:moveTo>
                  <a:pt x="6281661" y="3377836"/>
                </a:moveTo>
                <a:cubicBezTo>
                  <a:pt x="6286997" y="3377836"/>
                  <a:pt x="6291381" y="3382285"/>
                  <a:pt x="6291381" y="3387624"/>
                </a:cubicBezTo>
                <a:cubicBezTo>
                  <a:pt x="6291381" y="3392962"/>
                  <a:pt x="6287061" y="3397347"/>
                  <a:pt x="6281661" y="3397347"/>
                </a:cubicBezTo>
                <a:cubicBezTo>
                  <a:pt x="6276261" y="3397347"/>
                  <a:pt x="6271877" y="3393026"/>
                  <a:pt x="6271877" y="3387624"/>
                </a:cubicBezTo>
                <a:cubicBezTo>
                  <a:pt x="6271877" y="3382221"/>
                  <a:pt x="6276261" y="3377836"/>
                  <a:pt x="6281661" y="3377836"/>
                </a:cubicBezTo>
                <a:close/>
                <a:moveTo>
                  <a:pt x="6040432" y="3377836"/>
                </a:moveTo>
                <a:cubicBezTo>
                  <a:pt x="6045832" y="3377836"/>
                  <a:pt x="6050216" y="3382285"/>
                  <a:pt x="6050216" y="3387624"/>
                </a:cubicBezTo>
                <a:cubicBezTo>
                  <a:pt x="6050216" y="3392962"/>
                  <a:pt x="6045769" y="3397347"/>
                  <a:pt x="6040432" y="3397347"/>
                </a:cubicBezTo>
                <a:cubicBezTo>
                  <a:pt x="6035095" y="3397347"/>
                  <a:pt x="6030712" y="3393026"/>
                  <a:pt x="6030712" y="3387624"/>
                </a:cubicBezTo>
                <a:cubicBezTo>
                  <a:pt x="6030712" y="3382221"/>
                  <a:pt x="6035032" y="3377836"/>
                  <a:pt x="6040432" y="3377836"/>
                </a:cubicBezTo>
                <a:close/>
                <a:moveTo>
                  <a:pt x="5799205" y="3377836"/>
                </a:moveTo>
                <a:cubicBezTo>
                  <a:pt x="5804606" y="3377836"/>
                  <a:pt x="5808989" y="3382285"/>
                  <a:pt x="5808989" y="3387624"/>
                </a:cubicBezTo>
                <a:cubicBezTo>
                  <a:pt x="5808989" y="3392962"/>
                  <a:pt x="5804542" y="3397347"/>
                  <a:pt x="5799205" y="3397347"/>
                </a:cubicBezTo>
                <a:cubicBezTo>
                  <a:pt x="5793870" y="3397347"/>
                  <a:pt x="5789486" y="3393026"/>
                  <a:pt x="5789486" y="3387624"/>
                </a:cubicBezTo>
                <a:cubicBezTo>
                  <a:pt x="5789486" y="3382221"/>
                  <a:pt x="5793806" y="3377836"/>
                  <a:pt x="5799205" y="3377836"/>
                </a:cubicBezTo>
                <a:close/>
                <a:moveTo>
                  <a:pt x="5557991" y="3377836"/>
                </a:moveTo>
                <a:cubicBezTo>
                  <a:pt x="5563392" y="3377836"/>
                  <a:pt x="5567774" y="3382285"/>
                  <a:pt x="5567774" y="3387624"/>
                </a:cubicBezTo>
                <a:cubicBezTo>
                  <a:pt x="5567774" y="3392962"/>
                  <a:pt x="5563392" y="3397347"/>
                  <a:pt x="5557991" y="3397347"/>
                </a:cubicBezTo>
                <a:cubicBezTo>
                  <a:pt x="5552592" y="3397347"/>
                  <a:pt x="5548208" y="3393026"/>
                  <a:pt x="5548208" y="3387624"/>
                </a:cubicBezTo>
                <a:cubicBezTo>
                  <a:pt x="5548208" y="3382221"/>
                  <a:pt x="5552592" y="3377836"/>
                  <a:pt x="5557991" y="3377836"/>
                </a:cubicBezTo>
                <a:close/>
                <a:moveTo>
                  <a:pt x="5316710" y="3377836"/>
                </a:moveTo>
                <a:cubicBezTo>
                  <a:pt x="5322044" y="3377836"/>
                  <a:pt x="5326429" y="3382285"/>
                  <a:pt x="5326429" y="3387624"/>
                </a:cubicBezTo>
                <a:cubicBezTo>
                  <a:pt x="5326429" y="3392962"/>
                  <a:pt x="5322105" y="3397347"/>
                  <a:pt x="5316710" y="3397347"/>
                </a:cubicBezTo>
                <a:cubicBezTo>
                  <a:pt x="5311314" y="3397347"/>
                  <a:pt x="5306924" y="3393026"/>
                  <a:pt x="5306924" y="3387624"/>
                </a:cubicBezTo>
                <a:cubicBezTo>
                  <a:pt x="5306924" y="3382221"/>
                  <a:pt x="5311314" y="3377836"/>
                  <a:pt x="5316710" y="3377836"/>
                </a:cubicBezTo>
                <a:close/>
                <a:moveTo>
                  <a:pt x="5075486" y="3377836"/>
                </a:moveTo>
                <a:cubicBezTo>
                  <a:pt x="5080820" y="3377836"/>
                  <a:pt x="5085202" y="3382285"/>
                  <a:pt x="5085202" y="3387624"/>
                </a:cubicBezTo>
                <a:cubicBezTo>
                  <a:pt x="5085202" y="3392962"/>
                  <a:pt x="5080883" y="3397347"/>
                  <a:pt x="5075486" y="3397347"/>
                </a:cubicBezTo>
                <a:cubicBezTo>
                  <a:pt x="5070087" y="3397347"/>
                  <a:pt x="5065705" y="3393026"/>
                  <a:pt x="5065705" y="3387624"/>
                </a:cubicBezTo>
                <a:cubicBezTo>
                  <a:pt x="5065705" y="3382221"/>
                  <a:pt x="5070087" y="3377836"/>
                  <a:pt x="5075486" y="3377836"/>
                </a:cubicBezTo>
                <a:close/>
                <a:moveTo>
                  <a:pt x="4834252" y="3377836"/>
                </a:moveTo>
                <a:cubicBezTo>
                  <a:pt x="4839658" y="3377836"/>
                  <a:pt x="4844040" y="3382285"/>
                  <a:pt x="4844040" y="3387624"/>
                </a:cubicBezTo>
                <a:cubicBezTo>
                  <a:pt x="4844040" y="3392962"/>
                  <a:pt x="4839595" y="3397347"/>
                  <a:pt x="4834252" y="3397347"/>
                </a:cubicBezTo>
                <a:cubicBezTo>
                  <a:pt x="4828915" y="3397347"/>
                  <a:pt x="4824534" y="3393026"/>
                  <a:pt x="4824534" y="3387624"/>
                </a:cubicBezTo>
                <a:cubicBezTo>
                  <a:pt x="4824534" y="3382221"/>
                  <a:pt x="4828853" y="3377836"/>
                  <a:pt x="4834252" y="3377836"/>
                </a:cubicBezTo>
                <a:close/>
                <a:moveTo>
                  <a:pt x="4593019" y="3377836"/>
                </a:moveTo>
                <a:cubicBezTo>
                  <a:pt x="4598416" y="3377836"/>
                  <a:pt x="4602795" y="3382285"/>
                  <a:pt x="4602795" y="3387624"/>
                </a:cubicBezTo>
                <a:cubicBezTo>
                  <a:pt x="4602795" y="3392962"/>
                  <a:pt x="4598353" y="3397347"/>
                  <a:pt x="4593019" y="3397347"/>
                </a:cubicBezTo>
                <a:cubicBezTo>
                  <a:pt x="4587686" y="3397347"/>
                  <a:pt x="4583304" y="3393026"/>
                  <a:pt x="4583304" y="3387624"/>
                </a:cubicBezTo>
                <a:cubicBezTo>
                  <a:pt x="4583304" y="3382221"/>
                  <a:pt x="4587622" y="3377836"/>
                  <a:pt x="4593019" y="3377836"/>
                </a:cubicBezTo>
                <a:close/>
                <a:moveTo>
                  <a:pt x="4351806" y="3377836"/>
                </a:moveTo>
                <a:cubicBezTo>
                  <a:pt x="4357195" y="3377836"/>
                  <a:pt x="4361580" y="3382285"/>
                  <a:pt x="4361580" y="3387624"/>
                </a:cubicBezTo>
                <a:cubicBezTo>
                  <a:pt x="4361580" y="3392962"/>
                  <a:pt x="4357195" y="3397347"/>
                  <a:pt x="4351806" y="3397347"/>
                </a:cubicBezTo>
                <a:cubicBezTo>
                  <a:pt x="4346397" y="3397347"/>
                  <a:pt x="4342006" y="3393026"/>
                  <a:pt x="4342006" y="3387624"/>
                </a:cubicBezTo>
                <a:cubicBezTo>
                  <a:pt x="4342006" y="3382221"/>
                  <a:pt x="4346397" y="3377836"/>
                  <a:pt x="4351806" y="3377836"/>
                </a:cubicBezTo>
                <a:close/>
                <a:moveTo>
                  <a:pt x="4110581" y="3377836"/>
                </a:moveTo>
                <a:cubicBezTo>
                  <a:pt x="4115984" y="3377836"/>
                  <a:pt x="4120362" y="3382285"/>
                  <a:pt x="4120362" y="3387624"/>
                </a:cubicBezTo>
                <a:cubicBezTo>
                  <a:pt x="4120362" y="3392962"/>
                  <a:pt x="4115984" y="3397347"/>
                  <a:pt x="4110581" y="3397347"/>
                </a:cubicBezTo>
                <a:cubicBezTo>
                  <a:pt x="4105180" y="3397347"/>
                  <a:pt x="4100799" y="3393026"/>
                  <a:pt x="4100799" y="3387624"/>
                </a:cubicBezTo>
                <a:cubicBezTo>
                  <a:pt x="4100799" y="3382221"/>
                  <a:pt x="4105180" y="3377836"/>
                  <a:pt x="4110581" y="3377836"/>
                </a:cubicBezTo>
                <a:close/>
                <a:moveTo>
                  <a:pt x="3869431" y="3377836"/>
                </a:moveTo>
                <a:cubicBezTo>
                  <a:pt x="3874765" y="3377836"/>
                  <a:pt x="3879149" y="3382285"/>
                  <a:pt x="3879149" y="3387624"/>
                </a:cubicBezTo>
                <a:cubicBezTo>
                  <a:pt x="3879149" y="3392962"/>
                  <a:pt x="3874828" y="3397347"/>
                  <a:pt x="3869431" y="3397347"/>
                </a:cubicBezTo>
                <a:cubicBezTo>
                  <a:pt x="3864030" y="3397347"/>
                  <a:pt x="3859648" y="3393026"/>
                  <a:pt x="3859648" y="3387624"/>
                </a:cubicBezTo>
                <a:cubicBezTo>
                  <a:pt x="3859648" y="3382221"/>
                  <a:pt x="3864030" y="3377836"/>
                  <a:pt x="3869431" y="3377836"/>
                </a:cubicBezTo>
                <a:close/>
                <a:moveTo>
                  <a:pt x="3628212" y="3377836"/>
                </a:moveTo>
                <a:cubicBezTo>
                  <a:pt x="3633533" y="3377836"/>
                  <a:pt x="3637936" y="3382285"/>
                  <a:pt x="3637936" y="3387624"/>
                </a:cubicBezTo>
                <a:cubicBezTo>
                  <a:pt x="3637936" y="3392962"/>
                  <a:pt x="3633597" y="3397347"/>
                  <a:pt x="3628212" y="3397347"/>
                </a:cubicBezTo>
                <a:cubicBezTo>
                  <a:pt x="3622814" y="3397347"/>
                  <a:pt x="3618430" y="3393026"/>
                  <a:pt x="3618430" y="3387624"/>
                </a:cubicBezTo>
                <a:cubicBezTo>
                  <a:pt x="3618430" y="3382221"/>
                  <a:pt x="3622814" y="3377836"/>
                  <a:pt x="3628212" y="3377836"/>
                </a:cubicBezTo>
                <a:close/>
                <a:moveTo>
                  <a:pt x="3386958" y="3377836"/>
                </a:moveTo>
                <a:cubicBezTo>
                  <a:pt x="3392359" y="3377836"/>
                  <a:pt x="3396744" y="3382285"/>
                  <a:pt x="3396744" y="3387624"/>
                </a:cubicBezTo>
                <a:cubicBezTo>
                  <a:pt x="3396744" y="3392962"/>
                  <a:pt x="3392296" y="3397347"/>
                  <a:pt x="3386958" y="3397347"/>
                </a:cubicBezTo>
                <a:cubicBezTo>
                  <a:pt x="3381621" y="3397347"/>
                  <a:pt x="3377236" y="3393026"/>
                  <a:pt x="3377236" y="3387624"/>
                </a:cubicBezTo>
                <a:cubicBezTo>
                  <a:pt x="3377236" y="3382221"/>
                  <a:pt x="3381557" y="3377836"/>
                  <a:pt x="3386958" y="3377836"/>
                </a:cubicBezTo>
                <a:close/>
                <a:moveTo>
                  <a:pt x="3145751" y="3377836"/>
                </a:moveTo>
                <a:cubicBezTo>
                  <a:pt x="3151149" y="3377836"/>
                  <a:pt x="3155533" y="3382285"/>
                  <a:pt x="3155533" y="3387624"/>
                </a:cubicBezTo>
                <a:cubicBezTo>
                  <a:pt x="3155533" y="3392962"/>
                  <a:pt x="3151086" y="3397347"/>
                  <a:pt x="3145751" y="3397347"/>
                </a:cubicBezTo>
                <a:cubicBezTo>
                  <a:pt x="3140416" y="3397347"/>
                  <a:pt x="3136032" y="3393026"/>
                  <a:pt x="3136032" y="3387624"/>
                </a:cubicBezTo>
                <a:cubicBezTo>
                  <a:pt x="3136032" y="3382221"/>
                  <a:pt x="3140351" y="3377836"/>
                  <a:pt x="3145751" y="3377836"/>
                </a:cubicBezTo>
                <a:close/>
                <a:moveTo>
                  <a:pt x="2904573" y="3377836"/>
                </a:moveTo>
                <a:cubicBezTo>
                  <a:pt x="2909972" y="3377836"/>
                  <a:pt x="2914355" y="3382285"/>
                  <a:pt x="2914355" y="3387624"/>
                </a:cubicBezTo>
                <a:cubicBezTo>
                  <a:pt x="2914355" y="3392962"/>
                  <a:pt x="2909972" y="3397347"/>
                  <a:pt x="2904573" y="3397347"/>
                </a:cubicBezTo>
                <a:cubicBezTo>
                  <a:pt x="2899174" y="3397347"/>
                  <a:pt x="2894791" y="3393026"/>
                  <a:pt x="2894791" y="3387624"/>
                </a:cubicBezTo>
                <a:cubicBezTo>
                  <a:pt x="2894791" y="3382221"/>
                  <a:pt x="2899174" y="3377836"/>
                  <a:pt x="2904573" y="3377836"/>
                </a:cubicBezTo>
                <a:close/>
                <a:moveTo>
                  <a:pt x="2663275" y="3377836"/>
                </a:moveTo>
                <a:cubicBezTo>
                  <a:pt x="2668611" y="3377836"/>
                  <a:pt x="2672998" y="3382285"/>
                  <a:pt x="2672998" y="3387624"/>
                </a:cubicBezTo>
                <a:cubicBezTo>
                  <a:pt x="2672998" y="3392962"/>
                  <a:pt x="2668675" y="3397347"/>
                  <a:pt x="2663275" y="3397347"/>
                </a:cubicBezTo>
                <a:cubicBezTo>
                  <a:pt x="2657876" y="3397347"/>
                  <a:pt x="2653492" y="3393026"/>
                  <a:pt x="2653492" y="3387624"/>
                </a:cubicBezTo>
                <a:cubicBezTo>
                  <a:pt x="2653492" y="3382221"/>
                  <a:pt x="2657876" y="3377836"/>
                  <a:pt x="2663275" y="3377836"/>
                </a:cubicBezTo>
                <a:close/>
                <a:moveTo>
                  <a:pt x="2422037" y="3377836"/>
                </a:moveTo>
                <a:cubicBezTo>
                  <a:pt x="2427372" y="3377836"/>
                  <a:pt x="2431754" y="3382285"/>
                  <a:pt x="2431754" y="3387624"/>
                </a:cubicBezTo>
                <a:cubicBezTo>
                  <a:pt x="2431754" y="3392962"/>
                  <a:pt x="2427435" y="3397347"/>
                  <a:pt x="2422037" y="3397347"/>
                </a:cubicBezTo>
                <a:cubicBezTo>
                  <a:pt x="2416639" y="3397347"/>
                  <a:pt x="2412257" y="3393026"/>
                  <a:pt x="2412257" y="3387624"/>
                </a:cubicBezTo>
                <a:cubicBezTo>
                  <a:pt x="2412257" y="3382221"/>
                  <a:pt x="2416639" y="3377836"/>
                  <a:pt x="2422037" y="3377836"/>
                </a:cubicBezTo>
                <a:close/>
                <a:moveTo>
                  <a:pt x="2180788" y="3377836"/>
                </a:moveTo>
                <a:cubicBezTo>
                  <a:pt x="2186189" y="3377836"/>
                  <a:pt x="2190580" y="3382285"/>
                  <a:pt x="2190580" y="3387624"/>
                </a:cubicBezTo>
                <a:cubicBezTo>
                  <a:pt x="2190580" y="3392962"/>
                  <a:pt x="2186136" y="3397347"/>
                  <a:pt x="2180788" y="3397347"/>
                </a:cubicBezTo>
                <a:cubicBezTo>
                  <a:pt x="2175475" y="3397347"/>
                  <a:pt x="2171085" y="3393026"/>
                  <a:pt x="2171085" y="3387624"/>
                </a:cubicBezTo>
                <a:cubicBezTo>
                  <a:pt x="2171085" y="3382221"/>
                  <a:pt x="2175412" y="3377836"/>
                  <a:pt x="2180788" y="3377836"/>
                </a:cubicBezTo>
                <a:close/>
                <a:moveTo>
                  <a:pt x="1939582" y="3377836"/>
                </a:moveTo>
                <a:cubicBezTo>
                  <a:pt x="1944980" y="3377836"/>
                  <a:pt x="1949365" y="3382285"/>
                  <a:pt x="1949365" y="3387624"/>
                </a:cubicBezTo>
                <a:cubicBezTo>
                  <a:pt x="1949365" y="3392962"/>
                  <a:pt x="1944920" y="3397347"/>
                  <a:pt x="1939582" y="3397347"/>
                </a:cubicBezTo>
                <a:cubicBezTo>
                  <a:pt x="1934245" y="3397347"/>
                  <a:pt x="1929861" y="3393026"/>
                  <a:pt x="1929861" y="3387624"/>
                </a:cubicBezTo>
                <a:cubicBezTo>
                  <a:pt x="1929861" y="3382221"/>
                  <a:pt x="1934181" y="3377836"/>
                  <a:pt x="1939582" y="3377836"/>
                </a:cubicBezTo>
                <a:close/>
                <a:moveTo>
                  <a:pt x="1698332" y="3377836"/>
                </a:moveTo>
                <a:cubicBezTo>
                  <a:pt x="1703733" y="3377836"/>
                  <a:pt x="1708118" y="3382285"/>
                  <a:pt x="1708118" y="3387624"/>
                </a:cubicBezTo>
                <a:cubicBezTo>
                  <a:pt x="1708118" y="3392962"/>
                  <a:pt x="1703733" y="3397347"/>
                  <a:pt x="1698332" y="3397347"/>
                </a:cubicBezTo>
                <a:cubicBezTo>
                  <a:pt x="1692931" y="3397347"/>
                  <a:pt x="1688547" y="3393026"/>
                  <a:pt x="1688547" y="3387624"/>
                </a:cubicBezTo>
                <a:cubicBezTo>
                  <a:pt x="1688547" y="3382221"/>
                  <a:pt x="1692931" y="3377836"/>
                  <a:pt x="1698332" y="3377836"/>
                </a:cubicBezTo>
                <a:close/>
                <a:moveTo>
                  <a:pt x="1457107" y="3377836"/>
                </a:moveTo>
                <a:cubicBezTo>
                  <a:pt x="1462443" y="3377836"/>
                  <a:pt x="1466827" y="3382285"/>
                  <a:pt x="1466827" y="3387624"/>
                </a:cubicBezTo>
                <a:cubicBezTo>
                  <a:pt x="1466827" y="3392962"/>
                  <a:pt x="1462507" y="3397347"/>
                  <a:pt x="1457107" y="3397347"/>
                </a:cubicBezTo>
                <a:cubicBezTo>
                  <a:pt x="1451707" y="3397347"/>
                  <a:pt x="1447323" y="3393026"/>
                  <a:pt x="1447323" y="3387624"/>
                </a:cubicBezTo>
                <a:cubicBezTo>
                  <a:pt x="1447323" y="3382221"/>
                  <a:pt x="1451707" y="3377836"/>
                  <a:pt x="1457107" y="3377836"/>
                </a:cubicBezTo>
                <a:close/>
                <a:moveTo>
                  <a:pt x="1215886" y="3377836"/>
                </a:moveTo>
                <a:cubicBezTo>
                  <a:pt x="1221286" y="3377836"/>
                  <a:pt x="1225670" y="3382285"/>
                  <a:pt x="1225670" y="3387624"/>
                </a:cubicBezTo>
                <a:cubicBezTo>
                  <a:pt x="1225670" y="3392962"/>
                  <a:pt x="1221223" y="3397347"/>
                  <a:pt x="1215886" y="3397347"/>
                </a:cubicBezTo>
                <a:cubicBezTo>
                  <a:pt x="1210550" y="3397347"/>
                  <a:pt x="1206166" y="3393026"/>
                  <a:pt x="1206166" y="3387624"/>
                </a:cubicBezTo>
                <a:cubicBezTo>
                  <a:pt x="1206166" y="3382221"/>
                  <a:pt x="1210486" y="3377836"/>
                  <a:pt x="1215886" y="3377836"/>
                </a:cubicBezTo>
                <a:close/>
                <a:moveTo>
                  <a:pt x="974666" y="3377836"/>
                </a:moveTo>
                <a:cubicBezTo>
                  <a:pt x="980065" y="3377836"/>
                  <a:pt x="984449" y="3382285"/>
                  <a:pt x="984449" y="3387624"/>
                </a:cubicBezTo>
                <a:cubicBezTo>
                  <a:pt x="984449" y="3392962"/>
                  <a:pt x="980003" y="3397347"/>
                  <a:pt x="974666" y="3397347"/>
                </a:cubicBezTo>
                <a:cubicBezTo>
                  <a:pt x="969330" y="3397347"/>
                  <a:pt x="964946" y="3393026"/>
                  <a:pt x="964946" y="3387624"/>
                </a:cubicBezTo>
                <a:cubicBezTo>
                  <a:pt x="964946" y="3382221"/>
                  <a:pt x="969266" y="3377836"/>
                  <a:pt x="974666" y="3377836"/>
                </a:cubicBezTo>
                <a:close/>
                <a:moveTo>
                  <a:pt x="733446" y="3377836"/>
                </a:moveTo>
                <a:cubicBezTo>
                  <a:pt x="738782" y="3377836"/>
                  <a:pt x="743165" y="3382285"/>
                  <a:pt x="743165" y="3387624"/>
                </a:cubicBezTo>
                <a:cubicBezTo>
                  <a:pt x="743165" y="3392962"/>
                  <a:pt x="738846" y="3397347"/>
                  <a:pt x="733446" y="3397347"/>
                </a:cubicBezTo>
                <a:cubicBezTo>
                  <a:pt x="728046" y="3397347"/>
                  <a:pt x="723662" y="3393026"/>
                  <a:pt x="723662" y="3387624"/>
                </a:cubicBezTo>
                <a:cubicBezTo>
                  <a:pt x="723662" y="3382221"/>
                  <a:pt x="728046" y="3377836"/>
                  <a:pt x="733446" y="3377836"/>
                </a:cubicBezTo>
                <a:close/>
                <a:moveTo>
                  <a:pt x="492225" y="3377836"/>
                </a:moveTo>
                <a:cubicBezTo>
                  <a:pt x="497561" y="3377836"/>
                  <a:pt x="501945" y="3382285"/>
                  <a:pt x="501945" y="3387624"/>
                </a:cubicBezTo>
                <a:cubicBezTo>
                  <a:pt x="501945" y="3392962"/>
                  <a:pt x="497625" y="3397347"/>
                  <a:pt x="492225" y="3397347"/>
                </a:cubicBezTo>
                <a:cubicBezTo>
                  <a:pt x="486825" y="3397347"/>
                  <a:pt x="482441" y="3393026"/>
                  <a:pt x="482441" y="3387624"/>
                </a:cubicBezTo>
                <a:cubicBezTo>
                  <a:pt x="482441" y="3382221"/>
                  <a:pt x="486825" y="3377836"/>
                  <a:pt x="492225" y="3377836"/>
                </a:cubicBezTo>
                <a:close/>
                <a:moveTo>
                  <a:pt x="251005" y="3377836"/>
                </a:moveTo>
                <a:cubicBezTo>
                  <a:pt x="256405" y="3377836"/>
                  <a:pt x="260789" y="3382285"/>
                  <a:pt x="260789" y="3387624"/>
                </a:cubicBezTo>
                <a:cubicBezTo>
                  <a:pt x="260789" y="3392962"/>
                  <a:pt x="256342" y="3397347"/>
                  <a:pt x="251005" y="3397347"/>
                </a:cubicBezTo>
                <a:cubicBezTo>
                  <a:pt x="245669" y="3397347"/>
                  <a:pt x="241285" y="3393026"/>
                  <a:pt x="241285" y="3387624"/>
                </a:cubicBezTo>
                <a:cubicBezTo>
                  <a:pt x="241285" y="3382221"/>
                  <a:pt x="245605" y="3377836"/>
                  <a:pt x="251005" y="3377836"/>
                </a:cubicBezTo>
                <a:close/>
                <a:moveTo>
                  <a:pt x="9722" y="3377836"/>
                </a:moveTo>
                <a:cubicBezTo>
                  <a:pt x="15122" y="3377836"/>
                  <a:pt x="19506" y="3382285"/>
                  <a:pt x="19506" y="3387624"/>
                </a:cubicBezTo>
                <a:cubicBezTo>
                  <a:pt x="19506" y="3392962"/>
                  <a:pt x="15059" y="3397347"/>
                  <a:pt x="9722" y="3397347"/>
                </a:cubicBezTo>
                <a:cubicBezTo>
                  <a:pt x="4386" y="3397347"/>
                  <a:pt x="2" y="3393026"/>
                  <a:pt x="2" y="3387624"/>
                </a:cubicBezTo>
                <a:cubicBezTo>
                  <a:pt x="2" y="3382221"/>
                  <a:pt x="4322" y="3377836"/>
                  <a:pt x="9722" y="3377836"/>
                </a:cubicBezTo>
                <a:close/>
                <a:moveTo>
                  <a:pt x="9649203" y="3136585"/>
                </a:moveTo>
                <a:cubicBezTo>
                  <a:pt x="9654540" y="3136585"/>
                  <a:pt x="9658923" y="3141033"/>
                  <a:pt x="9658923" y="3146371"/>
                </a:cubicBezTo>
                <a:cubicBezTo>
                  <a:pt x="9658923" y="3151710"/>
                  <a:pt x="9654540" y="3156095"/>
                  <a:pt x="9649203" y="3156095"/>
                </a:cubicBezTo>
                <a:cubicBezTo>
                  <a:pt x="9643866" y="3156095"/>
                  <a:pt x="9639483" y="3151775"/>
                  <a:pt x="9639483" y="3146371"/>
                </a:cubicBezTo>
                <a:cubicBezTo>
                  <a:pt x="9639483" y="3140969"/>
                  <a:pt x="9643803" y="3136585"/>
                  <a:pt x="9649203" y="3136585"/>
                </a:cubicBezTo>
                <a:close/>
                <a:moveTo>
                  <a:pt x="11820259" y="3136584"/>
                </a:moveTo>
                <a:cubicBezTo>
                  <a:pt x="11825659" y="3136584"/>
                  <a:pt x="11830043" y="3141033"/>
                  <a:pt x="11830043" y="3146371"/>
                </a:cubicBezTo>
                <a:cubicBezTo>
                  <a:pt x="11830043" y="3151710"/>
                  <a:pt x="11825596" y="3156095"/>
                  <a:pt x="11820259" y="3156095"/>
                </a:cubicBezTo>
                <a:cubicBezTo>
                  <a:pt x="11814922" y="3156095"/>
                  <a:pt x="11810539" y="3151775"/>
                  <a:pt x="11810539" y="3146371"/>
                </a:cubicBezTo>
                <a:cubicBezTo>
                  <a:pt x="11810539" y="3140969"/>
                  <a:pt x="11814859" y="3136584"/>
                  <a:pt x="11820259" y="3136584"/>
                </a:cubicBezTo>
                <a:close/>
                <a:moveTo>
                  <a:pt x="11579030" y="3136584"/>
                </a:moveTo>
                <a:cubicBezTo>
                  <a:pt x="11584430" y="3136584"/>
                  <a:pt x="11588815" y="3141033"/>
                  <a:pt x="11588815" y="3146371"/>
                </a:cubicBezTo>
                <a:cubicBezTo>
                  <a:pt x="11588815" y="3151710"/>
                  <a:pt x="11584367" y="3156095"/>
                  <a:pt x="11579030" y="3156095"/>
                </a:cubicBezTo>
                <a:cubicBezTo>
                  <a:pt x="11573694" y="3156095"/>
                  <a:pt x="11569310" y="3151775"/>
                  <a:pt x="11569310" y="3146371"/>
                </a:cubicBezTo>
                <a:cubicBezTo>
                  <a:pt x="11569310" y="3140969"/>
                  <a:pt x="11573630" y="3136584"/>
                  <a:pt x="11579030" y="3136584"/>
                </a:cubicBezTo>
                <a:close/>
                <a:moveTo>
                  <a:pt x="11337802" y="3136584"/>
                </a:moveTo>
                <a:cubicBezTo>
                  <a:pt x="11343202" y="3136584"/>
                  <a:pt x="11347587" y="3141033"/>
                  <a:pt x="11347587" y="3146371"/>
                </a:cubicBezTo>
                <a:cubicBezTo>
                  <a:pt x="11347587" y="3151710"/>
                  <a:pt x="11343139" y="3156095"/>
                  <a:pt x="11337802" y="3156095"/>
                </a:cubicBezTo>
                <a:cubicBezTo>
                  <a:pt x="11332466" y="3156095"/>
                  <a:pt x="11328082" y="3151775"/>
                  <a:pt x="11328082" y="3146371"/>
                </a:cubicBezTo>
                <a:cubicBezTo>
                  <a:pt x="11328082" y="3140969"/>
                  <a:pt x="11332402" y="3136584"/>
                  <a:pt x="11337802" y="3136584"/>
                </a:cubicBezTo>
                <a:close/>
                <a:moveTo>
                  <a:pt x="11096574" y="3136584"/>
                </a:moveTo>
                <a:cubicBezTo>
                  <a:pt x="11101910" y="3136584"/>
                  <a:pt x="11106294" y="3141033"/>
                  <a:pt x="11106294" y="3146371"/>
                </a:cubicBezTo>
                <a:cubicBezTo>
                  <a:pt x="11106294" y="3151710"/>
                  <a:pt x="11101974" y="3156095"/>
                  <a:pt x="11096574" y="3156095"/>
                </a:cubicBezTo>
                <a:cubicBezTo>
                  <a:pt x="11091174" y="3156095"/>
                  <a:pt x="11086790" y="3151775"/>
                  <a:pt x="11086790" y="3146371"/>
                </a:cubicBezTo>
                <a:cubicBezTo>
                  <a:pt x="11086790" y="3140969"/>
                  <a:pt x="11091174" y="3136584"/>
                  <a:pt x="11096574" y="3136584"/>
                </a:cubicBezTo>
                <a:close/>
                <a:moveTo>
                  <a:pt x="10855345" y="3136584"/>
                </a:moveTo>
                <a:cubicBezTo>
                  <a:pt x="10860682" y="3136584"/>
                  <a:pt x="10865065" y="3141033"/>
                  <a:pt x="10865065" y="3146371"/>
                </a:cubicBezTo>
                <a:cubicBezTo>
                  <a:pt x="10865065" y="3151710"/>
                  <a:pt x="10860682" y="3156095"/>
                  <a:pt x="10855345" y="3156095"/>
                </a:cubicBezTo>
                <a:cubicBezTo>
                  <a:pt x="10850008" y="3156095"/>
                  <a:pt x="10845625" y="3151775"/>
                  <a:pt x="10845625" y="3146371"/>
                </a:cubicBezTo>
                <a:cubicBezTo>
                  <a:pt x="10845625" y="3140969"/>
                  <a:pt x="10849945" y="3136584"/>
                  <a:pt x="10855345" y="3136584"/>
                </a:cubicBezTo>
                <a:close/>
                <a:moveTo>
                  <a:pt x="10614116" y="3136584"/>
                </a:moveTo>
                <a:cubicBezTo>
                  <a:pt x="10619516" y="3136584"/>
                  <a:pt x="10623901" y="3141033"/>
                  <a:pt x="10623901" y="3146371"/>
                </a:cubicBezTo>
                <a:cubicBezTo>
                  <a:pt x="10623901" y="3151710"/>
                  <a:pt x="10619454" y="3156095"/>
                  <a:pt x="10614116" y="3156095"/>
                </a:cubicBezTo>
                <a:cubicBezTo>
                  <a:pt x="10608780" y="3156095"/>
                  <a:pt x="10604396" y="3151775"/>
                  <a:pt x="10604396" y="3146371"/>
                </a:cubicBezTo>
                <a:cubicBezTo>
                  <a:pt x="10604396" y="3140969"/>
                  <a:pt x="10608716" y="3136584"/>
                  <a:pt x="10614116" y="3136584"/>
                </a:cubicBezTo>
                <a:close/>
                <a:moveTo>
                  <a:pt x="10372888" y="3136584"/>
                </a:moveTo>
                <a:cubicBezTo>
                  <a:pt x="10378288" y="3136584"/>
                  <a:pt x="10382673" y="3141033"/>
                  <a:pt x="10382673" y="3146371"/>
                </a:cubicBezTo>
                <a:cubicBezTo>
                  <a:pt x="10382673" y="3151710"/>
                  <a:pt x="10378225" y="3156095"/>
                  <a:pt x="10372888" y="3156095"/>
                </a:cubicBezTo>
                <a:cubicBezTo>
                  <a:pt x="10367552" y="3156095"/>
                  <a:pt x="10363168" y="3151775"/>
                  <a:pt x="10363168" y="3146371"/>
                </a:cubicBezTo>
                <a:cubicBezTo>
                  <a:pt x="10363168" y="3140969"/>
                  <a:pt x="10367488" y="3136584"/>
                  <a:pt x="10372888" y="3136584"/>
                </a:cubicBezTo>
                <a:close/>
                <a:moveTo>
                  <a:pt x="10131660" y="3136584"/>
                </a:moveTo>
                <a:cubicBezTo>
                  <a:pt x="10137060" y="3136584"/>
                  <a:pt x="10141444" y="3141033"/>
                  <a:pt x="10141444" y="3146371"/>
                </a:cubicBezTo>
                <a:cubicBezTo>
                  <a:pt x="10141444" y="3151710"/>
                  <a:pt x="10136997" y="3156095"/>
                  <a:pt x="10131660" y="3156095"/>
                </a:cubicBezTo>
                <a:cubicBezTo>
                  <a:pt x="10126323" y="3156095"/>
                  <a:pt x="10121940" y="3151775"/>
                  <a:pt x="10121940" y="3146371"/>
                </a:cubicBezTo>
                <a:cubicBezTo>
                  <a:pt x="10121940" y="3140969"/>
                  <a:pt x="10126260" y="3136584"/>
                  <a:pt x="10131660" y="3136584"/>
                </a:cubicBezTo>
                <a:close/>
                <a:moveTo>
                  <a:pt x="9890432" y="3136584"/>
                </a:moveTo>
                <a:cubicBezTo>
                  <a:pt x="9895768" y="3136584"/>
                  <a:pt x="9900152" y="3141033"/>
                  <a:pt x="9900152" y="3146371"/>
                </a:cubicBezTo>
                <a:cubicBezTo>
                  <a:pt x="9900152" y="3151710"/>
                  <a:pt x="9895832" y="3156095"/>
                  <a:pt x="9890432" y="3156095"/>
                </a:cubicBezTo>
                <a:cubicBezTo>
                  <a:pt x="9885031" y="3156095"/>
                  <a:pt x="9880648" y="3151775"/>
                  <a:pt x="9880648" y="3146371"/>
                </a:cubicBezTo>
                <a:cubicBezTo>
                  <a:pt x="9880648" y="3140969"/>
                  <a:pt x="9885031" y="3136584"/>
                  <a:pt x="9890432" y="3136584"/>
                </a:cubicBezTo>
                <a:close/>
                <a:moveTo>
                  <a:pt x="9417695" y="3136584"/>
                </a:moveTo>
                <a:cubicBezTo>
                  <a:pt x="9423031" y="3136584"/>
                  <a:pt x="9427416" y="3141033"/>
                  <a:pt x="9427416" y="3146371"/>
                </a:cubicBezTo>
                <a:cubicBezTo>
                  <a:pt x="9427416" y="3151710"/>
                  <a:pt x="9423095" y="3156095"/>
                  <a:pt x="9417695" y="3156095"/>
                </a:cubicBezTo>
                <a:cubicBezTo>
                  <a:pt x="9412295" y="3156095"/>
                  <a:pt x="9407911" y="3151775"/>
                  <a:pt x="9407911" y="3146371"/>
                </a:cubicBezTo>
                <a:cubicBezTo>
                  <a:pt x="9407911" y="3140969"/>
                  <a:pt x="9412295" y="3136584"/>
                  <a:pt x="9417695" y="3136584"/>
                </a:cubicBezTo>
                <a:close/>
                <a:moveTo>
                  <a:pt x="9176467" y="3136584"/>
                </a:moveTo>
                <a:cubicBezTo>
                  <a:pt x="9181803" y="3136584"/>
                  <a:pt x="9186187" y="3141033"/>
                  <a:pt x="9186187" y="3146371"/>
                </a:cubicBezTo>
                <a:cubicBezTo>
                  <a:pt x="9186187" y="3151710"/>
                  <a:pt x="9181867" y="3156095"/>
                  <a:pt x="9176467" y="3156095"/>
                </a:cubicBezTo>
                <a:cubicBezTo>
                  <a:pt x="9171066" y="3156095"/>
                  <a:pt x="9166683" y="3151775"/>
                  <a:pt x="9166683" y="3146371"/>
                </a:cubicBezTo>
                <a:cubicBezTo>
                  <a:pt x="9166683" y="3140969"/>
                  <a:pt x="9171066" y="3136584"/>
                  <a:pt x="9176467" y="3136584"/>
                </a:cubicBezTo>
                <a:close/>
                <a:moveTo>
                  <a:pt x="8935237" y="3136584"/>
                </a:moveTo>
                <a:cubicBezTo>
                  <a:pt x="8940574" y="3136584"/>
                  <a:pt x="8944958" y="3141033"/>
                  <a:pt x="8944958" y="3146371"/>
                </a:cubicBezTo>
                <a:cubicBezTo>
                  <a:pt x="8944958" y="3151710"/>
                  <a:pt x="8940638" y="3156095"/>
                  <a:pt x="8935237" y="3156095"/>
                </a:cubicBezTo>
                <a:cubicBezTo>
                  <a:pt x="8929837" y="3156095"/>
                  <a:pt x="8925454" y="3151775"/>
                  <a:pt x="8925454" y="3146371"/>
                </a:cubicBezTo>
                <a:cubicBezTo>
                  <a:pt x="8925454" y="3140969"/>
                  <a:pt x="8929837" y="3136584"/>
                  <a:pt x="8935237" y="3136584"/>
                </a:cubicBezTo>
                <a:close/>
                <a:moveTo>
                  <a:pt x="8694009" y="3136584"/>
                </a:moveTo>
                <a:cubicBezTo>
                  <a:pt x="8699346" y="3136584"/>
                  <a:pt x="8703730" y="3141033"/>
                  <a:pt x="8703730" y="3146371"/>
                </a:cubicBezTo>
                <a:cubicBezTo>
                  <a:pt x="8703730" y="3151710"/>
                  <a:pt x="8699346" y="3156095"/>
                  <a:pt x="8694009" y="3156095"/>
                </a:cubicBezTo>
                <a:cubicBezTo>
                  <a:pt x="8688673" y="3156095"/>
                  <a:pt x="8684289" y="3151775"/>
                  <a:pt x="8684289" y="3146371"/>
                </a:cubicBezTo>
                <a:cubicBezTo>
                  <a:pt x="8684289" y="3140969"/>
                  <a:pt x="8688609" y="3136584"/>
                  <a:pt x="8694009" y="3136584"/>
                </a:cubicBezTo>
                <a:close/>
                <a:moveTo>
                  <a:pt x="8452781" y="3136584"/>
                </a:moveTo>
                <a:cubicBezTo>
                  <a:pt x="8458181" y="3136584"/>
                  <a:pt x="8462566" y="3141033"/>
                  <a:pt x="8462566" y="3146371"/>
                </a:cubicBezTo>
                <a:cubicBezTo>
                  <a:pt x="8462566" y="3151710"/>
                  <a:pt x="8458118" y="3156095"/>
                  <a:pt x="8452781" y="3156095"/>
                </a:cubicBezTo>
                <a:cubicBezTo>
                  <a:pt x="8447445" y="3156095"/>
                  <a:pt x="8443061" y="3151775"/>
                  <a:pt x="8443061" y="3146371"/>
                </a:cubicBezTo>
                <a:cubicBezTo>
                  <a:pt x="8443061" y="3140969"/>
                  <a:pt x="8447381" y="3136584"/>
                  <a:pt x="8452781" y="3136584"/>
                </a:cubicBezTo>
                <a:close/>
                <a:moveTo>
                  <a:pt x="8211553" y="3136584"/>
                </a:moveTo>
                <a:cubicBezTo>
                  <a:pt x="8216889" y="3136584"/>
                  <a:pt x="8221273" y="3141033"/>
                  <a:pt x="8221273" y="3146371"/>
                </a:cubicBezTo>
                <a:cubicBezTo>
                  <a:pt x="8221273" y="3151710"/>
                  <a:pt x="8216953" y="3156095"/>
                  <a:pt x="8211553" y="3156095"/>
                </a:cubicBezTo>
                <a:cubicBezTo>
                  <a:pt x="8206152" y="3156095"/>
                  <a:pt x="8201769" y="3151775"/>
                  <a:pt x="8201769" y="3146371"/>
                </a:cubicBezTo>
                <a:cubicBezTo>
                  <a:pt x="8201769" y="3140969"/>
                  <a:pt x="8206152" y="3136584"/>
                  <a:pt x="8211553" y="3136584"/>
                </a:cubicBezTo>
                <a:close/>
                <a:moveTo>
                  <a:pt x="7970260" y="3136584"/>
                </a:moveTo>
                <a:cubicBezTo>
                  <a:pt x="7975661" y="3136584"/>
                  <a:pt x="7980044" y="3141033"/>
                  <a:pt x="7980044" y="3146371"/>
                </a:cubicBezTo>
                <a:cubicBezTo>
                  <a:pt x="7980044" y="3151710"/>
                  <a:pt x="7975661" y="3156095"/>
                  <a:pt x="7970260" y="3156095"/>
                </a:cubicBezTo>
                <a:cubicBezTo>
                  <a:pt x="7964860" y="3156095"/>
                  <a:pt x="7960477" y="3151775"/>
                  <a:pt x="7960477" y="3146371"/>
                </a:cubicBezTo>
                <a:cubicBezTo>
                  <a:pt x="7960477" y="3140969"/>
                  <a:pt x="7964860" y="3136584"/>
                  <a:pt x="7970260" y="3136584"/>
                </a:cubicBezTo>
                <a:close/>
                <a:moveTo>
                  <a:pt x="7729032" y="3136584"/>
                </a:moveTo>
                <a:cubicBezTo>
                  <a:pt x="7734369" y="3136584"/>
                  <a:pt x="7738753" y="3141033"/>
                  <a:pt x="7738753" y="3146371"/>
                </a:cubicBezTo>
                <a:cubicBezTo>
                  <a:pt x="7738753" y="3151710"/>
                  <a:pt x="7734432" y="3156095"/>
                  <a:pt x="7729032" y="3156095"/>
                </a:cubicBezTo>
                <a:cubicBezTo>
                  <a:pt x="7723632" y="3156095"/>
                  <a:pt x="7719249" y="3151775"/>
                  <a:pt x="7719249" y="3146371"/>
                </a:cubicBezTo>
                <a:cubicBezTo>
                  <a:pt x="7719249" y="3140969"/>
                  <a:pt x="7723632" y="3136584"/>
                  <a:pt x="7729032" y="3136584"/>
                </a:cubicBezTo>
                <a:close/>
                <a:moveTo>
                  <a:pt x="7487803" y="3136584"/>
                </a:moveTo>
                <a:cubicBezTo>
                  <a:pt x="7493139" y="3136584"/>
                  <a:pt x="7497524" y="3141033"/>
                  <a:pt x="7497524" y="3146371"/>
                </a:cubicBezTo>
                <a:cubicBezTo>
                  <a:pt x="7497524" y="3151710"/>
                  <a:pt x="7493203" y="3156095"/>
                  <a:pt x="7487803" y="3156095"/>
                </a:cubicBezTo>
                <a:cubicBezTo>
                  <a:pt x="7482403" y="3156095"/>
                  <a:pt x="7478019" y="3151775"/>
                  <a:pt x="7478019" y="3146371"/>
                </a:cubicBezTo>
                <a:cubicBezTo>
                  <a:pt x="7478019" y="3140969"/>
                  <a:pt x="7482403" y="3136584"/>
                  <a:pt x="7487803" y="3136584"/>
                </a:cubicBezTo>
                <a:close/>
                <a:moveTo>
                  <a:pt x="7246575" y="3136584"/>
                </a:moveTo>
                <a:cubicBezTo>
                  <a:pt x="7251975" y="3136584"/>
                  <a:pt x="7256359" y="3141033"/>
                  <a:pt x="7256359" y="3146371"/>
                </a:cubicBezTo>
                <a:cubicBezTo>
                  <a:pt x="7256359" y="3151710"/>
                  <a:pt x="7251912" y="3156095"/>
                  <a:pt x="7246575" y="3156095"/>
                </a:cubicBezTo>
                <a:cubicBezTo>
                  <a:pt x="7241238" y="3156095"/>
                  <a:pt x="7236855" y="3151775"/>
                  <a:pt x="7236855" y="3146371"/>
                </a:cubicBezTo>
                <a:cubicBezTo>
                  <a:pt x="7236855" y="3140969"/>
                  <a:pt x="7241175" y="3136584"/>
                  <a:pt x="7246575" y="3136584"/>
                </a:cubicBezTo>
                <a:close/>
                <a:moveTo>
                  <a:pt x="7005346" y="3136584"/>
                </a:moveTo>
                <a:cubicBezTo>
                  <a:pt x="7010746" y="3136584"/>
                  <a:pt x="7015130" y="3141033"/>
                  <a:pt x="7015130" y="3146371"/>
                </a:cubicBezTo>
                <a:cubicBezTo>
                  <a:pt x="7015130" y="3151710"/>
                  <a:pt x="7010683" y="3156095"/>
                  <a:pt x="7005346" y="3156095"/>
                </a:cubicBezTo>
                <a:cubicBezTo>
                  <a:pt x="7000009" y="3156095"/>
                  <a:pt x="6995626" y="3151775"/>
                  <a:pt x="6995626" y="3146371"/>
                </a:cubicBezTo>
                <a:cubicBezTo>
                  <a:pt x="6995626" y="3140969"/>
                  <a:pt x="6999946" y="3136584"/>
                  <a:pt x="7005346" y="3136584"/>
                </a:cubicBezTo>
                <a:close/>
                <a:moveTo>
                  <a:pt x="6764118" y="3136584"/>
                </a:moveTo>
                <a:cubicBezTo>
                  <a:pt x="6769518" y="3136584"/>
                  <a:pt x="6773902" y="3141033"/>
                  <a:pt x="6773902" y="3146371"/>
                </a:cubicBezTo>
                <a:cubicBezTo>
                  <a:pt x="6773902" y="3151710"/>
                  <a:pt x="6769518" y="3156095"/>
                  <a:pt x="6764118" y="3156095"/>
                </a:cubicBezTo>
                <a:cubicBezTo>
                  <a:pt x="6758718" y="3156095"/>
                  <a:pt x="6754335" y="3151775"/>
                  <a:pt x="6754335" y="3146371"/>
                </a:cubicBezTo>
                <a:cubicBezTo>
                  <a:pt x="6754335" y="3140969"/>
                  <a:pt x="6758718" y="3136584"/>
                  <a:pt x="6764118" y="3136584"/>
                </a:cubicBezTo>
                <a:close/>
                <a:moveTo>
                  <a:pt x="6522889" y="3136584"/>
                </a:moveTo>
                <a:cubicBezTo>
                  <a:pt x="6528225" y="3136584"/>
                  <a:pt x="6532610" y="3141033"/>
                  <a:pt x="6532610" y="3146371"/>
                </a:cubicBezTo>
                <a:cubicBezTo>
                  <a:pt x="6532610" y="3151710"/>
                  <a:pt x="6528289" y="3156095"/>
                  <a:pt x="6522889" y="3156095"/>
                </a:cubicBezTo>
                <a:cubicBezTo>
                  <a:pt x="6517489" y="3156095"/>
                  <a:pt x="6513105" y="3151775"/>
                  <a:pt x="6513105" y="3146371"/>
                </a:cubicBezTo>
                <a:cubicBezTo>
                  <a:pt x="6513105" y="3140969"/>
                  <a:pt x="6517489" y="3136584"/>
                  <a:pt x="6522889" y="3136584"/>
                </a:cubicBezTo>
                <a:close/>
                <a:moveTo>
                  <a:pt x="6281661" y="3136584"/>
                </a:moveTo>
                <a:cubicBezTo>
                  <a:pt x="6286997" y="3136584"/>
                  <a:pt x="6291381" y="3141033"/>
                  <a:pt x="6291381" y="3146371"/>
                </a:cubicBezTo>
                <a:cubicBezTo>
                  <a:pt x="6291381" y="3151710"/>
                  <a:pt x="6287061" y="3156095"/>
                  <a:pt x="6281661" y="3156095"/>
                </a:cubicBezTo>
                <a:cubicBezTo>
                  <a:pt x="6276261" y="3156095"/>
                  <a:pt x="6271877" y="3151775"/>
                  <a:pt x="6271877" y="3146371"/>
                </a:cubicBezTo>
                <a:cubicBezTo>
                  <a:pt x="6271877" y="3140969"/>
                  <a:pt x="6276261" y="3136584"/>
                  <a:pt x="6281661" y="3136584"/>
                </a:cubicBezTo>
                <a:close/>
                <a:moveTo>
                  <a:pt x="6040432" y="3136584"/>
                </a:moveTo>
                <a:cubicBezTo>
                  <a:pt x="6045832" y="3136584"/>
                  <a:pt x="6050216" y="3141033"/>
                  <a:pt x="6050216" y="3146371"/>
                </a:cubicBezTo>
                <a:cubicBezTo>
                  <a:pt x="6050216" y="3151710"/>
                  <a:pt x="6045769" y="3156095"/>
                  <a:pt x="6040432" y="3156095"/>
                </a:cubicBezTo>
                <a:cubicBezTo>
                  <a:pt x="6035095" y="3156095"/>
                  <a:pt x="6030712" y="3151775"/>
                  <a:pt x="6030712" y="3146371"/>
                </a:cubicBezTo>
                <a:cubicBezTo>
                  <a:pt x="6030712" y="3140969"/>
                  <a:pt x="6035032" y="3136584"/>
                  <a:pt x="6040432" y="3136584"/>
                </a:cubicBezTo>
                <a:close/>
                <a:moveTo>
                  <a:pt x="5799205" y="3136584"/>
                </a:moveTo>
                <a:cubicBezTo>
                  <a:pt x="5804606" y="3136584"/>
                  <a:pt x="5808989" y="3141033"/>
                  <a:pt x="5808989" y="3146371"/>
                </a:cubicBezTo>
                <a:cubicBezTo>
                  <a:pt x="5808989" y="3151710"/>
                  <a:pt x="5804542" y="3156095"/>
                  <a:pt x="5799205" y="3156095"/>
                </a:cubicBezTo>
                <a:cubicBezTo>
                  <a:pt x="5793870" y="3156095"/>
                  <a:pt x="5789486" y="3151775"/>
                  <a:pt x="5789486" y="3146371"/>
                </a:cubicBezTo>
                <a:cubicBezTo>
                  <a:pt x="5789486" y="3140969"/>
                  <a:pt x="5793806" y="3136584"/>
                  <a:pt x="5799205" y="3136584"/>
                </a:cubicBezTo>
                <a:close/>
                <a:moveTo>
                  <a:pt x="5557991" y="3136584"/>
                </a:moveTo>
                <a:cubicBezTo>
                  <a:pt x="5563391" y="3136584"/>
                  <a:pt x="5567774" y="3141033"/>
                  <a:pt x="5567774" y="3146371"/>
                </a:cubicBezTo>
                <a:cubicBezTo>
                  <a:pt x="5567774" y="3151710"/>
                  <a:pt x="5563391" y="3156095"/>
                  <a:pt x="5557991" y="3156095"/>
                </a:cubicBezTo>
                <a:cubicBezTo>
                  <a:pt x="5552592" y="3156095"/>
                  <a:pt x="5548208" y="3151775"/>
                  <a:pt x="5548208" y="3146371"/>
                </a:cubicBezTo>
                <a:cubicBezTo>
                  <a:pt x="5548208" y="3140969"/>
                  <a:pt x="5552592" y="3136584"/>
                  <a:pt x="5557991" y="3136584"/>
                </a:cubicBezTo>
                <a:close/>
                <a:moveTo>
                  <a:pt x="5316710" y="3136584"/>
                </a:moveTo>
                <a:cubicBezTo>
                  <a:pt x="5322044" y="3136584"/>
                  <a:pt x="5326429" y="3141033"/>
                  <a:pt x="5326429" y="3146371"/>
                </a:cubicBezTo>
                <a:cubicBezTo>
                  <a:pt x="5326429" y="3151710"/>
                  <a:pt x="5322105" y="3156095"/>
                  <a:pt x="5316710" y="3156095"/>
                </a:cubicBezTo>
                <a:cubicBezTo>
                  <a:pt x="5311314" y="3156095"/>
                  <a:pt x="5306924" y="3151775"/>
                  <a:pt x="5306924" y="3146371"/>
                </a:cubicBezTo>
                <a:cubicBezTo>
                  <a:pt x="5306924" y="3140969"/>
                  <a:pt x="5311314" y="3136584"/>
                  <a:pt x="5316710" y="3136584"/>
                </a:cubicBezTo>
                <a:close/>
                <a:moveTo>
                  <a:pt x="5075485" y="3136584"/>
                </a:moveTo>
                <a:cubicBezTo>
                  <a:pt x="5080820" y="3136584"/>
                  <a:pt x="5085202" y="3141033"/>
                  <a:pt x="5085202" y="3146371"/>
                </a:cubicBezTo>
                <a:cubicBezTo>
                  <a:pt x="5085202" y="3151710"/>
                  <a:pt x="5080883" y="3156095"/>
                  <a:pt x="5075485" y="3156095"/>
                </a:cubicBezTo>
                <a:cubicBezTo>
                  <a:pt x="5070087" y="3156095"/>
                  <a:pt x="5065705" y="3151775"/>
                  <a:pt x="5065705" y="3146371"/>
                </a:cubicBezTo>
                <a:cubicBezTo>
                  <a:pt x="5065705" y="3140969"/>
                  <a:pt x="5070087" y="3136584"/>
                  <a:pt x="5075485" y="3136584"/>
                </a:cubicBezTo>
                <a:close/>
                <a:moveTo>
                  <a:pt x="4834252" y="3136584"/>
                </a:moveTo>
                <a:cubicBezTo>
                  <a:pt x="4839658" y="3136584"/>
                  <a:pt x="4844040" y="3141033"/>
                  <a:pt x="4844040" y="3146371"/>
                </a:cubicBezTo>
                <a:cubicBezTo>
                  <a:pt x="4844040" y="3151710"/>
                  <a:pt x="4839595" y="3156095"/>
                  <a:pt x="4834252" y="3156095"/>
                </a:cubicBezTo>
                <a:cubicBezTo>
                  <a:pt x="4828915" y="3156095"/>
                  <a:pt x="4824534" y="3151775"/>
                  <a:pt x="4824534" y="3146371"/>
                </a:cubicBezTo>
                <a:cubicBezTo>
                  <a:pt x="4824534" y="3140969"/>
                  <a:pt x="4828853" y="3136584"/>
                  <a:pt x="4834252" y="3136584"/>
                </a:cubicBezTo>
                <a:close/>
                <a:moveTo>
                  <a:pt x="4593019" y="3136584"/>
                </a:moveTo>
                <a:cubicBezTo>
                  <a:pt x="4598416" y="3136584"/>
                  <a:pt x="4602795" y="3141033"/>
                  <a:pt x="4602795" y="3146371"/>
                </a:cubicBezTo>
                <a:cubicBezTo>
                  <a:pt x="4602795" y="3151710"/>
                  <a:pt x="4598353" y="3156095"/>
                  <a:pt x="4593019" y="3156095"/>
                </a:cubicBezTo>
                <a:cubicBezTo>
                  <a:pt x="4587686" y="3156095"/>
                  <a:pt x="4583304" y="3151775"/>
                  <a:pt x="4583304" y="3146371"/>
                </a:cubicBezTo>
                <a:cubicBezTo>
                  <a:pt x="4583304" y="3140969"/>
                  <a:pt x="4587622" y="3136584"/>
                  <a:pt x="4593019" y="3136584"/>
                </a:cubicBezTo>
                <a:close/>
                <a:moveTo>
                  <a:pt x="4351806" y="3136584"/>
                </a:moveTo>
                <a:cubicBezTo>
                  <a:pt x="4357195" y="3136584"/>
                  <a:pt x="4361580" y="3141033"/>
                  <a:pt x="4361580" y="3146371"/>
                </a:cubicBezTo>
                <a:cubicBezTo>
                  <a:pt x="4361580" y="3151710"/>
                  <a:pt x="4357195" y="3156095"/>
                  <a:pt x="4351806" y="3156095"/>
                </a:cubicBezTo>
                <a:cubicBezTo>
                  <a:pt x="4346397" y="3156095"/>
                  <a:pt x="4342006" y="3151775"/>
                  <a:pt x="4342006" y="3146371"/>
                </a:cubicBezTo>
                <a:cubicBezTo>
                  <a:pt x="4342006" y="3140969"/>
                  <a:pt x="4346397" y="3136584"/>
                  <a:pt x="4351806" y="3136584"/>
                </a:cubicBezTo>
                <a:close/>
                <a:moveTo>
                  <a:pt x="4110581" y="3136584"/>
                </a:moveTo>
                <a:cubicBezTo>
                  <a:pt x="4115984" y="3136584"/>
                  <a:pt x="4120362" y="3141033"/>
                  <a:pt x="4120362" y="3146371"/>
                </a:cubicBezTo>
                <a:cubicBezTo>
                  <a:pt x="4120362" y="3151710"/>
                  <a:pt x="4115984" y="3156095"/>
                  <a:pt x="4110581" y="3156095"/>
                </a:cubicBezTo>
                <a:cubicBezTo>
                  <a:pt x="4105180" y="3156095"/>
                  <a:pt x="4100799" y="3151775"/>
                  <a:pt x="4100799" y="3146371"/>
                </a:cubicBezTo>
                <a:cubicBezTo>
                  <a:pt x="4100799" y="3140969"/>
                  <a:pt x="4105180" y="3136584"/>
                  <a:pt x="4110581" y="3136584"/>
                </a:cubicBezTo>
                <a:close/>
                <a:moveTo>
                  <a:pt x="3869430" y="3136584"/>
                </a:moveTo>
                <a:cubicBezTo>
                  <a:pt x="3874763" y="3136584"/>
                  <a:pt x="3879149" y="3141033"/>
                  <a:pt x="3879149" y="3146371"/>
                </a:cubicBezTo>
                <a:cubicBezTo>
                  <a:pt x="3879149" y="3151710"/>
                  <a:pt x="3874828" y="3156095"/>
                  <a:pt x="3869430" y="3156095"/>
                </a:cubicBezTo>
                <a:cubicBezTo>
                  <a:pt x="3864030" y="3156095"/>
                  <a:pt x="3859647" y="3151775"/>
                  <a:pt x="3859647" y="3146371"/>
                </a:cubicBezTo>
                <a:cubicBezTo>
                  <a:pt x="3859647" y="3140969"/>
                  <a:pt x="3864030" y="3136584"/>
                  <a:pt x="3869430" y="3136584"/>
                </a:cubicBezTo>
                <a:close/>
                <a:moveTo>
                  <a:pt x="3628212" y="3136584"/>
                </a:moveTo>
                <a:cubicBezTo>
                  <a:pt x="3633528" y="3136584"/>
                  <a:pt x="3637936" y="3141033"/>
                  <a:pt x="3637936" y="3146371"/>
                </a:cubicBezTo>
                <a:cubicBezTo>
                  <a:pt x="3637936" y="3151710"/>
                  <a:pt x="3633592" y="3156095"/>
                  <a:pt x="3628212" y="3156095"/>
                </a:cubicBezTo>
                <a:cubicBezTo>
                  <a:pt x="3622814" y="3156095"/>
                  <a:pt x="3618430" y="3151775"/>
                  <a:pt x="3618430" y="3146371"/>
                </a:cubicBezTo>
                <a:cubicBezTo>
                  <a:pt x="3618430" y="3140969"/>
                  <a:pt x="3622814" y="3136584"/>
                  <a:pt x="3628212" y="3136584"/>
                </a:cubicBezTo>
                <a:close/>
                <a:moveTo>
                  <a:pt x="3386958" y="3136584"/>
                </a:moveTo>
                <a:cubicBezTo>
                  <a:pt x="3392358" y="3136584"/>
                  <a:pt x="3396743" y="3141033"/>
                  <a:pt x="3396743" y="3146371"/>
                </a:cubicBezTo>
                <a:cubicBezTo>
                  <a:pt x="3396743" y="3151710"/>
                  <a:pt x="3392296" y="3156095"/>
                  <a:pt x="3386958" y="3156095"/>
                </a:cubicBezTo>
                <a:cubicBezTo>
                  <a:pt x="3381621" y="3156095"/>
                  <a:pt x="3377235" y="3151775"/>
                  <a:pt x="3377235" y="3146371"/>
                </a:cubicBezTo>
                <a:cubicBezTo>
                  <a:pt x="3377235" y="3140969"/>
                  <a:pt x="3381556" y="3136584"/>
                  <a:pt x="3386958" y="3136584"/>
                </a:cubicBezTo>
                <a:close/>
                <a:moveTo>
                  <a:pt x="3145751" y="3136584"/>
                </a:moveTo>
                <a:cubicBezTo>
                  <a:pt x="3151149" y="3136584"/>
                  <a:pt x="3155533" y="3141033"/>
                  <a:pt x="3155533" y="3146371"/>
                </a:cubicBezTo>
                <a:cubicBezTo>
                  <a:pt x="3155533" y="3151710"/>
                  <a:pt x="3151086" y="3156095"/>
                  <a:pt x="3145751" y="3156095"/>
                </a:cubicBezTo>
                <a:cubicBezTo>
                  <a:pt x="3140415" y="3156095"/>
                  <a:pt x="3136032" y="3151775"/>
                  <a:pt x="3136032" y="3146371"/>
                </a:cubicBezTo>
                <a:cubicBezTo>
                  <a:pt x="3136032" y="3140969"/>
                  <a:pt x="3140351" y="3136584"/>
                  <a:pt x="3145751" y="3136584"/>
                </a:cubicBezTo>
                <a:close/>
                <a:moveTo>
                  <a:pt x="2904572" y="3136584"/>
                </a:moveTo>
                <a:cubicBezTo>
                  <a:pt x="2909972" y="3136584"/>
                  <a:pt x="2914355" y="3141033"/>
                  <a:pt x="2914355" y="3146371"/>
                </a:cubicBezTo>
                <a:cubicBezTo>
                  <a:pt x="2914355" y="3151710"/>
                  <a:pt x="2909972" y="3156095"/>
                  <a:pt x="2904572" y="3156095"/>
                </a:cubicBezTo>
                <a:cubicBezTo>
                  <a:pt x="2899174" y="3156095"/>
                  <a:pt x="2894791" y="3151775"/>
                  <a:pt x="2894791" y="3146371"/>
                </a:cubicBezTo>
                <a:cubicBezTo>
                  <a:pt x="2894791" y="3140969"/>
                  <a:pt x="2899174" y="3136584"/>
                  <a:pt x="2904572" y="3136584"/>
                </a:cubicBezTo>
                <a:close/>
                <a:moveTo>
                  <a:pt x="2663275" y="3136584"/>
                </a:moveTo>
                <a:cubicBezTo>
                  <a:pt x="2668611" y="3136584"/>
                  <a:pt x="2672998" y="3141033"/>
                  <a:pt x="2672998" y="3146371"/>
                </a:cubicBezTo>
                <a:cubicBezTo>
                  <a:pt x="2672998" y="3151710"/>
                  <a:pt x="2668675" y="3156095"/>
                  <a:pt x="2663275" y="3156095"/>
                </a:cubicBezTo>
                <a:cubicBezTo>
                  <a:pt x="2657876" y="3156095"/>
                  <a:pt x="2653492" y="3151775"/>
                  <a:pt x="2653492" y="3146371"/>
                </a:cubicBezTo>
                <a:cubicBezTo>
                  <a:pt x="2653492" y="3140969"/>
                  <a:pt x="2657876" y="3136584"/>
                  <a:pt x="2663275" y="3136584"/>
                </a:cubicBezTo>
                <a:close/>
                <a:moveTo>
                  <a:pt x="2422037" y="3136584"/>
                </a:moveTo>
                <a:cubicBezTo>
                  <a:pt x="2427371" y="3136584"/>
                  <a:pt x="2431753" y="3141033"/>
                  <a:pt x="2431753" y="3146371"/>
                </a:cubicBezTo>
                <a:cubicBezTo>
                  <a:pt x="2431753" y="3151710"/>
                  <a:pt x="2427435" y="3156095"/>
                  <a:pt x="2422037" y="3156095"/>
                </a:cubicBezTo>
                <a:cubicBezTo>
                  <a:pt x="2416639" y="3156095"/>
                  <a:pt x="2412257" y="3151775"/>
                  <a:pt x="2412257" y="3146371"/>
                </a:cubicBezTo>
                <a:cubicBezTo>
                  <a:pt x="2412257" y="3140969"/>
                  <a:pt x="2416639" y="3136584"/>
                  <a:pt x="2422037" y="3136584"/>
                </a:cubicBezTo>
                <a:close/>
                <a:moveTo>
                  <a:pt x="2180788" y="3136584"/>
                </a:moveTo>
                <a:cubicBezTo>
                  <a:pt x="2186189" y="3136584"/>
                  <a:pt x="2190580" y="3141033"/>
                  <a:pt x="2190580" y="3146371"/>
                </a:cubicBezTo>
                <a:cubicBezTo>
                  <a:pt x="2190580" y="3151710"/>
                  <a:pt x="2186136" y="3156095"/>
                  <a:pt x="2180788" y="3156095"/>
                </a:cubicBezTo>
                <a:cubicBezTo>
                  <a:pt x="2175475" y="3156095"/>
                  <a:pt x="2171083" y="3151775"/>
                  <a:pt x="2171083" y="3146371"/>
                </a:cubicBezTo>
                <a:cubicBezTo>
                  <a:pt x="2171083" y="3140969"/>
                  <a:pt x="2175412" y="3136584"/>
                  <a:pt x="2180788" y="3136584"/>
                </a:cubicBezTo>
                <a:close/>
                <a:moveTo>
                  <a:pt x="1939582" y="3136584"/>
                </a:moveTo>
                <a:cubicBezTo>
                  <a:pt x="1944980" y="3136584"/>
                  <a:pt x="1949365" y="3141033"/>
                  <a:pt x="1949365" y="3146371"/>
                </a:cubicBezTo>
                <a:cubicBezTo>
                  <a:pt x="1949365" y="3151710"/>
                  <a:pt x="1944920" y="3156095"/>
                  <a:pt x="1939582" y="3156095"/>
                </a:cubicBezTo>
                <a:cubicBezTo>
                  <a:pt x="1934245" y="3156095"/>
                  <a:pt x="1929860" y="3151775"/>
                  <a:pt x="1929860" y="3146371"/>
                </a:cubicBezTo>
                <a:cubicBezTo>
                  <a:pt x="1929860" y="3140969"/>
                  <a:pt x="1934181" y="3136584"/>
                  <a:pt x="1939582" y="3136584"/>
                </a:cubicBezTo>
                <a:close/>
                <a:moveTo>
                  <a:pt x="1698332" y="3136584"/>
                </a:moveTo>
                <a:cubicBezTo>
                  <a:pt x="1703733" y="3136584"/>
                  <a:pt x="1708118" y="3141033"/>
                  <a:pt x="1708118" y="3146371"/>
                </a:cubicBezTo>
                <a:cubicBezTo>
                  <a:pt x="1708118" y="3151710"/>
                  <a:pt x="1703733" y="3156095"/>
                  <a:pt x="1698332" y="3156095"/>
                </a:cubicBezTo>
                <a:cubicBezTo>
                  <a:pt x="1692931" y="3156095"/>
                  <a:pt x="1688547" y="3151775"/>
                  <a:pt x="1688547" y="3146371"/>
                </a:cubicBezTo>
                <a:cubicBezTo>
                  <a:pt x="1688547" y="3140969"/>
                  <a:pt x="1692931" y="3136584"/>
                  <a:pt x="1698332" y="3136584"/>
                </a:cubicBezTo>
                <a:close/>
                <a:moveTo>
                  <a:pt x="1457107" y="3136584"/>
                </a:moveTo>
                <a:cubicBezTo>
                  <a:pt x="1462443" y="3136584"/>
                  <a:pt x="1466827" y="3141033"/>
                  <a:pt x="1466827" y="3146371"/>
                </a:cubicBezTo>
                <a:cubicBezTo>
                  <a:pt x="1466827" y="3151710"/>
                  <a:pt x="1462507" y="3156095"/>
                  <a:pt x="1457107" y="3156095"/>
                </a:cubicBezTo>
                <a:cubicBezTo>
                  <a:pt x="1451707" y="3156095"/>
                  <a:pt x="1447323" y="3151775"/>
                  <a:pt x="1447323" y="3146371"/>
                </a:cubicBezTo>
                <a:cubicBezTo>
                  <a:pt x="1447323" y="3140969"/>
                  <a:pt x="1451707" y="3136584"/>
                  <a:pt x="1457107" y="3136584"/>
                </a:cubicBezTo>
                <a:close/>
                <a:moveTo>
                  <a:pt x="1215886" y="3136584"/>
                </a:moveTo>
                <a:cubicBezTo>
                  <a:pt x="1221285" y="3136584"/>
                  <a:pt x="1225669" y="3141033"/>
                  <a:pt x="1225669" y="3146371"/>
                </a:cubicBezTo>
                <a:cubicBezTo>
                  <a:pt x="1225669" y="3151710"/>
                  <a:pt x="1221222" y="3156095"/>
                  <a:pt x="1215886" y="3156095"/>
                </a:cubicBezTo>
                <a:cubicBezTo>
                  <a:pt x="1210550" y="3156095"/>
                  <a:pt x="1206166" y="3151775"/>
                  <a:pt x="1206166" y="3146371"/>
                </a:cubicBezTo>
                <a:cubicBezTo>
                  <a:pt x="1206166" y="3140969"/>
                  <a:pt x="1210486" y="3136584"/>
                  <a:pt x="1215886" y="3136584"/>
                </a:cubicBezTo>
                <a:close/>
                <a:moveTo>
                  <a:pt x="974665" y="3136584"/>
                </a:moveTo>
                <a:cubicBezTo>
                  <a:pt x="980065" y="3136584"/>
                  <a:pt x="984449" y="3141033"/>
                  <a:pt x="984449" y="3146371"/>
                </a:cubicBezTo>
                <a:cubicBezTo>
                  <a:pt x="984449" y="3151710"/>
                  <a:pt x="980002" y="3156095"/>
                  <a:pt x="974665" y="3156095"/>
                </a:cubicBezTo>
                <a:cubicBezTo>
                  <a:pt x="969330" y="3156095"/>
                  <a:pt x="964946" y="3151775"/>
                  <a:pt x="964946" y="3146371"/>
                </a:cubicBezTo>
                <a:cubicBezTo>
                  <a:pt x="964946" y="3140969"/>
                  <a:pt x="969266" y="3136584"/>
                  <a:pt x="974665" y="3136584"/>
                </a:cubicBezTo>
                <a:close/>
                <a:moveTo>
                  <a:pt x="733446" y="3136584"/>
                </a:moveTo>
                <a:cubicBezTo>
                  <a:pt x="738781" y="3136584"/>
                  <a:pt x="743165" y="3141033"/>
                  <a:pt x="743165" y="3146371"/>
                </a:cubicBezTo>
                <a:cubicBezTo>
                  <a:pt x="743165" y="3151710"/>
                  <a:pt x="738845" y="3156095"/>
                  <a:pt x="733446" y="3156095"/>
                </a:cubicBezTo>
                <a:cubicBezTo>
                  <a:pt x="728046" y="3156095"/>
                  <a:pt x="723662" y="3151775"/>
                  <a:pt x="723662" y="3146371"/>
                </a:cubicBezTo>
                <a:cubicBezTo>
                  <a:pt x="723662" y="3140969"/>
                  <a:pt x="728046" y="3136584"/>
                  <a:pt x="733446" y="3136584"/>
                </a:cubicBezTo>
                <a:close/>
                <a:moveTo>
                  <a:pt x="492225" y="3136584"/>
                </a:moveTo>
                <a:cubicBezTo>
                  <a:pt x="497561" y="3136584"/>
                  <a:pt x="501945" y="3141033"/>
                  <a:pt x="501945" y="3146371"/>
                </a:cubicBezTo>
                <a:cubicBezTo>
                  <a:pt x="501945" y="3151710"/>
                  <a:pt x="497625" y="3156095"/>
                  <a:pt x="492225" y="3156095"/>
                </a:cubicBezTo>
                <a:cubicBezTo>
                  <a:pt x="486825" y="3156095"/>
                  <a:pt x="482441" y="3151775"/>
                  <a:pt x="482441" y="3146371"/>
                </a:cubicBezTo>
                <a:cubicBezTo>
                  <a:pt x="482441" y="3140969"/>
                  <a:pt x="486825" y="3136584"/>
                  <a:pt x="492225" y="3136584"/>
                </a:cubicBezTo>
                <a:close/>
                <a:moveTo>
                  <a:pt x="251005" y="3136584"/>
                </a:moveTo>
                <a:cubicBezTo>
                  <a:pt x="256405" y="3136584"/>
                  <a:pt x="260789" y="3141033"/>
                  <a:pt x="260789" y="3146371"/>
                </a:cubicBezTo>
                <a:cubicBezTo>
                  <a:pt x="260789" y="3151710"/>
                  <a:pt x="256342" y="3156095"/>
                  <a:pt x="251005" y="3156095"/>
                </a:cubicBezTo>
                <a:cubicBezTo>
                  <a:pt x="245669" y="3156095"/>
                  <a:pt x="241285" y="3151775"/>
                  <a:pt x="241285" y="3146371"/>
                </a:cubicBezTo>
                <a:cubicBezTo>
                  <a:pt x="241285" y="3140969"/>
                  <a:pt x="245605" y="3136584"/>
                  <a:pt x="251005" y="3136584"/>
                </a:cubicBezTo>
                <a:close/>
                <a:moveTo>
                  <a:pt x="9722" y="3136584"/>
                </a:moveTo>
                <a:cubicBezTo>
                  <a:pt x="15122" y="3136584"/>
                  <a:pt x="19506" y="3141033"/>
                  <a:pt x="19506" y="3146371"/>
                </a:cubicBezTo>
                <a:cubicBezTo>
                  <a:pt x="19506" y="3151710"/>
                  <a:pt x="15059" y="3156095"/>
                  <a:pt x="9722" y="3156095"/>
                </a:cubicBezTo>
                <a:cubicBezTo>
                  <a:pt x="4386" y="3156095"/>
                  <a:pt x="2" y="3151775"/>
                  <a:pt x="2" y="3146371"/>
                </a:cubicBezTo>
                <a:cubicBezTo>
                  <a:pt x="2" y="3140969"/>
                  <a:pt x="4322" y="3136584"/>
                  <a:pt x="9722" y="3136584"/>
                </a:cubicBezTo>
                <a:close/>
                <a:moveTo>
                  <a:pt x="13517" y="3029714"/>
                </a:moveTo>
                <a:cubicBezTo>
                  <a:pt x="16499" y="3029714"/>
                  <a:pt x="18916" y="3032133"/>
                  <a:pt x="18916" y="3035116"/>
                </a:cubicBezTo>
                <a:cubicBezTo>
                  <a:pt x="18916" y="3038100"/>
                  <a:pt x="16499" y="3040518"/>
                  <a:pt x="13517" y="3040518"/>
                </a:cubicBezTo>
                <a:cubicBezTo>
                  <a:pt x="10534" y="3040518"/>
                  <a:pt x="8116" y="3038100"/>
                  <a:pt x="8116" y="3035116"/>
                </a:cubicBezTo>
                <a:cubicBezTo>
                  <a:pt x="8116" y="3032133"/>
                  <a:pt x="10534" y="3029714"/>
                  <a:pt x="13517" y="3029714"/>
                </a:cubicBezTo>
                <a:close/>
                <a:moveTo>
                  <a:pt x="9649203" y="2895514"/>
                </a:moveTo>
                <a:cubicBezTo>
                  <a:pt x="9654540" y="2895514"/>
                  <a:pt x="9658923" y="2899836"/>
                  <a:pt x="9658923" y="2905238"/>
                </a:cubicBezTo>
                <a:cubicBezTo>
                  <a:pt x="9658923" y="2910640"/>
                  <a:pt x="9654540" y="2915025"/>
                  <a:pt x="9649203" y="2915025"/>
                </a:cubicBezTo>
                <a:cubicBezTo>
                  <a:pt x="9643866" y="2915025"/>
                  <a:pt x="9639483" y="2910576"/>
                  <a:pt x="9639483" y="2905238"/>
                </a:cubicBezTo>
                <a:cubicBezTo>
                  <a:pt x="9639483" y="2899899"/>
                  <a:pt x="9643803" y="2895514"/>
                  <a:pt x="9649203" y="2895514"/>
                </a:cubicBezTo>
                <a:close/>
                <a:moveTo>
                  <a:pt x="9890432" y="2895512"/>
                </a:moveTo>
                <a:cubicBezTo>
                  <a:pt x="9895768" y="2895512"/>
                  <a:pt x="9900152" y="2899834"/>
                  <a:pt x="9900152" y="2905236"/>
                </a:cubicBezTo>
                <a:cubicBezTo>
                  <a:pt x="9900152" y="2910638"/>
                  <a:pt x="9895832" y="2915023"/>
                  <a:pt x="9890432" y="2915023"/>
                </a:cubicBezTo>
                <a:cubicBezTo>
                  <a:pt x="9885031" y="2915023"/>
                  <a:pt x="9880648" y="2910574"/>
                  <a:pt x="9880648" y="2905236"/>
                </a:cubicBezTo>
                <a:cubicBezTo>
                  <a:pt x="9880648" y="2899897"/>
                  <a:pt x="9885031" y="2895512"/>
                  <a:pt x="9890432" y="2895512"/>
                </a:cubicBezTo>
                <a:close/>
                <a:moveTo>
                  <a:pt x="10131660" y="2895509"/>
                </a:moveTo>
                <a:cubicBezTo>
                  <a:pt x="10137060" y="2895509"/>
                  <a:pt x="10141444" y="2899830"/>
                  <a:pt x="10141444" y="2905233"/>
                </a:cubicBezTo>
                <a:cubicBezTo>
                  <a:pt x="10141444" y="2910635"/>
                  <a:pt x="10136997" y="2915019"/>
                  <a:pt x="10131660" y="2915019"/>
                </a:cubicBezTo>
                <a:cubicBezTo>
                  <a:pt x="10126323" y="2915019"/>
                  <a:pt x="10121940" y="2910570"/>
                  <a:pt x="10121940" y="2905233"/>
                </a:cubicBezTo>
                <a:cubicBezTo>
                  <a:pt x="10121940" y="2899893"/>
                  <a:pt x="10126260" y="2895509"/>
                  <a:pt x="10131660" y="2895509"/>
                </a:cubicBezTo>
                <a:close/>
                <a:moveTo>
                  <a:pt x="10372888" y="2895505"/>
                </a:moveTo>
                <a:cubicBezTo>
                  <a:pt x="10378288" y="2895505"/>
                  <a:pt x="10382673" y="2899827"/>
                  <a:pt x="10382673" y="2905229"/>
                </a:cubicBezTo>
                <a:cubicBezTo>
                  <a:pt x="10382673" y="2910631"/>
                  <a:pt x="10378225" y="2915015"/>
                  <a:pt x="10372888" y="2915015"/>
                </a:cubicBezTo>
                <a:cubicBezTo>
                  <a:pt x="10367552" y="2915015"/>
                  <a:pt x="10363168" y="2910566"/>
                  <a:pt x="10363168" y="2905229"/>
                </a:cubicBezTo>
                <a:cubicBezTo>
                  <a:pt x="10363168" y="2899890"/>
                  <a:pt x="10367488" y="2895505"/>
                  <a:pt x="10372888" y="2895505"/>
                </a:cubicBezTo>
                <a:close/>
                <a:moveTo>
                  <a:pt x="10614116" y="2895501"/>
                </a:moveTo>
                <a:cubicBezTo>
                  <a:pt x="10619516" y="2895501"/>
                  <a:pt x="10623901" y="2899823"/>
                  <a:pt x="10623901" y="2905225"/>
                </a:cubicBezTo>
                <a:cubicBezTo>
                  <a:pt x="10623901" y="2910627"/>
                  <a:pt x="10619454" y="2915012"/>
                  <a:pt x="10614116" y="2915012"/>
                </a:cubicBezTo>
                <a:cubicBezTo>
                  <a:pt x="10608780" y="2915012"/>
                  <a:pt x="10604396" y="2910563"/>
                  <a:pt x="10604396" y="2905225"/>
                </a:cubicBezTo>
                <a:cubicBezTo>
                  <a:pt x="10604396" y="2899886"/>
                  <a:pt x="10608716" y="2895501"/>
                  <a:pt x="10614116" y="2895501"/>
                </a:cubicBezTo>
                <a:close/>
                <a:moveTo>
                  <a:pt x="10855345" y="2895498"/>
                </a:moveTo>
                <a:cubicBezTo>
                  <a:pt x="10860682" y="2895498"/>
                  <a:pt x="10865065" y="2899819"/>
                  <a:pt x="10865065" y="2905222"/>
                </a:cubicBezTo>
                <a:cubicBezTo>
                  <a:pt x="10865065" y="2910624"/>
                  <a:pt x="10860682" y="2915008"/>
                  <a:pt x="10855345" y="2915008"/>
                </a:cubicBezTo>
                <a:cubicBezTo>
                  <a:pt x="10850008" y="2915008"/>
                  <a:pt x="10845625" y="2910559"/>
                  <a:pt x="10845625" y="2905222"/>
                </a:cubicBezTo>
                <a:cubicBezTo>
                  <a:pt x="10845625" y="2899882"/>
                  <a:pt x="10849945" y="2895498"/>
                  <a:pt x="10855345" y="2895498"/>
                </a:cubicBezTo>
                <a:close/>
                <a:moveTo>
                  <a:pt x="11096574" y="2895494"/>
                </a:moveTo>
                <a:cubicBezTo>
                  <a:pt x="11101910" y="2895494"/>
                  <a:pt x="11106294" y="2899816"/>
                  <a:pt x="11106294" y="2905218"/>
                </a:cubicBezTo>
                <a:cubicBezTo>
                  <a:pt x="11106294" y="2910620"/>
                  <a:pt x="11101974" y="2915004"/>
                  <a:pt x="11096574" y="2915004"/>
                </a:cubicBezTo>
                <a:cubicBezTo>
                  <a:pt x="11091174" y="2915004"/>
                  <a:pt x="11086790" y="2910555"/>
                  <a:pt x="11086790" y="2905218"/>
                </a:cubicBezTo>
                <a:cubicBezTo>
                  <a:pt x="11086790" y="2899878"/>
                  <a:pt x="11091174" y="2895494"/>
                  <a:pt x="11096574" y="2895494"/>
                </a:cubicBezTo>
                <a:close/>
                <a:moveTo>
                  <a:pt x="11337802" y="2895490"/>
                </a:moveTo>
                <a:cubicBezTo>
                  <a:pt x="11343202" y="2895490"/>
                  <a:pt x="11347587" y="2899812"/>
                  <a:pt x="11347587" y="2905214"/>
                </a:cubicBezTo>
                <a:cubicBezTo>
                  <a:pt x="11347587" y="2910616"/>
                  <a:pt x="11343139" y="2915001"/>
                  <a:pt x="11337802" y="2915001"/>
                </a:cubicBezTo>
                <a:cubicBezTo>
                  <a:pt x="11332466" y="2915001"/>
                  <a:pt x="11328082" y="2910552"/>
                  <a:pt x="11328082" y="2905214"/>
                </a:cubicBezTo>
                <a:cubicBezTo>
                  <a:pt x="11328082" y="2899875"/>
                  <a:pt x="11332402" y="2895490"/>
                  <a:pt x="11337802" y="2895490"/>
                </a:cubicBezTo>
                <a:close/>
                <a:moveTo>
                  <a:pt x="11579030" y="2895487"/>
                </a:moveTo>
                <a:cubicBezTo>
                  <a:pt x="11584430" y="2895487"/>
                  <a:pt x="11588815" y="2899808"/>
                  <a:pt x="11588815" y="2905211"/>
                </a:cubicBezTo>
                <a:cubicBezTo>
                  <a:pt x="11588815" y="2910612"/>
                  <a:pt x="11584367" y="2914997"/>
                  <a:pt x="11579030" y="2914997"/>
                </a:cubicBezTo>
                <a:cubicBezTo>
                  <a:pt x="11573694" y="2914997"/>
                  <a:pt x="11569310" y="2910548"/>
                  <a:pt x="11569310" y="2905211"/>
                </a:cubicBezTo>
                <a:cubicBezTo>
                  <a:pt x="11569310" y="2899871"/>
                  <a:pt x="11573630" y="2895487"/>
                  <a:pt x="11579030" y="2895487"/>
                </a:cubicBezTo>
                <a:close/>
                <a:moveTo>
                  <a:pt x="11820259" y="2895483"/>
                </a:moveTo>
                <a:cubicBezTo>
                  <a:pt x="11825659" y="2895483"/>
                  <a:pt x="11830043" y="2899805"/>
                  <a:pt x="11830043" y="2905207"/>
                </a:cubicBezTo>
                <a:cubicBezTo>
                  <a:pt x="11830043" y="2910609"/>
                  <a:pt x="11825596" y="2914993"/>
                  <a:pt x="11820259" y="2914993"/>
                </a:cubicBezTo>
                <a:cubicBezTo>
                  <a:pt x="11814922" y="2914993"/>
                  <a:pt x="11810539" y="2910544"/>
                  <a:pt x="11810539" y="2905207"/>
                </a:cubicBezTo>
                <a:cubicBezTo>
                  <a:pt x="11810539" y="2899867"/>
                  <a:pt x="11814859" y="2895483"/>
                  <a:pt x="11820259" y="2895483"/>
                </a:cubicBezTo>
                <a:close/>
                <a:moveTo>
                  <a:pt x="9722" y="2895479"/>
                </a:moveTo>
                <a:cubicBezTo>
                  <a:pt x="15122" y="2895479"/>
                  <a:pt x="19506" y="2899801"/>
                  <a:pt x="19506" y="2905203"/>
                </a:cubicBezTo>
                <a:cubicBezTo>
                  <a:pt x="19506" y="2910605"/>
                  <a:pt x="15059" y="2914990"/>
                  <a:pt x="9722" y="2914990"/>
                </a:cubicBezTo>
                <a:cubicBezTo>
                  <a:pt x="4386" y="2914990"/>
                  <a:pt x="2" y="2910541"/>
                  <a:pt x="2" y="2905203"/>
                </a:cubicBezTo>
                <a:cubicBezTo>
                  <a:pt x="2" y="2899864"/>
                  <a:pt x="4322" y="2895479"/>
                  <a:pt x="9722" y="2895479"/>
                </a:cubicBezTo>
                <a:close/>
                <a:moveTo>
                  <a:pt x="251005" y="2895476"/>
                </a:moveTo>
                <a:cubicBezTo>
                  <a:pt x="256405" y="2895476"/>
                  <a:pt x="260789" y="2899797"/>
                  <a:pt x="260789" y="2905199"/>
                </a:cubicBezTo>
                <a:cubicBezTo>
                  <a:pt x="260789" y="2910601"/>
                  <a:pt x="256342" y="2914986"/>
                  <a:pt x="251005" y="2914986"/>
                </a:cubicBezTo>
                <a:cubicBezTo>
                  <a:pt x="245669" y="2914986"/>
                  <a:pt x="241285" y="2910537"/>
                  <a:pt x="241285" y="2905199"/>
                </a:cubicBezTo>
                <a:cubicBezTo>
                  <a:pt x="241285" y="2899860"/>
                  <a:pt x="245605" y="2895476"/>
                  <a:pt x="251005" y="2895476"/>
                </a:cubicBezTo>
                <a:close/>
                <a:moveTo>
                  <a:pt x="492225" y="2895472"/>
                </a:moveTo>
                <a:cubicBezTo>
                  <a:pt x="497561" y="2895472"/>
                  <a:pt x="501945" y="2899793"/>
                  <a:pt x="501945" y="2905196"/>
                </a:cubicBezTo>
                <a:cubicBezTo>
                  <a:pt x="501945" y="2910598"/>
                  <a:pt x="497625" y="2914982"/>
                  <a:pt x="492225" y="2914982"/>
                </a:cubicBezTo>
                <a:cubicBezTo>
                  <a:pt x="486825" y="2914982"/>
                  <a:pt x="482441" y="2910533"/>
                  <a:pt x="482441" y="2905196"/>
                </a:cubicBezTo>
                <a:cubicBezTo>
                  <a:pt x="482441" y="2899856"/>
                  <a:pt x="486825" y="2895472"/>
                  <a:pt x="492225" y="2895472"/>
                </a:cubicBezTo>
                <a:close/>
                <a:moveTo>
                  <a:pt x="733445" y="2895468"/>
                </a:moveTo>
                <a:cubicBezTo>
                  <a:pt x="738781" y="2895468"/>
                  <a:pt x="743165" y="2899790"/>
                  <a:pt x="743165" y="2905192"/>
                </a:cubicBezTo>
                <a:cubicBezTo>
                  <a:pt x="743165" y="2910594"/>
                  <a:pt x="738845" y="2914978"/>
                  <a:pt x="733445" y="2914978"/>
                </a:cubicBezTo>
                <a:cubicBezTo>
                  <a:pt x="728045" y="2914978"/>
                  <a:pt x="723662" y="2910530"/>
                  <a:pt x="723662" y="2905192"/>
                </a:cubicBezTo>
                <a:cubicBezTo>
                  <a:pt x="723662" y="2899853"/>
                  <a:pt x="728045" y="2895468"/>
                  <a:pt x="733445" y="2895468"/>
                </a:cubicBezTo>
                <a:close/>
                <a:moveTo>
                  <a:pt x="974665" y="2895464"/>
                </a:moveTo>
                <a:cubicBezTo>
                  <a:pt x="980065" y="2895464"/>
                  <a:pt x="984449" y="2899786"/>
                  <a:pt x="984449" y="2905188"/>
                </a:cubicBezTo>
                <a:cubicBezTo>
                  <a:pt x="984449" y="2910590"/>
                  <a:pt x="980002" y="2914975"/>
                  <a:pt x="974665" y="2914975"/>
                </a:cubicBezTo>
                <a:cubicBezTo>
                  <a:pt x="969329" y="2914975"/>
                  <a:pt x="964945" y="2910526"/>
                  <a:pt x="964945" y="2905188"/>
                </a:cubicBezTo>
                <a:cubicBezTo>
                  <a:pt x="964945" y="2899849"/>
                  <a:pt x="969265" y="2895464"/>
                  <a:pt x="974665" y="2895464"/>
                </a:cubicBezTo>
                <a:close/>
                <a:moveTo>
                  <a:pt x="1215885" y="2895461"/>
                </a:moveTo>
                <a:cubicBezTo>
                  <a:pt x="1221285" y="2895461"/>
                  <a:pt x="1225669" y="2899782"/>
                  <a:pt x="1225669" y="2905185"/>
                </a:cubicBezTo>
                <a:cubicBezTo>
                  <a:pt x="1225669" y="2910587"/>
                  <a:pt x="1221222" y="2914971"/>
                  <a:pt x="1215885" y="2914971"/>
                </a:cubicBezTo>
                <a:cubicBezTo>
                  <a:pt x="1210550" y="2914971"/>
                  <a:pt x="1206166" y="2910522"/>
                  <a:pt x="1206166" y="2905185"/>
                </a:cubicBezTo>
                <a:cubicBezTo>
                  <a:pt x="1206166" y="2899845"/>
                  <a:pt x="1210486" y="2895461"/>
                  <a:pt x="1215885" y="2895461"/>
                </a:cubicBezTo>
                <a:close/>
                <a:moveTo>
                  <a:pt x="1457107" y="2895457"/>
                </a:moveTo>
                <a:cubicBezTo>
                  <a:pt x="1462443" y="2895457"/>
                  <a:pt x="1466827" y="2899779"/>
                  <a:pt x="1466827" y="2905181"/>
                </a:cubicBezTo>
                <a:cubicBezTo>
                  <a:pt x="1466827" y="2910583"/>
                  <a:pt x="1462507" y="2914967"/>
                  <a:pt x="1457107" y="2914967"/>
                </a:cubicBezTo>
                <a:cubicBezTo>
                  <a:pt x="1451707" y="2914967"/>
                  <a:pt x="1447323" y="2910518"/>
                  <a:pt x="1447323" y="2905181"/>
                </a:cubicBezTo>
                <a:cubicBezTo>
                  <a:pt x="1447323" y="2899842"/>
                  <a:pt x="1451707" y="2895457"/>
                  <a:pt x="1457107" y="2895457"/>
                </a:cubicBezTo>
                <a:close/>
                <a:moveTo>
                  <a:pt x="1698332" y="2895453"/>
                </a:moveTo>
                <a:cubicBezTo>
                  <a:pt x="1703733" y="2895453"/>
                  <a:pt x="1708117" y="2899775"/>
                  <a:pt x="1708117" y="2905177"/>
                </a:cubicBezTo>
                <a:cubicBezTo>
                  <a:pt x="1708117" y="2910579"/>
                  <a:pt x="1703733" y="2914964"/>
                  <a:pt x="1698332" y="2914964"/>
                </a:cubicBezTo>
                <a:cubicBezTo>
                  <a:pt x="1692930" y="2914964"/>
                  <a:pt x="1688547" y="2910515"/>
                  <a:pt x="1688547" y="2905177"/>
                </a:cubicBezTo>
                <a:cubicBezTo>
                  <a:pt x="1688547" y="2899838"/>
                  <a:pt x="1692930" y="2895453"/>
                  <a:pt x="1698332" y="2895453"/>
                </a:cubicBezTo>
                <a:close/>
                <a:moveTo>
                  <a:pt x="1939580" y="2895450"/>
                </a:moveTo>
                <a:cubicBezTo>
                  <a:pt x="1944980" y="2895450"/>
                  <a:pt x="1949365" y="2899771"/>
                  <a:pt x="1949365" y="2905174"/>
                </a:cubicBezTo>
                <a:cubicBezTo>
                  <a:pt x="1949365" y="2910576"/>
                  <a:pt x="1944920" y="2914960"/>
                  <a:pt x="1939580" y="2914960"/>
                </a:cubicBezTo>
                <a:cubicBezTo>
                  <a:pt x="1934245" y="2914960"/>
                  <a:pt x="1929860" y="2910511"/>
                  <a:pt x="1929860" y="2905174"/>
                </a:cubicBezTo>
                <a:cubicBezTo>
                  <a:pt x="1929860" y="2899834"/>
                  <a:pt x="1934181" y="2895450"/>
                  <a:pt x="1939580" y="2895450"/>
                </a:cubicBezTo>
                <a:close/>
                <a:moveTo>
                  <a:pt x="2180788" y="2895446"/>
                </a:moveTo>
                <a:cubicBezTo>
                  <a:pt x="2186189" y="2895446"/>
                  <a:pt x="2190580" y="2899768"/>
                  <a:pt x="2190580" y="2905170"/>
                </a:cubicBezTo>
                <a:cubicBezTo>
                  <a:pt x="2190580" y="2910572"/>
                  <a:pt x="2186136" y="2914956"/>
                  <a:pt x="2180788" y="2914956"/>
                </a:cubicBezTo>
                <a:cubicBezTo>
                  <a:pt x="2175475" y="2914956"/>
                  <a:pt x="2171083" y="2910507"/>
                  <a:pt x="2171083" y="2905170"/>
                </a:cubicBezTo>
                <a:cubicBezTo>
                  <a:pt x="2171083" y="2899830"/>
                  <a:pt x="2175412" y="2895446"/>
                  <a:pt x="2180788" y="2895446"/>
                </a:cubicBezTo>
                <a:close/>
                <a:moveTo>
                  <a:pt x="2422037" y="2895442"/>
                </a:moveTo>
                <a:cubicBezTo>
                  <a:pt x="2427371" y="2895442"/>
                  <a:pt x="2431753" y="2899764"/>
                  <a:pt x="2431753" y="2905166"/>
                </a:cubicBezTo>
                <a:cubicBezTo>
                  <a:pt x="2431753" y="2910568"/>
                  <a:pt x="2427435" y="2914953"/>
                  <a:pt x="2422037" y="2914953"/>
                </a:cubicBezTo>
                <a:cubicBezTo>
                  <a:pt x="2416639" y="2914953"/>
                  <a:pt x="2412257" y="2910504"/>
                  <a:pt x="2412257" y="2905166"/>
                </a:cubicBezTo>
                <a:cubicBezTo>
                  <a:pt x="2412257" y="2899827"/>
                  <a:pt x="2416639" y="2895442"/>
                  <a:pt x="2422037" y="2895442"/>
                </a:cubicBezTo>
                <a:close/>
                <a:moveTo>
                  <a:pt x="2663275" y="2895439"/>
                </a:moveTo>
                <a:cubicBezTo>
                  <a:pt x="2668611" y="2895439"/>
                  <a:pt x="2672998" y="2899760"/>
                  <a:pt x="2672998" y="2905163"/>
                </a:cubicBezTo>
                <a:cubicBezTo>
                  <a:pt x="2672998" y="2910564"/>
                  <a:pt x="2668675" y="2914949"/>
                  <a:pt x="2663275" y="2914949"/>
                </a:cubicBezTo>
                <a:cubicBezTo>
                  <a:pt x="2657875" y="2914949"/>
                  <a:pt x="2653492" y="2910500"/>
                  <a:pt x="2653492" y="2905163"/>
                </a:cubicBezTo>
                <a:cubicBezTo>
                  <a:pt x="2653492" y="2899823"/>
                  <a:pt x="2657875" y="2895439"/>
                  <a:pt x="2663275" y="2895439"/>
                </a:cubicBezTo>
                <a:close/>
                <a:moveTo>
                  <a:pt x="2904572" y="2895435"/>
                </a:moveTo>
                <a:cubicBezTo>
                  <a:pt x="2909972" y="2895435"/>
                  <a:pt x="2914355" y="2899757"/>
                  <a:pt x="2914355" y="2905159"/>
                </a:cubicBezTo>
                <a:cubicBezTo>
                  <a:pt x="2914355" y="2910561"/>
                  <a:pt x="2909972" y="2914945"/>
                  <a:pt x="2904572" y="2914945"/>
                </a:cubicBezTo>
                <a:cubicBezTo>
                  <a:pt x="2899174" y="2914945"/>
                  <a:pt x="2894790" y="2910496"/>
                  <a:pt x="2894790" y="2905159"/>
                </a:cubicBezTo>
                <a:cubicBezTo>
                  <a:pt x="2894790" y="2899819"/>
                  <a:pt x="2899174" y="2895435"/>
                  <a:pt x="2904572" y="2895435"/>
                </a:cubicBezTo>
                <a:close/>
                <a:moveTo>
                  <a:pt x="3145751" y="2895431"/>
                </a:moveTo>
                <a:cubicBezTo>
                  <a:pt x="3151149" y="2895431"/>
                  <a:pt x="3155532" y="2899753"/>
                  <a:pt x="3155532" y="2905155"/>
                </a:cubicBezTo>
                <a:cubicBezTo>
                  <a:pt x="3155532" y="2910557"/>
                  <a:pt x="3151086" y="2914942"/>
                  <a:pt x="3145751" y="2914942"/>
                </a:cubicBezTo>
                <a:cubicBezTo>
                  <a:pt x="3140415" y="2914942"/>
                  <a:pt x="3136032" y="2910493"/>
                  <a:pt x="3136032" y="2905155"/>
                </a:cubicBezTo>
                <a:cubicBezTo>
                  <a:pt x="3136032" y="2899816"/>
                  <a:pt x="3140351" y="2895431"/>
                  <a:pt x="3145751" y="2895431"/>
                </a:cubicBezTo>
                <a:close/>
                <a:moveTo>
                  <a:pt x="3386958" y="2895427"/>
                </a:moveTo>
                <a:cubicBezTo>
                  <a:pt x="3392358" y="2895427"/>
                  <a:pt x="3396743" y="2899749"/>
                  <a:pt x="3396743" y="2905151"/>
                </a:cubicBezTo>
                <a:cubicBezTo>
                  <a:pt x="3396743" y="2910553"/>
                  <a:pt x="3392296" y="2914938"/>
                  <a:pt x="3386958" y="2914938"/>
                </a:cubicBezTo>
                <a:cubicBezTo>
                  <a:pt x="3381621" y="2914938"/>
                  <a:pt x="3377235" y="2910489"/>
                  <a:pt x="3377235" y="2905151"/>
                </a:cubicBezTo>
                <a:cubicBezTo>
                  <a:pt x="3377235" y="2899812"/>
                  <a:pt x="3381556" y="2895427"/>
                  <a:pt x="3386958" y="2895427"/>
                </a:cubicBezTo>
                <a:close/>
                <a:moveTo>
                  <a:pt x="3628212" y="2895424"/>
                </a:moveTo>
                <a:cubicBezTo>
                  <a:pt x="3633528" y="2895424"/>
                  <a:pt x="3637936" y="2899745"/>
                  <a:pt x="3637936" y="2905148"/>
                </a:cubicBezTo>
                <a:cubicBezTo>
                  <a:pt x="3637936" y="2910550"/>
                  <a:pt x="3633592" y="2914934"/>
                  <a:pt x="3628212" y="2914934"/>
                </a:cubicBezTo>
                <a:cubicBezTo>
                  <a:pt x="3622814" y="2914934"/>
                  <a:pt x="3618430" y="2910485"/>
                  <a:pt x="3618430" y="2905148"/>
                </a:cubicBezTo>
                <a:cubicBezTo>
                  <a:pt x="3618430" y="2899808"/>
                  <a:pt x="3622814" y="2895424"/>
                  <a:pt x="3628212" y="2895424"/>
                </a:cubicBezTo>
                <a:close/>
                <a:moveTo>
                  <a:pt x="3869430" y="2895420"/>
                </a:moveTo>
                <a:cubicBezTo>
                  <a:pt x="3874763" y="2895420"/>
                  <a:pt x="3879149" y="2899742"/>
                  <a:pt x="3879149" y="2905144"/>
                </a:cubicBezTo>
                <a:cubicBezTo>
                  <a:pt x="3879149" y="2910546"/>
                  <a:pt x="3874828" y="2914930"/>
                  <a:pt x="3869430" y="2914930"/>
                </a:cubicBezTo>
                <a:cubicBezTo>
                  <a:pt x="3864030" y="2914930"/>
                  <a:pt x="3859647" y="2910481"/>
                  <a:pt x="3859647" y="2905144"/>
                </a:cubicBezTo>
                <a:cubicBezTo>
                  <a:pt x="3859647" y="2899805"/>
                  <a:pt x="3864030" y="2895420"/>
                  <a:pt x="3869430" y="2895420"/>
                </a:cubicBezTo>
                <a:close/>
                <a:moveTo>
                  <a:pt x="4110581" y="2895416"/>
                </a:moveTo>
                <a:cubicBezTo>
                  <a:pt x="4115984" y="2895416"/>
                  <a:pt x="4120362" y="2899738"/>
                  <a:pt x="4120362" y="2905140"/>
                </a:cubicBezTo>
                <a:cubicBezTo>
                  <a:pt x="4120362" y="2910542"/>
                  <a:pt x="4115984" y="2914927"/>
                  <a:pt x="4110581" y="2914927"/>
                </a:cubicBezTo>
                <a:cubicBezTo>
                  <a:pt x="4105180" y="2914927"/>
                  <a:pt x="4100799" y="2910478"/>
                  <a:pt x="4100799" y="2905140"/>
                </a:cubicBezTo>
                <a:cubicBezTo>
                  <a:pt x="4100799" y="2899801"/>
                  <a:pt x="4105180" y="2895416"/>
                  <a:pt x="4110581" y="2895416"/>
                </a:cubicBezTo>
                <a:close/>
                <a:moveTo>
                  <a:pt x="4351806" y="2895413"/>
                </a:moveTo>
                <a:cubicBezTo>
                  <a:pt x="4357195" y="2895413"/>
                  <a:pt x="4361580" y="2899734"/>
                  <a:pt x="4361580" y="2905137"/>
                </a:cubicBezTo>
                <a:cubicBezTo>
                  <a:pt x="4361580" y="2910539"/>
                  <a:pt x="4357195" y="2914923"/>
                  <a:pt x="4351806" y="2914923"/>
                </a:cubicBezTo>
                <a:cubicBezTo>
                  <a:pt x="4346397" y="2914923"/>
                  <a:pt x="4342006" y="2910474"/>
                  <a:pt x="4342006" y="2905137"/>
                </a:cubicBezTo>
                <a:cubicBezTo>
                  <a:pt x="4342006" y="2899797"/>
                  <a:pt x="4346397" y="2895413"/>
                  <a:pt x="4351806" y="2895413"/>
                </a:cubicBezTo>
                <a:close/>
                <a:moveTo>
                  <a:pt x="4593019" y="2895409"/>
                </a:moveTo>
                <a:cubicBezTo>
                  <a:pt x="4598416" y="2895409"/>
                  <a:pt x="4602795" y="2899731"/>
                  <a:pt x="4602795" y="2905133"/>
                </a:cubicBezTo>
                <a:cubicBezTo>
                  <a:pt x="4602795" y="2910535"/>
                  <a:pt x="4598353" y="2914919"/>
                  <a:pt x="4593019" y="2914919"/>
                </a:cubicBezTo>
                <a:cubicBezTo>
                  <a:pt x="4587686" y="2914919"/>
                  <a:pt x="4583304" y="2910470"/>
                  <a:pt x="4583304" y="2905133"/>
                </a:cubicBezTo>
                <a:cubicBezTo>
                  <a:pt x="4583304" y="2899793"/>
                  <a:pt x="4587622" y="2895409"/>
                  <a:pt x="4593019" y="2895409"/>
                </a:cubicBezTo>
                <a:close/>
                <a:moveTo>
                  <a:pt x="4834252" y="2895405"/>
                </a:moveTo>
                <a:cubicBezTo>
                  <a:pt x="4839658" y="2895405"/>
                  <a:pt x="4844040" y="2899727"/>
                  <a:pt x="4844040" y="2905129"/>
                </a:cubicBezTo>
                <a:cubicBezTo>
                  <a:pt x="4844040" y="2910531"/>
                  <a:pt x="4839595" y="2914916"/>
                  <a:pt x="4834252" y="2914916"/>
                </a:cubicBezTo>
                <a:cubicBezTo>
                  <a:pt x="4828915" y="2914916"/>
                  <a:pt x="4824534" y="2910467"/>
                  <a:pt x="4824534" y="2905129"/>
                </a:cubicBezTo>
                <a:cubicBezTo>
                  <a:pt x="4824534" y="2899790"/>
                  <a:pt x="4828851" y="2895405"/>
                  <a:pt x="4834252" y="2895405"/>
                </a:cubicBezTo>
                <a:close/>
                <a:moveTo>
                  <a:pt x="5075485" y="2895402"/>
                </a:moveTo>
                <a:cubicBezTo>
                  <a:pt x="5080819" y="2895402"/>
                  <a:pt x="5085202" y="2899723"/>
                  <a:pt x="5085202" y="2905126"/>
                </a:cubicBezTo>
                <a:cubicBezTo>
                  <a:pt x="5085202" y="2910527"/>
                  <a:pt x="5080883" y="2914912"/>
                  <a:pt x="5075485" y="2914912"/>
                </a:cubicBezTo>
                <a:cubicBezTo>
                  <a:pt x="5070087" y="2914912"/>
                  <a:pt x="5065705" y="2910463"/>
                  <a:pt x="5065705" y="2905126"/>
                </a:cubicBezTo>
                <a:cubicBezTo>
                  <a:pt x="5065705" y="2899786"/>
                  <a:pt x="5070087" y="2895402"/>
                  <a:pt x="5075485" y="2895402"/>
                </a:cubicBezTo>
                <a:close/>
                <a:moveTo>
                  <a:pt x="5316710" y="2895398"/>
                </a:moveTo>
                <a:cubicBezTo>
                  <a:pt x="5322044" y="2895398"/>
                  <a:pt x="5326429" y="2899720"/>
                  <a:pt x="5326429" y="2905122"/>
                </a:cubicBezTo>
                <a:cubicBezTo>
                  <a:pt x="5326429" y="2910524"/>
                  <a:pt x="5322105" y="2914908"/>
                  <a:pt x="5316710" y="2914908"/>
                </a:cubicBezTo>
                <a:cubicBezTo>
                  <a:pt x="5311314" y="2914908"/>
                  <a:pt x="5306924" y="2910459"/>
                  <a:pt x="5306924" y="2905122"/>
                </a:cubicBezTo>
                <a:cubicBezTo>
                  <a:pt x="5306924" y="2899782"/>
                  <a:pt x="5311314" y="2895398"/>
                  <a:pt x="5316710" y="2895398"/>
                </a:cubicBezTo>
                <a:close/>
                <a:moveTo>
                  <a:pt x="5557991" y="2895394"/>
                </a:moveTo>
                <a:cubicBezTo>
                  <a:pt x="5563391" y="2895394"/>
                  <a:pt x="5567774" y="2899716"/>
                  <a:pt x="5567774" y="2905118"/>
                </a:cubicBezTo>
                <a:cubicBezTo>
                  <a:pt x="5567774" y="2910520"/>
                  <a:pt x="5563391" y="2914905"/>
                  <a:pt x="5557991" y="2914905"/>
                </a:cubicBezTo>
                <a:cubicBezTo>
                  <a:pt x="5552592" y="2914905"/>
                  <a:pt x="5548208" y="2910456"/>
                  <a:pt x="5548208" y="2905118"/>
                </a:cubicBezTo>
                <a:cubicBezTo>
                  <a:pt x="5548208" y="2899779"/>
                  <a:pt x="5552592" y="2895394"/>
                  <a:pt x="5557991" y="2895394"/>
                </a:cubicBezTo>
                <a:close/>
                <a:moveTo>
                  <a:pt x="5799205" y="2895391"/>
                </a:moveTo>
                <a:cubicBezTo>
                  <a:pt x="5804606" y="2895391"/>
                  <a:pt x="5808989" y="2899712"/>
                  <a:pt x="5808989" y="2905114"/>
                </a:cubicBezTo>
                <a:cubicBezTo>
                  <a:pt x="5808989" y="2910516"/>
                  <a:pt x="5804542" y="2914901"/>
                  <a:pt x="5799205" y="2914901"/>
                </a:cubicBezTo>
                <a:cubicBezTo>
                  <a:pt x="5793870" y="2914901"/>
                  <a:pt x="5789486" y="2910452"/>
                  <a:pt x="5789486" y="2905114"/>
                </a:cubicBezTo>
                <a:cubicBezTo>
                  <a:pt x="5789486" y="2899775"/>
                  <a:pt x="5793806" y="2895391"/>
                  <a:pt x="5799205" y="2895391"/>
                </a:cubicBezTo>
                <a:close/>
                <a:moveTo>
                  <a:pt x="6040432" y="2895387"/>
                </a:moveTo>
                <a:cubicBezTo>
                  <a:pt x="6045832" y="2895387"/>
                  <a:pt x="6050216" y="2899709"/>
                  <a:pt x="6050216" y="2905111"/>
                </a:cubicBezTo>
                <a:cubicBezTo>
                  <a:pt x="6050216" y="2910513"/>
                  <a:pt x="6045769" y="2914897"/>
                  <a:pt x="6040432" y="2914897"/>
                </a:cubicBezTo>
                <a:cubicBezTo>
                  <a:pt x="6035095" y="2914897"/>
                  <a:pt x="6030712" y="2910448"/>
                  <a:pt x="6030712" y="2905111"/>
                </a:cubicBezTo>
                <a:cubicBezTo>
                  <a:pt x="6030712" y="2899771"/>
                  <a:pt x="6035032" y="2895387"/>
                  <a:pt x="6040432" y="2895387"/>
                </a:cubicBezTo>
                <a:close/>
                <a:moveTo>
                  <a:pt x="6281661" y="2895383"/>
                </a:moveTo>
                <a:cubicBezTo>
                  <a:pt x="6286997" y="2895383"/>
                  <a:pt x="6291381" y="2899705"/>
                  <a:pt x="6291381" y="2905107"/>
                </a:cubicBezTo>
                <a:cubicBezTo>
                  <a:pt x="6291381" y="2910509"/>
                  <a:pt x="6287061" y="2914893"/>
                  <a:pt x="6281661" y="2914893"/>
                </a:cubicBezTo>
                <a:cubicBezTo>
                  <a:pt x="6276261" y="2914893"/>
                  <a:pt x="6271877" y="2910445"/>
                  <a:pt x="6271877" y="2905107"/>
                </a:cubicBezTo>
                <a:cubicBezTo>
                  <a:pt x="6271877" y="2899768"/>
                  <a:pt x="6276261" y="2895383"/>
                  <a:pt x="6281661" y="2895383"/>
                </a:cubicBezTo>
                <a:close/>
                <a:moveTo>
                  <a:pt x="6522889" y="2895379"/>
                </a:moveTo>
                <a:cubicBezTo>
                  <a:pt x="6528225" y="2895379"/>
                  <a:pt x="6532610" y="2899701"/>
                  <a:pt x="6532610" y="2905103"/>
                </a:cubicBezTo>
                <a:cubicBezTo>
                  <a:pt x="6532610" y="2910505"/>
                  <a:pt x="6528289" y="2914890"/>
                  <a:pt x="6522889" y="2914890"/>
                </a:cubicBezTo>
                <a:cubicBezTo>
                  <a:pt x="6517489" y="2914890"/>
                  <a:pt x="6513105" y="2910441"/>
                  <a:pt x="6513105" y="2905103"/>
                </a:cubicBezTo>
                <a:cubicBezTo>
                  <a:pt x="6513105" y="2899764"/>
                  <a:pt x="6517489" y="2895379"/>
                  <a:pt x="6522889" y="2895379"/>
                </a:cubicBezTo>
                <a:close/>
                <a:moveTo>
                  <a:pt x="6764118" y="2895376"/>
                </a:moveTo>
                <a:cubicBezTo>
                  <a:pt x="6769518" y="2895376"/>
                  <a:pt x="6773902" y="2899697"/>
                  <a:pt x="6773902" y="2905100"/>
                </a:cubicBezTo>
                <a:cubicBezTo>
                  <a:pt x="6773902" y="2910502"/>
                  <a:pt x="6769518" y="2914886"/>
                  <a:pt x="6764118" y="2914886"/>
                </a:cubicBezTo>
                <a:cubicBezTo>
                  <a:pt x="6758718" y="2914886"/>
                  <a:pt x="6754335" y="2910437"/>
                  <a:pt x="6754335" y="2905100"/>
                </a:cubicBezTo>
                <a:cubicBezTo>
                  <a:pt x="6754335" y="2899760"/>
                  <a:pt x="6758718" y="2895376"/>
                  <a:pt x="6764118" y="2895376"/>
                </a:cubicBezTo>
                <a:close/>
                <a:moveTo>
                  <a:pt x="7005346" y="2895372"/>
                </a:moveTo>
                <a:cubicBezTo>
                  <a:pt x="7010746" y="2895372"/>
                  <a:pt x="7015130" y="2899694"/>
                  <a:pt x="7015130" y="2905096"/>
                </a:cubicBezTo>
                <a:cubicBezTo>
                  <a:pt x="7015130" y="2910498"/>
                  <a:pt x="7010683" y="2914882"/>
                  <a:pt x="7005346" y="2914882"/>
                </a:cubicBezTo>
                <a:cubicBezTo>
                  <a:pt x="7000009" y="2914882"/>
                  <a:pt x="6995626" y="2910433"/>
                  <a:pt x="6995626" y="2905096"/>
                </a:cubicBezTo>
                <a:cubicBezTo>
                  <a:pt x="6995626" y="2899757"/>
                  <a:pt x="6999946" y="2895372"/>
                  <a:pt x="7005346" y="2895372"/>
                </a:cubicBezTo>
                <a:close/>
                <a:moveTo>
                  <a:pt x="7246575" y="2895368"/>
                </a:moveTo>
                <a:cubicBezTo>
                  <a:pt x="7251975" y="2895368"/>
                  <a:pt x="7256359" y="2899690"/>
                  <a:pt x="7256359" y="2905092"/>
                </a:cubicBezTo>
                <a:cubicBezTo>
                  <a:pt x="7256359" y="2910494"/>
                  <a:pt x="7251912" y="2914879"/>
                  <a:pt x="7246575" y="2914879"/>
                </a:cubicBezTo>
                <a:cubicBezTo>
                  <a:pt x="7241238" y="2914879"/>
                  <a:pt x="7236855" y="2910430"/>
                  <a:pt x="7236855" y="2905092"/>
                </a:cubicBezTo>
                <a:cubicBezTo>
                  <a:pt x="7236855" y="2899753"/>
                  <a:pt x="7241175" y="2895368"/>
                  <a:pt x="7246575" y="2895368"/>
                </a:cubicBezTo>
                <a:close/>
                <a:moveTo>
                  <a:pt x="7487803" y="2895365"/>
                </a:moveTo>
                <a:cubicBezTo>
                  <a:pt x="7493139" y="2895365"/>
                  <a:pt x="7497524" y="2899686"/>
                  <a:pt x="7497524" y="2905089"/>
                </a:cubicBezTo>
                <a:cubicBezTo>
                  <a:pt x="7497524" y="2910491"/>
                  <a:pt x="7493203" y="2914875"/>
                  <a:pt x="7487803" y="2914875"/>
                </a:cubicBezTo>
                <a:cubicBezTo>
                  <a:pt x="7482403" y="2914875"/>
                  <a:pt x="7478019" y="2910426"/>
                  <a:pt x="7478019" y="2905089"/>
                </a:cubicBezTo>
                <a:cubicBezTo>
                  <a:pt x="7478019" y="2899749"/>
                  <a:pt x="7482403" y="2895365"/>
                  <a:pt x="7487803" y="2895365"/>
                </a:cubicBezTo>
                <a:close/>
                <a:moveTo>
                  <a:pt x="7729032" y="2895361"/>
                </a:moveTo>
                <a:cubicBezTo>
                  <a:pt x="7734369" y="2895361"/>
                  <a:pt x="7738753" y="2899683"/>
                  <a:pt x="7738753" y="2905085"/>
                </a:cubicBezTo>
                <a:cubicBezTo>
                  <a:pt x="7738753" y="2910487"/>
                  <a:pt x="7734432" y="2914871"/>
                  <a:pt x="7729032" y="2914871"/>
                </a:cubicBezTo>
                <a:cubicBezTo>
                  <a:pt x="7723632" y="2914871"/>
                  <a:pt x="7719249" y="2910422"/>
                  <a:pt x="7719249" y="2905085"/>
                </a:cubicBezTo>
                <a:cubicBezTo>
                  <a:pt x="7719249" y="2899745"/>
                  <a:pt x="7723632" y="2895361"/>
                  <a:pt x="7729032" y="2895361"/>
                </a:cubicBezTo>
                <a:close/>
                <a:moveTo>
                  <a:pt x="7970260" y="2895357"/>
                </a:moveTo>
                <a:cubicBezTo>
                  <a:pt x="7975661" y="2895357"/>
                  <a:pt x="7980044" y="2899679"/>
                  <a:pt x="7980044" y="2905081"/>
                </a:cubicBezTo>
                <a:cubicBezTo>
                  <a:pt x="7980044" y="2910483"/>
                  <a:pt x="7975661" y="2914868"/>
                  <a:pt x="7970260" y="2914868"/>
                </a:cubicBezTo>
                <a:cubicBezTo>
                  <a:pt x="7964860" y="2914868"/>
                  <a:pt x="7960477" y="2910419"/>
                  <a:pt x="7960477" y="2905081"/>
                </a:cubicBezTo>
                <a:cubicBezTo>
                  <a:pt x="7960477" y="2899742"/>
                  <a:pt x="7964860" y="2895357"/>
                  <a:pt x="7970260" y="2895357"/>
                </a:cubicBezTo>
                <a:close/>
                <a:moveTo>
                  <a:pt x="8211553" y="2895354"/>
                </a:moveTo>
                <a:cubicBezTo>
                  <a:pt x="8216889" y="2895354"/>
                  <a:pt x="8221273" y="2899675"/>
                  <a:pt x="8221273" y="2905078"/>
                </a:cubicBezTo>
                <a:cubicBezTo>
                  <a:pt x="8221273" y="2910479"/>
                  <a:pt x="8216953" y="2914864"/>
                  <a:pt x="8211553" y="2914864"/>
                </a:cubicBezTo>
                <a:cubicBezTo>
                  <a:pt x="8206152" y="2914864"/>
                  <a:pt x="8201769" y="2910415"/>
                  <a:pt x="8201769" y="2905078"/>
                </a:cubicBezTo>
                <a:cubicBezTo>
                  <a:pt x="8201769" y="2899738"/>
                  <a:pt x="8206152" y="2895354"/>
                  <a:pt x="8211553" y="2895354"/>
                </a:cubicBezTo>
                <a:close/>
                <a:moveTo>
                  <a:pt x="8452781" y="2895350"/>
                </a:moveTo>
                <a:cubicBezTo>
                  <a:pt x="8458181" y="2895350"/>
                  <a:pt x="8462566" y="2899672"/>
                  <a:pt x="8462566" y="2905074"/>
                </a:cubicBezTo>
                <a:cubicBezTo>
                  <a:pt x="8462566" y="2910476"/>
                  <a:pt x="8458118" y="2914860"/>
                  <a:pt x="8452781" y="2914860"/>
                </a:cubicBezTo>
                <a:cubicBezTo>
                  <a:pt x="8447445" y="2914860"/>
                  <a:pt x="8443061" y="2910411"/>
                  <a:pt x="8443061" y="2905074"/>
                </a:cubicBezTo>
                <a:cubicBezTo>
                  <a:pt x="8443061" y="2899734"/>
                  <a:pt x="8447381" y="2895350"/>
                  <a:pt x="8452781" y="2895350"/>
                </a:cubicBezTo>
                <a:close/>
                <a:moveTo>
                  <a:pt x="8694009" y="2895346"/>
                </a:moveTo>
                <a:cubicBezTo>
                  <a:pt x="8699346" y="2895346"/>
                  <a:pt x="8703730" y="2899668"/>
                  <a:pt x="8703730" y="2905070"/>
                </a:cubicBezTo>
                <a:cubicBezTo>
                  <a:pt x="8703730" y="2910472"/>
                  <a:pt x="8699346" y="2914857"/>
                  <a:pt x="8694009" y="2914857"/>
                </a:cubicBezTo>
                <a:cubicBezTo>
                  <a:pt x="8688673" y="2914857"/>
                  <a:pt x="8684289" y="2910408"/>
                  <a:pt x="8684289" y="2905070"/>
                </a:cubicBezTo>
                <a:cubicBezTo>
                  <a:pt x="8684289" y="2899731"/>
                  <a:pt x="8688609" y="2895346"/>
                  <a:pt x="8694009" y="2895346"/>
                </a:cubicBezTo>
                <a:close/>
                <a:moveTo>
                  <a:pt x="8935237" y="2895343"/>
                </a:moveTo>
                <a:cubicBezTo>
                  <a:pt x="8940574" y="2895343"/>
                  <a:pt x="8944958" y="2899664"/>
                  <a:pt x="8944958" y="2905066"/>
                </a:cubicBezTo>
                <a:cubicBezTo>
                  <a:pt x="8944958" y="2910468"/>
                  <a:pt x="8940638" y="2914853"/>
                  <a:pt x="8935237" y="2914853"/>
                </a:cubicBezTo>
                <a:cubicBezTo>
                  <a:pt x="8929837" y="2914853"/>
                  <a:pt x="8925454" y="2910404"/>
                  <a:pt x="8925454" y="2905066"/>
                </a:cubicBezTo>
                <a:cubicBezTo>
                  <a:pt x="8925454" y="2899727"/>
                  <a:pt x="8929837" y="2895343"/>
                  <a:pt x="8935237" y="2895343"/>
                </a:cubicBezTo>
                <a:close/>
                <a:moveTo>
                  <a:pt x="9176467" y="2895339"/>
                </a:moveTo>
                <a:cubicBezTo>
                  <a:pt x="9181803" y="2895339"/>
                  <a:pt x="9186187" y="2899661"/>
                  <a:pt x="9186187" y="2905063"/>
                </a:cubicBezTo>
                <a:cubicBezTo>
                  <a:pt x="9186187" y="2910465"/>
                  <a:pt x="9181867" y="2914849"/>
                  <a:pt x="9176467" y="2914849"/>
                </a:cubicBezTo>
                <a:cubicBezTo>
                  <a:pt x="9171066" y="2914849"/>
                  <a:pt x="9166683" y="2910400"/>
                  <a:pt x="9166683" y="2905063"/>
                </a:cubicBezTo>
                <a:cubicBezTo>
                  <a:pt x="9166683" y="2899723"/>
                  <a:pt x="9171066" y="2895339"/>
                  <a:pt x="9176467" y="2895339"/>
                </a:cubicBezTo>
                <a:close/>
                <a:moveTo>
                  <a:pt x="9417695" y="2895335"/>
                </a:moveTo>
                <a:cubicBezTo>
                  <a:pt x="9423031" y="2895335"/>
                  <a:pt x="9427416" y="2899657"/>
                  <a:pt x="9427416" y="2905059"/>
                </a:cubicBezTo>
                <a:cubicBezTo>
                  <a:pt x="9427416" y="2910461"/>
                  <a:pt x="9423095" y="2914845"/>
                  <a:pt x="9417695" y="2914845"/>
                </a:cubicBezTo>
                <a:cubicBezTo>
                  <a:pt x="9412295" y="2914845"/>
                  <a:pt x="9407911" y="2910397"/>
                  <a:pt x="9407911" y="2905059"/>
                </a:cubicBezTo>
                <a:cubicBezTo>
                  <a:pt x="9407911" y="2899720"/>
                  <a:pt x="9412295" y="2895335"/>
                  <a:pt x="9417695" y="2895335"/>
                </a:cubicBezTo>
                <a:close/>
                <a:moveTo>
                  <a:pt x="9649203" y="2654245"/>
                </a:moveTo>
                <a:cubicBezTo>
                  <a:pt x="9654540" y="2654245"/>
                  <a:pt x="9658923" y="2658701"/>
                  <a:pt x="9658923" y="2664040"/>
                </a:cubicBezTo>
                <a:cubicBezTo>
                  <a:pt x="9658923" y="2669378"/>
                  <a:pt x="9654540" y="2673789"/>
                  <a:pt x="9649203" y="2673789"/>
                </a:cubicBezTo>
                <a:cubicBezTo>
                  <a:pt x="9643866" y="2673789"/>
                  <a:pt x="9639483" y="2669441"/>
                  <a:pt x="9639483" y="2664040"/>
                </a:cubicBezTo>
                <a:cubicBezTo>
                  <a:pt x="9639483" y="2658634"/>
                  <a:pt x="9643803" y="2654245"/>
                  <a:pt x="9649203" y="2654245"/>
                </a:cubicBezTo>
                <a:close/>
                <a:moveTo>
                  <a:pt x="9890432" y="2654242"/>
                </a:moveTo>
                <a:cubicBezTo>
                  <a:pt x="9895768" y="2654242"/>
                  <a:pt x="9900152" y="2658696"/>
                  <a:pt x="9900152" y="2664035"/>
                </a:cubicBezTo>
                <a:cubicBezTo>
                  <a:pt x="9900152" y="2669373"/>
                  <a:pt x="9895832" y="2673789"/>
                  <a:pt x="9890432" y="2673789"/>
                </a:cubicBezTo>
                <a:cubicBezTo>
                  <a:pt x="9885031" y="2673789"/>
                  <a:pt x="9880648" y="2669441"/>
                  <a:pt x="9880648" y="2664035"/>
                </a:cubicBezTo>
                <a:cubicBezTo>
                  <a:pt x="9880648" y="2658634"/>
                  <a:pt x="9885031" y="2654242"/>
                  <a:pt x="9890432" y="2654242"/>
                </a:cubicBezTo>
                <a:close/>
                <a:moveTo>
                  <a:pt x="10131660" y="2654237"/>
                </a:moveTo>
                <a:cubicBezTo>
                  <a:pt x="10137060" y="2654237"/>
                  <a:pt x="10141444" y="2658692"/>
                  <a:pt x="10141444" y="2664031"/>
                </a:cubicBezTo>
                <a:cubicBezTo>
                  <a:pt x="10141444" y="2669368"/>
                  <a:pt x="10136997" y="2673784"/>
                  <a:pt x="10131660" y="2673784"/>
                </a:cubicBezTo>
                <a:cubicBezTo>
                  <a:pt x="10126323" y="2673784"/>
                  <a:pt x="10121940" y="2669435"/>
                  <a:pt x="10121940" y="2664031"/>
                </a:cubicBezTo>
                <a:cubicBezTo>
                  <a:pt x="10121940" y="2658629"/>
                  <a:pt x="10126260" y="2654237"/>
                  <a:pt x="10131660" y="2654237"/>
                </a:cubicBezTo>
                <a:close/>
                <a:moveTo>
                  <a:pt x="10372888" y="2654233"/>
                </a:moveTo>
                <a:cubicBezTo>
                  <a:pt x="10378288" y="2654233"/>
                  <a:pt x="10382673" y="2658687"/>
                  <a:pt x="10382673" y="2664026"/>
                </a:cubicBezTo>
                <a:cubicBezTo>
                  <a:pt x="10382673" y="2669363"/>
                  <a:pt x="10378225" y="2673778"/>
                  <a:pt x="10372888" y="2673778"/>
                </a:cubicBezTo>
                <a:cubicBezTo>
                  <a:pt x="10367552" y="2673778"/>
                  <a:pt x="10363168" y="2669430"/>
                  <a:pt x="10363168" y="2664026"/>
                </a:cubicBezTo>
                <a:cubicBezTo>
                  <a:pt x="10363168" y="2658625"/>
                  <a:pt x="10367488" y="2654233"/>
                  <a:pt x="10372888" y="2654233"/>
                </a:cubicBezTo>
                <a:close/>
                <a:moveTo>
                  <a:pt x="10614116" y="2654228"/>
                </a:moveTo>
                <a:cubicBezTo>
                  <a:pt x="10619516" y="2654228"/>
                  <a:pt x="10623901" y="2658682"/>
                  <a:pt x="10623901" y="2664020"/>
                </a:cubicBezTo>
                <a:cubicBezTo>
                  <a:pt x="10623901" y="2669359"/>
                  <a:pt x="10619454" y="2673772"/>
                  <a:pt x="10614116" y="2673772"/>
                </a:cubicBezTo>
                <a:cubicBezTo>
                  <a:pt x="10608780" y="2673772"/>
                  <a:pt x="10604396" y="2669426"/>
                  <a:pt x="10604396" y="2664020"/>
                </a:cubicBezTo>
                <a:cubicBezTo>
                  <a:pt x="10604396" y="2658620"/>
                  <a:pt x="10608716" y="2654228"/>
                  <a:pt x="10614116" y="2654228"/>
                </a:cubicBezTo>
                <a:close/>
                <a:moveTo>
                  <a:pt x="10855345" y="2654223"/>
                </a:moveTo>
                <a:cubicBezTo>
                  <a:pt x="10860682" y="2654223"/>
                  <a:pt x="10865065" y="2658677"/>
                  <a:pt x="10865065" y="2664015"/>
                </a:cubicBezTo>
                <a:cubicBezTo>
                  <a:pt x="10865065" y="2669354"/>
                  <a:pt x="10860682" y="2673766"/>
                  <a:pt x="10855345" y="2673766"/>
                </a:cubicBezTo>
                <a:cubicBezTo>
                  <a:pt x="10850008" y="2673766"/>
                  <a:pt x="10845625" y="2669421"/>
                  <a:pt x="10845625" y="2664015"/>
                </a:cubicBezTo>
                <a:cubicBezTo>
                  <a:pt x="10845625" y="2658616"/>
                  <a:pt x="10849945" y="2654223"/>
                  <a:pt x="10855345" y="2654223"/>
                </a:cubicBezTo>
                <a:close/>
                <a:moveTo>
                  <a:pt x="11096574" y="2654219"/>
                </a:moveTo>
                <a:cubicBezTo>
                  <a:pt x="11101910" y="2654219"/>
                  <a:pt x="11106294" y="2658673"/>
                  <a:pt x="11106294" y="2664011"/>
                </a:cubicBezTo>
                <a:cubicBezTo>
                  <a:pt x="11106294" y="2669350"/>
                  <a:pt x="11101974" y="2673761"/>
                  <a:pt x="11096574" y="2673761"/>
                </a:cubicBezTo>
                <a:cubicBezTo>
                  <a:pt x="11091174" y="2673761"/>
                  <a:pt x="11086790" y="2669416"/>
                  <a:pt x="11086790" y="2664011"/>
                </a:cubicBezTo>
                <a:cubicBezTo>
                  <a:pt x="11086790" y="2658611"/>
                  <a:pt x="11091174" y="2654219"/>
                  <a:pt x="11096574" y="2654219"/>
                </a:cubicBezTo>
                <a:close/>
                <a:moveTo>
                  <a:pt x="11337802" y="2654214"/>
                </a:moveTo>
                <a:cubicBezTo>
                  <a:pt x="11343202" y="2654214"/>
                  <a:pt x="11347587" y="2658668"/>
                  <a:pt x="11347587" y="2664006"/>
                </a:cubicBezTo>
                <a:cubicBezTo>
                  <a:pt x="11347587" y="2669345"/>
                  <a:pt x="11343139" y="2673755"/>
                  <a:pt x="11337802" y="2673755"/>
                </a:cubicBezTo>
                <a:cubicBezTo>
                  <a:pt x="11332466" y="2673755"/>
                  <a:pt x="11328082" y="2669411"/>
                  <a:pt x="11328082" y="2664006"/>
                </a:cubicBezTo>
                <a:cubicBezTo>
                  <a:pt x="11328082" y="2658607"/>
                  <a:pt x="11332402" y="2654214"/>
                  <a:pt x="11337802" y="2654214"/>
                </a:cubicBezTo>
                <a:close/>
                <a:moveTo>
                  <a:pt x="11579030" y="2654210"/>
                </a:moveTo>
                <a:cubicBezTo>
                  <a:pt x="11584430" y="2654210"/>
                  <a:pt x="11588815" y="2658664"/>
                  <a:pt x="11588815" y="2664001"/>
                </a:cubicBezTo>
                <a:cubicBezTo>
                  <a:pt x="11588815" y="2669341"/>
                  <a:pt x="11584367" y="2673750"/>
                  <a:pt x="11579030" y="2673750"/>
                </a:cubicBezTo>
                <a:cubicBezTo>
                  <a:pt x="11573694" y="2673750"/>
                  <a:pt x="11569310" y="2669407"/>
                  <a:pt x="11569310" y="2664001"/>
                </a:cubicBezTo>
                <a:cubicBezTo>
                  <a:pt x="11569310" y="2658602"/>
                  <a:pt x="11573630" y="2654210"/>
                  <a:pt x="11579030" y="2654210"/>
                </a:cubicBezTo>
                <a:close/>
                <a:moveTo>
                  <a:pt x="11820259" y="2654205"/>
                </a:moveTo>
                <a:cubicBezTo>
                  <a:pt x="11825659" y="2654205"/>
                  <a:pt x="11830043" y="2658659"/>
                  <a:pt x="11830043" y="2663996"/>
                </a:cubicBezTo>
                <a:cubicBezTo>
                  <a:pt x="11830043" y="2669336"/>
                  <a:pt x="11825596" y="2673744"/>
                  <a:pt x="11820259" y="2673744"/>
                </a:cubicBezTo>
                <a:cubicBezTo>
                  <a:pt x="11814922" y="2673744"/>
                  <a:pt x="11810539" y="2669402"/>
                  <a:pt x="11810539" y="2663996"/>
                </a:cubicBezTo>
                <a:cubicBezTo>
                  <a:pt x="11810539" y="2658596"/>
                  <a:pt x="11814859" y="2654205"/>
                  <a:pt x="11820259" y="2654205"/>
                </a:cubicBezTo>
                <a:close/>
                <a:moveTo>
                  <a:pt x="9722" y="2654200"/>
                </a:moveTo>
                <a:cubicBezTo>
                  <a:pt x="15121" y="2654200"/>
                  <a:pt x="19505" y="2658653"/>
                  <a:pt x="19505" y="2663992"/>
                </a:cubicBezTo>
                <a:cubicBezTo>
                  <a:pt x="19505" y="2669331"/>
                  <a:pt x="15058" y="2673739"/>
                  <a:pt x="9722" y="2673739"/>
                </a:cubicBezTo>
                <a:cubicBezTo>
                  <a:pt x="4386" y="2673739"/>
                  <a:pt x="2" y="2669398"/>
                  <a:pt x="2" y="2663992"/>
                </a:cubicBezTo>
                <a:cubicBezTo>
                  <a:pt x="2" y="2658591"/>
                  <a:pt x="4322" y="2654200"/>
                  <a:pt x="9722" y="2654200"/>
                </a:cubicBezTo>
                <a:close/>
                <a:moveTo>
                  <a:pt x="251005" y="2654195"/>
                </a:moveTo>
                <a:cubicBezTo>
                  <a:pt x="256405" y="2654195"/>
                  <a:pt x="260789" y="2658648"/>
                  <a:pt x="260789" y="2663987"/>
                </a:cubicBezTo>
                <a:cubicBezTo>
                  <a:pt x="260789" y="2669326"/>
                  <a:pt x="256342" y="2673734"/>
                  <a:pt x="251005" y="2673734"/>
                </a:cubicBezTo>
                <a:cubicBezTo>
                  <a:pt x="245669" y="2673734"/>
                  <a:pt x="241285" y="2669393"/>
                  <a:pt x="241285" y="2663987"/>
                </a:cubicBezTo>
                <a:cubicBezTo>
                  <a:pt x="241285" y="2658586"/>
                  <a:pt x="245605" y="2654195"/>
                  <a:pt x="251005" y="2654195"/>
                </a:cubicBezTo>
                <a:close/>
                <a:moveTo>
                  <a:pt x="492224" y="2654191"/>
                </a:moveTo>
                <a:cubicBezTo>
                  <a:pt x="497560" y="2654191"/>
                  <a:pt x="501944" y="2658644"/>
                  <a:pt x="501944" y="2663983"/>
                </a:cubicBezTo>
                <a:cubicBezTo>
                  <a:pt x="501944" y="2669321"/>
                  <a:pt x="497624" y="2673729"/>
                  <a:pt x="492224" y="2673729"/>
                </a:cubicBezTo>
                <a:cubicBezTo>
                  <a:pt x="486824" y="2673729"/>
                  <a:pt x="482441" y="2669389"/>
                  <a:pt x="482441" y="2663983"/>
                </a:cubicBezTo>
                <a:cubicBezTo>
                  <a:pt x="482441" y="2658581"/>
                  <a:pt x="486824" y="2654191"/>
                  <a:pt x="492224" y="2654191"/>
                </a:cubicBezTo>
                <a:close/>
                <a:moveTo>
                  <a:pt x="733445" y="2654186"/>
                </a:moveTo>
                <a:cubicBezTo>
                  <a:pt x="738781" y="2654186"/>
                  <a:pt x="743165" y="2658639"/>
                  <a:pt x="743165" y="2663978"/>
                </a:cubicBezTo>
                <a:cubicBezTo>
                  <a:pt x="743165" y="2669315"/>
                  <a:pt x="738845" y="2673725"/>
                  <a:pt x="733445" y="2673725"/>
                </a:cubicBezTo>
                <a:cubicBezTo>
                  <a:pt x="728045" y="2673725"/>
                  <a:pt x="723661" y="2669384"/>
                  <a:pt x="723661" y="2663978"/>
                </a:cubicBezTo>
                <a:cubicBezTo>
                  <a:pt x="723661" y="2658577"/>
                  <a:pt x="728045" y="2654186"/>
                  <a:pt x="733445" y="2654186"/>
                </a:cubicBezTo>
                <a:close/>
                <a:moveTo>
                  <a:pt x="974665" y="2654182"/>
                </a:moveTo>
                <a:cubicBezTo>
                  <a:pt x="980065" y="2654182"/>
                  <a:pt x="984449" y="2658634"/>
                  <a:pt x="984449" y="2663974"/>
                </a:cubicBezTo>
                <a:cubicBezTo>
                  <a:pt x="984449" y="2669311"/>
                  <a:pt x="980002" y="2673720"/>
                  <a:pt x="974665" y="2673720"/>
                </a:cubicBezTo>
                <a:cubicBezTo>
                  <a:pt x="969329" y="2673720"/>
                  <a:pt x="964945" y="2669378"/>
                  <a:pt x="964945" y="2663974"/>
                </a:cubicBezTo>
                <a:cubicBezTo>
                  <a:pt x="964945" y="2658572"/>
                  <a:pt x="969265" y="2654182"/>
                  <a:pt x="974665" y="2654182"/>
                </a:cubicBezTo>
                <a:close/>
                <a:moveTo>
                  <a:pt x="1215885" y="2654177"/>
                </a:moveTo>
                <a:cubicBezTo>
                  <a:pt x="1221285" y="2654177"/>
                  <a:pt x="1225669" y="2658629"/>
                  <a:pt x="1225669" y="2663969"/>
                </a:cubicBezTo>
                <a:cubicBezTo>
                  <a:pt x="1225669" y="2669306"/>
                  <a:pt x="1221222" y="2673715"/>
                  <a:pt x="1215885" y="2673715"/>
                </a:cubicBezTo>
                <a:cubicBezTo>
                  <a:pt x="1210549" y="2673715"/>
                  <a:pt x="1206165" y="2669373"/>
                  <a:pt x="1206165" y="2663969"/>
                </a:cubicBezTo>
                <a:cubicBezTo>
                  <a:pt x="1206165" y="2658568"/>
                  <a:pt x="1210485" y="2654177"/>
                  <a:pt x="1215885" y="2654177"/>
                </a:cubicBezTo>
                <a:close/>
                <a:moveTo>
                  <a:pt x="1457107" y="2654173"/>
                </a:moveTo>
                <a:cubicBezTo>
                  <a:pt x="1462443" y="2654173"/>
                  <a:pt x="1466827" y="2658625"/>
                  <a:pt x="1466827" y="2663964"/>
                </a:cubicBezTo>
                <a:cubicBezTo>
                  <a:pt x="1466827" y="2669302"/>
                  <a:pt x="1462507" y="2673709"/>
                  <a:pt x="1457107" y="2673709"/>
                </a:cubicBezTo>
                <a:cubicBezTo>
                  <a:pt x="1451707" y="2673709"/>
                  <a:pt x="1447323" y="2669368"/>
                  <a:pt x="1447323" y="2663964"/>
                </a:cubicBezTo>
                <a:cubicBezTo>
                  <a:pt x="1447323" y="2658563"/>
                  <a:pt x="1451707" y="2654173"/>
                  <a:pt x="1457107" y="2654173"/>
                </a:cubicBezTo>
                <a:close/>
                <a:moveTo>
                  <a:pt x="1698332" y="2654167"/>
                </a:moveTo>
                <a:cubicBezTo>
                  <a:pt x="1703732" y="2654167"/>
                  <a:pt x="1708117" y="2658620"/>
                  <a:pt x="1708117" y="2663959"/>
                </a:cubicBezTo>
                <a:cubicBezTo>
                  <a:pt x="1708117" y="2669297"/>
                  <a:pt x="1703732" y="2673704"/>
                  <a:pt x="1698332" y="2673704"/>
                </a:cubicBezTo>
                <a:cubicBezTo>
                  <a:pt x="1692930" y="2673704"/>
                  <a:pt x="1688546" y="2669363"/>
                  <a:pt x="1688546" y="2663959"/>
                </a:cubicBezTo>
                <a:cubicBezTo>
                  <a:pt x="1688546" y="2658559"/>
                  <a:pt x="1692930" y="2654167"/>
                  <a:pt x="1698332" y="2654167"/>
                </a:cubicBezTo>
                <a:close/>
                <a:moveTo>
                  <a:pt x="1939580" y="2654163"/>
                </a:moveTo>
                <a:cubicBezTo>
                  <a:pt x="1944980" y="2654163"/>
                  <a:pt x="1949364" y="2658616"/>
                  <a:pt x="1949364" y="2663954"/>
                </a:cubicBezTo>
                <a:cubicBezTo>
                  <a:pt x="1949364" y="2669293"/>
                  <a:pt x="1944920" y="2673698"/>
                  <a:pt x="1939580" y="2673698"/>
                </a:cubicBezTo>
                <a:cubicBezTo>
                  <a:pt x="1934245" y="2673698"/>
                  <a:pt x="1929860" y="2669359"/>
                  <a:pt x="1929860" y="2663954"/>
                </a:cubicBezTo>
                <a:cubicBezTo>
                  <a:pt x="1929860" y="2658554"/>
                  <a:pt x="1934181" y="2654163"/>
                  <a:pt x="1939580" y="2654163"/>
                </a:cubicBezTo>
                <a:close/>
                <a:moveTo>
                  <a:pt x="2180788" y="2654158"/>
                </a:moveTo>
                <a:cubicBezTo>
                  <a:pt x="2186189" y="2654158"/>
                  <a:pt x="2190580" y="2658611"/>
                  <a:pt x="2190580" y="2663948"/>
                </a:cubicBezTo>
                <a:cubicBezTo>
                  <a:pt x="2190580" y="2669288"/>
                  <a:pt x="2186136" y="2673693"/>
                  <a:pt x="2180788" y="2673693"/>
                </a:cubicBezTo>
                <a:cubicBezTo>
                  <a:pt x="2175475" y="2673693"/>
                  <a:pt x="2171083" y="2669354"/>
                  <a:pt x="2171083" y="2663948"/>
                </a:cubicBezTo>
                <a:cubicBezTo>
                  <a:pt x="2171083" y="2658549"/>
                  <a:pt x="2175412" y="2654158"/>
                  <a:pt x="2180788" y="2654158"/>
                </a:cubicBezTo>
                <a:close/>
                <a:moveTo>
                  <a:pt x="2422037" y="2654154"/>
                </a:moveTo>
                <a:cubicBezTo>
                  <a:pt x="2427371" y="2654154"/>
                  <a:pt x="2431753" y="2658607"/>
                  <a:pt x="2431753" y="2663944"/>
                </a:cubicBezTo>
                <a:cubicBezTo>
                  <a:pt x="2431753" y="2669283"/>
                  <a:pt x="2427435" y="2673687"/>
                  <a:pt x="2422037" y="2673687"/>
                </a:cubicBezTo>
                <a:cubicBezTo>
                  <a:pt x="2416639" y="2673687"/>
                  <a:pt x="2412257" y="2669350"/>
                  <a:pt x="2412257" y="2663944"/>
                </a:cubicBezTo>
                <a:cubicBezTo>
                  <a:pt x="2412257" y="2658544"/>
                  <a:pt x="2416639" y="2654154"/>
                  <a:pt x="2422037" y="2654154"/>
                </a:cubicBezTo>
                <a:close/>
                <a:moveTo>
                  <a:pt x="2663275" y="2654149"/>
                </a:moveTo>
                <a:cubicBezTo>
                  <a:pt x="2668611" y="2654149"/>
                  <a:pt x="2672998" y="2658602"/>
                  <a:pt x="2672998" y="2663939"/>
                </a:cubicBezTo>
                <a:cubicBezTo>
                  <a:pt x="2672998" y="2669278"/>
                  <a:pt x="2668675" y="2673681"/>
                  <a:pt x="2663275" y="2673681"/>
                </a:cubicBezTo>
                <a:cubicBezTo>
                  <a:pt x="2657875" y="2673681"/>
                  <a:pt x="2653492" y="2669345"/>
                  <a:pt x="2653492" y="2663939"/>
                </a:cubicBezTo>
                <a:cubicBezTo>
                  <a:pt x="2653492" y="2658539"/>
                  <a:pt x="2657875" y="2654149"/>
                  <a:pt x="2663275" y="2654149"/>
                </a:cubicBezTo>
                <a:close/>
                <a:moveTo>
                  <a:pt x="2904572" y="2654145"/>
                </a:moveTo>
                <a:cubicBezTo>
                  <a:pt x="2909971" y="2654145"/>
                  <a:pt x="2914354" y="2658596"/>
                  <a:pt x="2914354" y="2663935"/>
                </a:cubicBezTo>
                <a:cubicBezTo>
                  <a:pt x="2914354" y="2669274"/>
                  <a:pt x="2909971" y="2673677"/>
                  <a:pt x="2904572" y="2673677"/>
                </a:cubicBezTo>
                <a:cubicBezTo>
                  <a:pt x="2899173" y="2673677"/>
                  <a:pt x="2894790" y="2669341"/>
                  <a:pt x="2894790" y="2663935"/>
                </a:cubicBezTo>
                <a:cubicBezTo>
                  <a:pt x="2894790" y="2658533"/>
                  <a:pt x="2899173" y="2654145"/>
                  <a:pt x="2904572" y="2654145"/>
                </a:cubicBezTo>
                <a:close/>
                <a:moveTo>
                  <a:pt x="3145750" y="2654140"/>
                </a:moveTo>
                <a:cubicBezTo>
                  <a:pt x="3151149" y="2654140"/>
                  <a:pt x="3155532" y="2658591"/>
                  <a:pt x="3155532" y="2663930"/>
                </a:cubicBezTo>
                <a:cubicBezTo>
                  <a:pt x="3155532" y="2669269"/>
                  <a:pt x="3151086" y="2673672"/>
                  <a:pt x="3145750" y="2673672"/>
                </a:cubicBezTo>
                <a:cubicBezTo>
                  <a:pt x="3140415" y="2673672"/>
                  <a:pt x="3136032" y="2669336"/>
                  <a:pt x="3136032" y="2663930"/>
                </a:cubicBezTo>
                <a:cubicBezTo>
                  <a:pt x="3136032" y="2658529"/>
                  <a:pt x="3140351" y="2654140"/>
                  <a:pt x="3145750" y="2654140"/>
                </a:cubicBezTo>
                <a:close/>
                <a:moveTo>
                  <a:pt x="3386958" y="2654135"/>
                </a:moveTo>
                <a:cubicBezTo>
                  <a:pt x="3392358" y="2654135"/>
                  <a:pt x="3396743" y="2658586"/>
                  <a:pt x="3396743" y="2663926"/>
                </a:cubicBezTo>
                <a:cubicBezTo>
                  <a:pt x="3396743" y="2669264"/>
                  <a:pt x="3392296" y="2673668"/>
                  <a:pt x="3386958" y="2673668"/>
                </a:cubicBezTo>
                <a:cubicBezTo>
                  <a:pt x="3381621" y="2673668"/>
                  <a:pt x="3377235" y="2669331"/>
                  <a:pt x="3377235" y="2663926"/>
                </a:cubicBezTo>
                <a:cubicBezTo>
                  <a:pt x="3377235" y="2658524"/>
                  <a:pt x="3381556" y="2654135"/>
                  <a:pt x="3386958" y="2654135"/>
                </a:cubicBezTo>
                <a:close/>
                <a:moveTo>
                  <a:pt x="3628212" y="2654130"/>
                </a:moveTo>
                <a:cubicBezTo>
                  <a:pt x="3633528" y="2654130"/>
                  <a:pt x="3637936" y="2658581"/>
                  <a:pt x="3637936" y="2663921"/>
                </a:cubicBezTo>
                <a:cubicBezTo>
                  <a:pt x="3637936" y="2669258"/>
                  <a:pt x="3633592" y="2673663"/>
                  <a:pt x="3628212" y="2673663"/>
                </a:cubicBezTo>
                <a:cubicBezTo>
                  <a:pt x="3622814" y="2673663"/>
                  <a:pt x="3618430" y="2669326"/>
                  <a:pt x="3618430" y="2663921"/>
                </a:cubicBezTo>
                <a:cubicBezTo>
                  <a:pt x="3618430" y="2658520"/>
                  <a:pt x="3622814" y="2654130"/>
                  <a:pt x="3628212" y="2654130"/>
                </a:cubicBezTo>
                <a:close/>
                <a:moveTo>
                  <a:pt x="3869430" y="2654126"/>
                </a:moveTo>
                <a:cubicBezTo>
                  <a:pt x="3874763" y="2654126"/>
                  <a:pt x="3879147" y="2658577"/>
                  <a:pt x="3879147" y="2663916"/>
                </a:cubicBezTo>
                <a:cubicBezTo>
                  <a:pt x="3879147" y="2669254"/>
                  <a:pt x="3874828" y="2673657"/>
                  <a:pt x="3869430" y="2673657"/>
                </a:cubicBezTo>
                <a:cubicBezTo>
                  <a:pt x="3864030" y="2673657"/>
                  <a:pt x="3859647" y="2669321"/>
                  <a:pt x="3859647" y="2663916"/>
                </a:cubicBezTo>
                <a:cubicBezTo>
                  <a:pt x="3859647" y="2658515"/>
                  <a:pt x="3864030" y="2654126"/>
                  <a:pt x="3869430" y="2654126"/>
                </a:cubicBezTo>
                <a:close/>
                <a:moveTo>
                  <a:pt x="4110581" y="2654121"/>
                </a:moveTo>
                <a:cubicBezTo>
                  <a:pt x="4115984" y="2654121"/>
                  <a:pt x="4120362" y="2658572"/>
                  <a:pt x="4120362" y="2663911"/>
                </a:cubicBezTo>
                <a:cubicBezTo>
                  <a:pt x="4120362" y="2669249"/>
                  <a:pt x="4115984" y="2673652"/>
                  <a:pt x="4110581" y="2673652"/>
                </a:cubicBezTo>
                <a:cubicBezTo>
                  <a:pt x="4105180" y="2673652"/>
                  <a:pt x="4100799" y="2669315"/>
                  <a:pt x="4100799" y="2663911"/>
                </a:cubicBezTo>
                <a:cubicBezTo>
                  <a:pt x="4100799" y="2658511"/>
                  <a:pt x="4105180" y="2654121"/>
                  <a:pt x="4110581" y="2654121"/>
                </a:cubicBezTo>
                <a:close/>
                <a:moveTo>
                  <a:pt x="4351806" y="2654117"/>
                </a:moveTo>
                <a:cubicBezTo>
                  <a:pt x="4357195" y="2654117"/>
                  <a:pt x="4361580" y="2658568"/>
                  <a:pt x="4361580" y="2663907"/>
                </a:cubicBezTo>
                <a:cubicBezTo>
                  <a:pt x="4361580" y="2669245"/>
                  <a:pt x="4357195" y="2673646"/>
                  <a:pt x="4351806" y="2673646"/>
                </a:cubicBezTo>
                <a:cubicBezTo>
                  <a:pt x="4346397" y="2673646"/>
                  <a:pt x="4342006" y="2669311"/>
                  <a:pt x="4342006" y="2663907"/>
                </a:cubicBezTo>
                <a:cubicBezTo>
                  <a:pt x="4342006" y="2658506"/>
                  <a:pt x="4346397" y="2654117"/>
                  <a:pt x="4351806" y="2654117"/>
                </a:cubicBezTo>
                <a:close/>
                <a:moveTo>
                  <a:pt x="4593017" y="2654112"/>
                </a:moveTo>
                <a:cubicBezTo>
                  <a:pt x="4598416" y="2654112"/>
                  <a:pt x="4602795" y="2658563"/>
                  <a:pt x="4602795" y="2663902"/>
                </a:cubicBezTo>
                <a:cubicBezTo>
                  <a:pt x="4602795" y="2669240"/>
                  <a:pt x="4598353" y="2673641"/>
                  <a:pt x="4593017" y="2673641"/>
                </a:cubicBezTo>
                <a:cubicBezTo>
                  <a:pt x="4587686" y="2673641"/>
                  <a:pt x="4583304" y="2669306"/>
                  <a:pt x="4583304" y="2663902"/>
                </a:cubicBezTo>
                <a:cubicBezTo>
                  <a:pt x="4583304" y="2658501"/>
                  <a:pt x="4587622" y="2654112"/>
                  <a:pt x="4593017" y="2654112"/>
                </a:cubicBezTo>
                <a:close/>
                <a:moveTo>
                  <a:pt x="4834252" y="2654108"/>
                </a:moveTo>
                <a:cubicBezTo>
                  <a:pt x="4839658" y="2654108"/>
                  <a:pt x="4844040" y="2658559"/>
                  <a:pt x="4844040" y="2663897"/>
                </a:cubicBezTo>
                <a:cubicBezTo>
                  <a:pt x="4844040" y="2669235"/>
                  <a:pt x="4839595" y="2673635"/>
                  <a:pt x="4834252" y="2673635"/>
                </a:cubicBezTo>
                <a:cubicBezTo>
                  <a:pt x="4828915" y="2673635"/>
                  <a:pt x="4824534" y="2669302"/>
                  <a:pt x="4824534" y="2663897"/>
                </a:cubicBezTo>
                <a:cubicBezTo>
                  <a:pt x="4824534" y="2658496"/>
                  <a:pt x="4828851" y="2654108"/>
                  <a:pt x="4834252" y="2654108"/>
                </a:cubicBezTo>
                <a:close/>
                <a:moveTo>
                  <a:pt x="5075485" y="2654103"/>
                </a:moveTo>
                <a:cubicBezTo>
                  <a:pt x="5080819" y="2654103"/>
                  <a:pt x="5085202" y="2658554"/>
                  <a:pt x="5085202" y="2663891"/>
                </a:cubicBezTo>
                <a:cubicBezTo>
                  <a:pt x="5085202" y="2669230"/>
                  <a:pt x="5080883" y="2673630"/>
                  <a:pt x="5075485" y="2673630"/>
                </a:cubicBezTo>
                <a:cubicBezTo>
                  <a:pt x="5070087" y="2673630"/>
                  <a:pt x="5065705" y="2669297"/>
                  <a:pt x="5065705" y="2663891"/>
                </a:cubicBezTo>
                <a:cubicBezTo>
                  <a:pt x="5065705" y="2658492"/>
                  <a:pt x="5070087" y="2654103"/>
                  <a:pt x="5075485" y="2654103"/>
                </a:cubicBezTo>
                <a:close/>
                <a:moveTo>
                  <a:pt x="5316710" y="2654098"/>
                </a:moveTo>
                <a:cubicBezTo>
                  <a:pt x="5322044" y="2654098"/>
                  <a:pt x="5326429" y="2658549"/>
                  <a:pt x="5326429" y="2663887"/>
                </a:cubicBezTo>
                <a:cubicBezTo>
                  <a:pt x="5326429" y="2669226"/>
                  <a:pt x="5322105" y="2673624"/>
                  <a:pt x="5316710" y="2673624"/>
                </a:cubicBezTo>
                <a:cubicBezTo>
                  <a:pt x="5311314" y="2673624"/>
                  <a:pt x="5306924" y="2669293"/>
                  <a:pt x="5306924" y="2663887"/>
                </a:cubicBezTo>
                <a:cubicBezTo>
                  <a:pt x="5306924" y="2658487"/>
                  <a:pt x="5311314" y="2654098"/>
                  <a:pt x="5316710" y="2654098"/>
                </a:cubicBezTo>
                <a:close/>
                <a:moveTo>
                  <a:pt x="5557991" y="2654093"/>
                </a:moveTo>
                <a:cubicBezTo>
                  <a:pt x="5563391" y="2654093"/>
                  <a:pt x="5567774" y="2658544"/>
                  <a:pt x="5567774" y="2663882"/>
                </a:cubicBezTo>
                <a:cubicBezTo>
                  <a:pt x="5567774" y="2669221"/>
                  <a:pt x="5563391" y="2673619"/>
                  <a:pt x="5557991" y="2673619"/>
                </a:cubicBezTo>
                <a:cubicBezTo>
                  <a:pt x="5552592" y="2673619"/>
                  <a:pt x="5548208" y="2669288"/>
                  <a:pt x="5548208" y="2663882"/>
                </a:cubicBezTo>
                <a:cubicBezTo>
                  <a:pt x="5548208" y="2658483"/>
                  <a:pt x="5552592" y="2654093"/>
                  <a:pt x="5557991" y="2654093"/>
                </a:cubicBezTo>
                <a:close/>
                <a:moveTo>
                  <a:pt x="5799205" y="2654089"/>
                </a:moveTo>
                <a:cubicBezTo>
                  <a:pt x="5804606" y="2654089"/>
                  <a:pt x="5808989" y="2658539"/>
                  <a:pt x="5808989" y="2663878"/>
                </a:cubicBezTo>
                <a:cubicBezTo>
                  <a:pt x="5808989" y="2669217"/>
                  <a:pt x="5804542" y="2673613"/>
                  <a:pt x="5799205" y="2673613"/>
                </a:cubicBezTo>
                <a:cubicBezTo>
                  <a:pt x="5793870" y="2673613"/>
                  <a:pt x="5789486" y="2669283"/>
                  <a:pt x="5789486" y="2663878"/>
                </a:cubicBezTo>
                <a:cubicBezTo>
                  <a:pt x="5789486" y="2658478"/>
                  <a:pt x="5793806" y="2654089"/>
                  <a:pt x="5799205" y="2654089"/>
                </a:cubicBezTo>
                <a:close/>
                <a:moveTo>
                  <a:pt x="6040432" y="2654084"/>
                </a:moveTo>
                <a:cubicBezTo>
                  <a:pt x="6045832" y="2654084"/>
                  <a:pt x="6050216" y="2658533"/>
                  <a:pt x="6050216" y="2663873"/>
                </a:cubicBezTo>
                <a:cubicBezTo>
                  <a:pt x="6050216" y="2669212"/>
                  <a:pt x="6045769" y="2673608"/>
                  <a:pt x="6040432" y="2673608"/>
                </a:cubicBezTo>
                <a:cubicBezTo>
                  <a:pt x="6035095" y="2673608"/>
                  <a:pt x="6030712" y="2669278"/>
                  <a:pt x="6030712" y="2663873"/>
                </a:cubicBezTo>
                <a:cubicBezTo>
                  <a:pt x="6030712" y="2658472"/>
                  <a:pt x="6035032" y="2654084"/>
                  <a:pt x="6040432" y="2654084"/>
                </a:cubicBezTo>
                <a:close/>
                <a:moveTo>
                  <a:pt x="6281661" y="2654079"/>
                </a:moveTo>
                <a:cubicBezTo>
                  <a:pt x="6286997" y="2654079"/>
                  <a:pt x="6291381" y="2658529"/>
                  <a:pt x="6291381" y="2663868"/>
                </a:cubicBezTo>
                <a:cubicBezTo>
                  <a:pt x="6291381" y="2669206"/>
                  <a:pt x="6287061" y="2673603"/>
                  <a:pt x="6281661" y="2673603"/>
                </a:cubicBezTo>
                <a:cubicBezTo>
                  <a:pt x="6276261" y="2673603"/>
                  <a:pt x="6271877" y="2669274"/>
                  <a:pt x="6271877" y="2663868"/>
                </a:cubicBezTo>
                <a:cubicBezTo>
                  <a:pt x="6271877" y="2658467"/>
                  <a:pt x="6276261" y="2654079"/>
                  <a:pt x="6281661" y="2654079"/>
                </a:cubicBezTo>
                <a:close/>
                <a:moveTo>
                  <a:pt x="6522889" y="2654075"/>
                </a:moveTo>
                <a:cubicBezTo>
                  <a:pt x="6528225" y="2654075"/>
                  <a:pt x="6532610" y="2658524"/>
                  <a:pt x="6532610" y="2663863"/>
                </a:cubicBezTo>
                <a:cubicBezTo>
                  <a:pt x="6532610" y="2669201"/>
                  <a:pt x="6528289" y="2673597"/>
                  <a:pt x="6522889" y="2673597"/>
                </a:cubicBezTo>
                <a:cubicBezTo>
                  <a:pt x="6517489" y="2673597"/>
                  <a:pt x="6513105" y="2669269"/>
                  <a:pt x="6513105" y="2663863"/>
                </a:cubicBezTo>
                <a:cubicBezTo>
                  <a:pt x="6513105" y="2658463"/>
                  <a:pt x="6517489" y="2654075"/>
                  <a:pt x="6522889" y="2654075"/>
                </a:cubicBezTo>
                <a:close/>
                <a:moveTo>
                  <a:pt x="6764118" y="2654070"/>
                </a:moveTo>
                <a:cubicBezTo>
                  <a:pt x="6769518" y="2654070"/>
                  <a:pt x="6773902" y="2658520"/>
                  <a:pt x="6773902" y="2663859"/>
                </a:cubicBezTo>
                <a:cubicBezTo>
                  <a:pt x="6773902" y="2669197"/>
                  <a:pt x="6769518" y="2673591"/>
                  <a:pt x="6764118" y="2673591"/>
                </a:cubicBezTo>
                <a:cubicBezTo>
                  <a:pt x="6758718" y="2673591"/>
                  <a:pt x="6754335" y="2669264"/>
                  <a:pt x="6754335" y="2663859"/>
                </a:cubicBezTo>
                <a:cubicBezTo>
                  <a:pt x="6754335" y="2658458"/>
                  <a:pt x="6758718" y="2654070"/>
                  <a:pt x="6764118" y="2654070"/>
                </a:cubicBezTo>
                <a:close/>
                <a:moveTo>
                  <a:pt x="7005346" y="2654066"/>
                </a:moveTo>
                <a:cubicBezTo>
                  <a:pt x="7010746" y="2654066"/>
                  <a:pt x="7015130" y="2658515"/>
                  <a:pt x="7015130" y="2663854"/>
                </a:cubicBezTo>
                <a:cubicBezTo>
                  <a:pt x="7015130" y="2669192"/>
                  <a:pt x="7010683" y="2673585"/>
                  <a:pt x="7005346" y="2673585"/>
                </a:cubicBezTo>
                <a:cubicBezTo>
                  <a:pt x="7000009" y="2673585"/>
                  <a:pt x="6995626" y="2669258"/>
                  <a:pt x="6995626" y="2663854"/>
                </a:cubicBezTo>
                <a:cubicBezTo>
                  <a:pt x="6995626" y="2658453"/>
                  <a:pt x="6999946" y="2654066"/>
                  <a:pt x="7005346" y="2654066"/>
                </a:cubicBezTo>
                <a:close/>
                <a:moveTo>
                  <a:pt x="7246575" y="2654061"/>
                </a:moveTo>
                <a:cubicBezTo>
                  <a:pt x="7251975" y="2654061"/>
                  <a:pt x="7256359" y="2658511"/>
                  <a:pt x="7256359" y="2663850"/>
                </a:cubicBezTo>
                <a:cubicBezTo>
                  <a:pt x="7256359" y="2669187"/>
                  <a:pt x="7251912" y="2673580"/>
                  <a:pt x="7246575" y="2673580"/>
                </a:cubicBezTo>
                <a:cubicBezTo>
                  <a:pt x="7241238" y="2673580"/>
                  <a:pt x="7236855" y="2669254"/>
                  <a:pt x="7236855" y="2663850"/>
                </a:cubicBezTo>
                <a:cubicBezTo>
                  <a:pt x="7236855" y="2658448"/>
                  <a:pt x="7241175" y="2654061"/>
                  <a:pt x="7246575" y="2654061"/>
                </a:cubicBezTo>
                <a:close/>
                <a:moveTo>
                  <a:pt x="7487803" y="2654056"/>
                </a:moveTo>
                <a:cubicBezTo>
                  <a:pt x="7493139" y="2654056"/>
                  <a:pt x="7497524" y="2658506"/>
                  <a:pt x="7497524" y="2663845"/>
                </a:cubicBezTo>
                <a:cubicBezTo>
                  <a:pt x="7497524" y="2669182"/>
                  <a:pt x="7493203" y="2673574"/>
                  <a:pt x="7487803" y="2673574"/>
                </a:cubicBezTo>
                <a:cubicBezTo>
                  <a:pt x="7482403" y="2673574"/>
                  <a:pt x="7478019" y="2669249"/>
                  <a:pt x="7478019" y="2663845"/>
                </a:cubicBezTo>
                <a:cubicBezTo>
                  <a:pt x="7478019" y="2658444"/>
                  <a:pt x="7482403" y="2654056"/>
                  <a:pt x="7487803" y="2654056"/>
                </a:cubicBezTo>
                <a:close/>
                <a:moveTo>
                  <a:pt x="7729032" y="2654051"/>
                </a:moveTo>
                <a:cubicBezTo>
                  <a:pt x="7734369" y="2654051"/>
                  <a:pt x="7738753" y="2658501"/>
                  <a:pt x="7738753" y="2663839"/>
                </a:cubicBezTo>
                <a:cubicBezTo>
                  <a:pt x="7738753" y="2669178"/>
                  <a:pt x="7734432" y="2673569"/>
                  <a:pt x="7729032" y="2673569"/>
                </a:cubicBezTo>
                <a:cubicBezTo>
                  <a:pt x="7723632" y="2673569"/>
                  <a:pt x="7719249" y="2669245"/>
                  <a:pt x="7719249" y="2663839"/>
                </a:cubicBezTo>
                <a:cubicBezTo>
                  <a:pt x="7719249" y="2658439"/>
                  <a:pt x="7723632" y="2654051"/>
                  <a:pt x="7729032" y="2654051"/>
                </a:cubicBezTo>
                <a:close/>
                <a:moveTo>
                  <a:pt x="7970260" y="2654047"/>
                </a:moveTo>
                <a:cubicBezTo>
                  <a:pt x="7975661" y="2654047"/>
                  <a:pt x="7980044" y="2658496"/>
                  <a:pt x="7980044" y="2663834"/>
                </a:cubicBezTo>
                <a:cubicBezTo>
                  <a:pt x="7980044" y="2669173"/>
                  <a:pt x="7975661" y="2673563"/>
                  <a:pt x="7970260" y="2673563"/>
                </a:cubicBezTo>
                <a:cubicBezTo>
                  <a:pt x="7964860" y="2673563"/>
                  <a:pt x="7960477" y="2669240"/>
                  <a:pt x="7960477" y="2663834"/>
                </a:cubicBezTo>
                <a:cubicBezTo>
                  <a:pt x="7960477" y="2658435"/>
                  <a:pt x="7964860" y="2654047"/>
                  <a:pt x="7970260" y="2654047"/>
                </a:cubicBezTo>
                <a:close/>
                <a:moveTo>
                  <a:pt x="8211553" y="2654042"/>
                </a:moveTo>
                <a:cubicBezTo>
                  <a:pt x="8216889" y="2654042"/>
                  <a:pt x="8221273" y="2658492"/>
                  <a:pt x="8221273" y="2663830"/>
                </a:cubicBezTo>
                <a:cubicBezTo>
                  <a:pt x="8221273" y="2669169"/>
                  <a:pt x="8216953" y="2673558"/>
                  <a:pt x="8211553" y="2673558"/>
                </a:cubicBezTo>
                <a:cubicBezTo>
                  <a:pt x="8206152" y="2673558"/>
                  <a:pt x="8201769" y="2669235"/>
                  <a:pt x="8201769" y="2663830"/>
                </a:cubicBezTo>
                <a:cubicBezTo>
                  <a:pt x="8201769" y="2658430"/>
                  <a:pt x="8206152" y="2654042"/>
                  <a:pt x="8211553" y="2654042"/>
                </a:cubicBezTo>
                <a:close/>
                <a:moveTo>
                  <a:pt x="8452781" y="2654038"/>
                </a:moveTo>
                <a:cubicBezTo>
                  <a:pt x="8458181" y="2654038"/>
                  <a:pt x="8462566" y="2658487"/>
                  <a:pt x="8462566" y="2663825"/>
                </a:cubicBezTo>
                <a:cubicBezTo>
                  <a:pt x="8462566" y="2669164"/>
                  <a:pt x="8458118" y="2673553"/>
                  <a:pt x="8452781" y="2673553"/>
                </a:cubicBezTo>
                <a:cubicBezTo>
                  <a:pt x="8447445" y="2673553"/>
                  <a:pt x="8443061" y="2669230"/>
                  <a:pt x="8443061" y="2663825"/>
                </a:cubicBezTo>
                <a:cubicBezTo>
                  <a:pt x="8443061" y="2658426"/>
                  <a:pt x="8447381" y="2654038"/>
                  <a:pt x="8452781" y="2654038"/>
                </a:cubicBezTo>
                <a:close/>
                <a:moveTo>
                  <a:pt x="8694009" y="2654033"/>
                </a:moveTo>
                <a:cubicBezTo>
                  <a:pt x="8699346" y="2654033"/>
                  <a:pt x="8703730" y="2658483"/>
                  <a:pt x="8703730" y="2663820"/>
                </a:cubicBezTo>
                <a:cubicBezTo>
                  <a:pt x="8703730" y="2669160"/>
                  <a:pt x="8699346" y="2673548"/>
                  <a:pt x="8694009" y="2673548"/>
                </a:cubicBezTo>
                <a:cubicBezTo>
                  <a:pt x="8688673" y="2673548"/>
                  <a:pt x="8684289" y="2669225"/>
                  <a:pt x="8684289" y="2663820"/>
                </a:cubicBezTo>
                <a:cubicBezTo>
                  <a:pt x="8684289" y="2658421"/>
                  <a:pt x="8688609" y="2654033"/>
                  <a:pt x="8694009" y="2654033"/>
                </a:cubicBezTo>
                <a:close/>
                <a:moveTo>
                  <a:pt x="8935237" y="2654029"/>
                </a:moveTo>
                <a:cubicBezTo>
                  <a:pt x="8940574" y="2654029"/>
                  <a:pt x="8944958" y="2658478"/>
                  <a:pt x="8944958" y="2663815"/>
                </a:cubicBezTo>
                <a:cubicBezTo>
                  <a:pt x="8944958" y="2669155"/>
                  <a:pt x="8940638" y="2673543"/>
                  <a:pt x="8935237" y="2673543"/>
                </a:cubicBezTo>
                <a:cubicBezTo>
                  <a:pt x="8929837" y="2673543"/>
                  <a:pt x="8925454" y="2669219"/>
                  <a:pt x="8925454" y="2663815"/>
                </a:cubicBezTo>
                <a:cubicBezTo>
                  <a:pt x="8925454" y="2658415"/>
                  <a:pt x="8929837" y="2654029"/>
                  <a:pt x="8935237" y="2654029"/>
                </a:cubicBezTo>
                <a:close/>
                <a:moveTo>
                  <a:pt x="9176467" y="2654024"/>
                </a:moveTo>
                <a:cubicBezTo>
                  <a:pt x="9181803" y="2654024"/>
                  <a:pt x="9186187" y="2658474"/>
                  <a:pt x="9186187" y="2663811"/>
                </a:cubicBezTo>
                <a:cubicBezTo>
                  <a:pt x="9186187" y="2669150"/>
                  <a:pt x="9181867" y="2673537"/>
                  <a:pt x="9176467" y="2673537"/>
                </a:cubicBezTo>
                <a:cubicBezTo>
                  <a:pt x="9171066" y="2673537"/>
                  <a:pt x="9166683" y="2669214"/>
                  <a:pt x="9166683" y="2663811"/>
                </a:cubicBezTo>
                <a:cubicBezTo>
                  <a:pt x="9166683" y="2658410"/>
                  <a:pt x="9171066" y="2654024"/>
                  <a:pt x="9176467" y="2654024"/>
                </a:cubicBezTo>
                <a:close/>
                <a:moveTo>
                  <a:pt x="9417695" y="2654019"/>
                </a:moveTo>
                <a:cubicBezTo>
                  <a:pt x="9423031" y="2654019"/>
                  <a:pt x="9427416" y="2658469"/>
                  <a:pt x="9427416" y="2663806"/>
                </a:cubicBezTo>
                <a:cubicBezTo>
                  <a:pt x="9427416" y="2669145"/>
                  <a:pt x="9423095" y="2673532"/>
                  <a:pt x="9417695" y="2673532"/>
                </a:cubicBezTo>
                <a:cubicBezTo>
                  <a:pt x="9412295" y="2673532"/>
                  <a:pt x="9407911" y="2669209"/>
                  <a:pt x="9407911" y="2663806"/>
                </a:cubicBezTo>
                <a:cubicBezTo>
                  <a:pt x="9407911" y="2658405"/>
                  <a:pt x="9412295" y="2654019"/>
                  <a:pt x="9417695" y="2654019"/>
                </a:cubicBezTo>
                <a:close/>
                <a:moveTo>
                  <a:pt x="9649203" y="2412937"/>
                </a:moveTo>
                <a:cubicBezTo>
                  <a:pt x="9654540" y="2412937"/>
                  <a:pt x="9658923" y="2417262"/>
                  <a:pt x="9658923" y="2422672"/>
                </a:cubicBezTo>
                <a:cubicBezTo>
                  <a:pt x="9658923" y="2428074"/>
                  <a:pt x="9654540" y="2432459"/>
                  <a:pt x="9649203" y="2432459"/>
                </a:cubicBezTo>
                <a:cubicBezTo>
                  <a:pt x="9643866" y="2432459"/>
                  <a:pt x="9639483" y="2428009"/>
                  <a:pt x="9639483" y="2422672"/>
                </a:cubicBezTo>
                <a:cubicBezTo>
                  <a:pt x="9639483" y="2417327"/>
                  <a:pt x="9643803" y="2412937"/>
                  <a:pt x="9649203" y="2412937"/>
                </a:cubicBezTo>
                <a:close/>
                <a:moveTo>
                  <a:pt x="9890432" y="2412933"/>
                </a:moveTo>
                <a:cubicBezTo>
                  <a:pt x="9895768" y="2412933"/>
                  <a:pt x="9900152" y="2417262"/>
                  <a:pt x="9900152" y="2422668"/>
                </a:cubicBezTo>
                <a:cubicBezTo>
                  <a:pt x="9900152" y="2428072"/>
                  <a:pt x="9895832" y="2432457"/>
                  <a:pt x="9890432" y="2432457"/>
                </a:cubicBezTo>
                <a:cubicBezTo>
                  <a:pt x="9885031" y="2432457"/>
                  <a:pt x="9880648" y="2428008"/>
                  <a:pt x="9880648" y="2422668"/>
                </a:cubicBezTo>
                <a:cubicBezTo>
                  <a:pt x="9880648" y="2417323"/>
                  <a:pt x="9885031" y="2412933"/>
                  <a:pt x="9890432" y="2412933"/>
                </a:cubicBezTo>
                <a:close/>
                <a:moveTo>
                  <a:pt x="10131660" y="2412930"/>
                </a:moveTo>
                <a:cubicBezTo>
                  <a:pt x="10137060" y="2412930"/>
                  <a:pt x="10141444" y="2417259"/>
                  <a:pt x="10141444" y="2422665"/>
                </a:cubicBezTo>
                <a:cubicBezTo>
                  <a:pt x="10141444" y="2428069"/>
                  <a:pt x="10136997" y="2432453"/>
                  <a:pt x="10131660" y="2432453"/>
                </a:cubicBezTo>
                <a:cubicBezTo>
                  <a:pt x="10126323" y="2432453"/>
                  <a:pt x="10121940" y="2428004"/>
                  <a:pt x="10121940" y="2422665"/>
                </a:cubicBezTo>
                <a:cubicBezTo>
                  <a:pt x="10121940" y="2417320"/>
                  <a:pt x="10126260" y="2412930"/>
                  <a:pt x="10131660" y="2412930"/>
                </a:cubicBezTo>
                <a:close/>
                <a:moveTo>
                  <a:pt x="10372888" y="2412926"/>
                </a:moveTo>
                <a:cubicBezTo>
                  <a:pt x="10378288" y="2412926"/>
                  <a:pt x="10382673" y="2417255"/>
                  <a:pt x="10382673" y="2422661"/>
                </a:cubicBezTo>
                <a:cubicBezTo>
                  <a:pt x="10382673" y="2428065"/>
                  <a:pt x="10378225" y="2432449"/>
                  <a:pt x="10372888" y="2432449"/>
                </a:cubicBezTo>
                <a:cubicBezTo>
                  <a:pt x="10367552" y="2432449"/>
                  <a:pt x="10363168" y="2428000"/>
                  <a:pt x="10363168" y="2422661"/>
                </a:cubicBezTo>
                <a:cubicBezTo>
                  <a:pt x="10363168" y="2417316"/>
                  <a:pt x="10367488" y="2412926"/>
                  <a:pt x="10372888" y="2412926"/>
                </a:cubicBezTo>
                <a:close/>
                <a:moveTo>
                  <a:pt x="10614116" y="2412922"/>
                </a:moveTo>
                <a:cubicBezTo>
                  <a:pt x="10619516" y="2412922"/>
                  <a:pt x="10623901" y="2417251"/>
                  <a:pt x="10623901" y="2422657"/>
                </a:cubicBezTo>
                <a:cubicBezTo>
                  <a:pt x="10623901" y="2428061"/>
                  <a:pt x="10619454" y="2432446"/>
                  <a:pt x="10614116" y="2432446"/>
                </a:cubicBezTo>
                <a:cubicBezTo>
                  <a:pt x="10608780" y="2432446"/>
                  <a:pt x="10604396" y="2427996"/>
                  <a:pt x="10604396" y="2422657"/>
                </a:cubicBezTo>
                <a:cubicBezTo>
                  <a:pt x="10604396" y="2417312"/>
                  <a:pt x="10608716" y="2412922"/>
                  <a:pt x="10614116" y="2412922"/>
                </a:cubicBezTo>
                <a:close/>
                <a:moveTo>
                  <a:pt x="10855345" y="2412919"/>
                </a:moveTo>
                <a:cubicBezTo>
                  <a:pt x="10860682" y="2412919"/>
                  <a:pt x="10865065" y="2417248"/>
                  <a:pt x="10865065" y="2422653"/>
                </a:cubicBezTo>
                <a:cubicBezTo>
                  <a:pt x="10865065" y="2428057"/>
                  <a:pt x="10860682" y="2432442"/>
                  <a:pt x="10855345" y="2432442"/>
                </a:cubicBezTo>
                <a:cubicBezTo>
                  <a:pt x="10850008" y="2432442"/>
                  <a:pt x="10845625" y="2427993"/>
                  <a:pt x="10845625" y="2422653"/>
                </a:cubicBezTo>
                <a:cubicBezTo>
                  <a:pt x="10845625" y="2417309"/>
                  <a:pt x="10849945" y="2412919"/>
                  <a:pt x="10855345" y="2412919"/>
                </a:cubicBezTo>
                <a:close/>
                <a:moveTo>
                  <a:pt x="11096574" y="2412916"/>
                </a:moveTo>
                <a:cubicBezTo>
                  <a:pt x="11101910" y="2412916"/>
                  <a:pt x="11106294" y="2417244"/>
                  <a:pt x="11106294" y="2422650"/>
                </a:cubicBezTo>
                <a:cubicBezTo>
                  <a:pt x="11106294" y="2428054"/>
                  <a:pt x="11101974" y="2432438"/>
                  <a:pt x="11096574" y="2432438"/>
                </a:cubicBezTo>
                <a:cubicBezTo>
                  <a:pt x="11091174" y="2432438"/>
                  <a:pt x="11086790" y="2427989"/>
                  <a:pt x="11086790" y="2422650"/>
                </a:cubicBezTo>
                <a:cubicBezTo>
                  <a:pt x="11086790" y="2417305"/>
                  <a:pt x="11091174" y="2412916"/>
                  <a:pt x="11096574" y="2412916"/>
                </a:cubicBezTo>
                <a:close/>
                <a:moveTo>
                  <a:pt x="11337802" y="2412912"/>
                </a:moveTo>
                <a:cubicBezTo>
                  <a:pt x="11343202" y="2412912"/>
                  <a:pt x="11347587" y="2417240"/>
                  <a:pt x="11347587" y="2422646"/>
                </a:cubicBezTo>
                <a:cubicBezTo>
                  <a:pt x="11347587" y="2428050"/>
                  <a:pt x="11343139" y="2432435"/>
                  <a:pt x="11337802" y="2432435"/>
                </a:cubicBezTo>
                <a:cubicBezTo>
                  <a:pt x="11332466" y="2432435"/>
                  <a:pt x="11328082" y="2427985"/>
                  <a:pt x="11328082" y="2422646"/>
                </a:cubicBezTo>
                <a:cubicBezTo>
                  <a:pt x="11328082" y="2417301"/>
                  <a:pt x="11332402" y="2412912"/>
                  <a:pt x="11337802" y="2412912"/>
                </a:cubicBezTo>
                <a:close/>
                <a:moveTo>
                  <a:pt x="11579030" y="2412909"/>
                </a:moveTo>
                <a:cubicBezTo>
                  <a:pt x="11584430" y="2412909"/>
                  <a:pt x="11588815" y="2417237"/>
                  <a:pt x="11588815" y="2422642"/>
                </a:cubicBezTo>
                <a:cubicBezTo>
                  <a:pt x="11588815" y="2428046"/>
                  <a:pt x="11584367" y="2432431"/>
                  <a:pt x="11579030" y="2432431"/>
                </a:cubicBezTo>
                <a:cubicBezTo>
                  <a:pt x="11573694" y="2432431"/>
                  <a:pt x="11569310" y="2427982"/>
                  <a:pt x="11569310" y="2422642"/>
                </a:cubicBezTo>
                <a:cubicBezTo>
                  <a:pt x="11569310" y="2417298"/>
                  <a:pt x="11573630" y="2412909"/>
                  <a:pt x="11579030" y="2412909"/>
                </a:cubicBezTo>
                <a:close/>
                <a:moveTo>
                  <a:pt x="11820259" y="2412906"/>
                </a:moveTo>
                <a:cubicBezTo>
                  <a:pt x="11825659" y="2412906"/>
                  <a:pt x="11830043" y="2417234"/>
                  <a:pt x="11830043" y="2422639"/>
                </a:cubicBezTo>
                <a:cubicBezTo>
                  <a:pt x="11830043" y="2428043"/>
                  <a:pt x="11825596" y="2432427"/>
                  <a:pt x="11820259" y="2432427"/>
                </a:cubicBezTo>
                <a:cubicBezTo>
                  <a:pt x="11814922" y="2432427"/>
                  <a:pt x="11810539" y="2427978"/>
                  <a:pt x="11810539" y="2422639"/>
                </a:cubicBezTo>
                <a:cubicBezTo>
                  <a:pt x="11810539" y="2417294"/>
                  <a:pt x="11814859" y="2412906"/>
                  <a:pt x="11820259" y="2412906"/>
                </a:cubicBezTo>
                <a:close/>
                <a:moveTo>
                  <a:pt x="9721" y="2412902"/>
                </a:moveTo>
                <a:cubicBezTo>
                  <a:pt x="15121" y="2412902"/>
                  <a:pt x="19505" y="2417230"/>
                  <a:pt x="19505" y="2422635"/>
                </a:cubicBezTo>
                <a:cubicBezTo>
                  <a:pt x="19505" y="2428039"/>
                  <a:pt x="15058" y="2432424"/>
                  <a:pt x="9721" y="2432424"/>
                </a:cubicBezTo>
                <a:cubicBezTo>
                  <a:pt x="4386" y="2432424"/>
                  <a:pt x="2" y="2427974"/>
                  <a:pt x="2" y="2422635"/>
                </a:cubicBezTo>
                <a:cubicBezTo>
                  <a:pt x="2" y="2417291"/>
                  <a:pt x="4322" y="2412902"/>
                  <a:pt x="9721" y="2412902"/>
                </a:cubicBezTo>
                <a:close/>
                <a:moveTo>
                  <a:pt x="251005" y="2412898"/>
                </a:moveTo>
                <a:cubicBezTo>
                  <a:pt x="256405" y="2412898"/>
                  <a:pt x="260789" y="2417227"/>
                  <a:pt x="260789" y="2422631"/>
                </a:cubicBezTo>
                <a:cubicBezTo>
                  <a:pt x="260789" y="2428035"/>
                  <a:pt x="256342" y="2432420"/>
                  <a:pt x="251005" y="2432420"/>
                </a:cubicBezTo>
                <a:cubicBezTo>
                  <a:pt x="245669" y="2432420"/>
                  <a:pt x="241285" y="2427971"/>
                  <a:pt x="241285" y="2422631"/>
                </a:cubicBezTo>
                <a:cubicBezTo>
                  <a:pt x="241285" y="2417288"/>
                  <a:pt x="245605" y="2412898"/>
                  <a:pt x="251005" y="2412898"/>
                </a:cubicBezTo>
                <a:close/>
                <a:moveTo>
                  <a:pt x="492224" y="2412895"/>
                </a:moveTo>
                <a:cubicBezTo>
                  <a:pt x="497560" y="2412895"/>
                  <a:pt x="501944" y="2417224"/>
                  <a:pt x="501944" y="2422628"/>
                </a:cubicBezTo>
                <a:cubicBezTo>
                  <a:pt x="501944" y="2428032"/>
                  <a:pt x="497624" y="2432416"/>
                  <a:pt x="492224" y="2432416"/>
                </a:cubicBezTo>
                <a:cubicBezTo>
                  <a:pt x="486824" y="2432416"/>
                  <a:pt x="482440" y="2427967"/>
                  <a:pt x="482440" y="2422628"/>
                </a:cubicBezTo>
                <a:cubicBezTo>
                  <a:pt x="482440" y="2417284"/>
                  <a:pt x="486824" y="2412895"/>
                  <a:pt x="492224" y="2412895"/>
                </a:cubicBezTo>
                <a:close/>
                <a:moveTo>
                  <a:pt x="733445" y="2412891"/>
                </a:moveTo>
                <a:cubicBezTo>
                  <a:pt x="738781" y="2412891"/>
                  <a:pt x="743165" y="2417220"/>
                  <a:pt x="743165" y="2422624"/>
                </a:cubicBezTo>
                <a:cubicBezTo>
                  <a:pt x="743165" y="2428028"/>
                  <a:pt x="738845" y="2432412"/>
                  <a:pt x="733445" y="2432412"/>
                </a:cubicBezTo>
                <a:cubicBezTo>
                  <a:pt x="728045" y="2432412"/>
                  <a:pt x="723661" y="2427963"/>
                  <a:pt x="723661" y="2422624"/>
                </a:cubicBezTo>
                <a:cubicBezTo>
                  <a:pt x="723661" y="2417281"/>
                  <a:pt x="728045" y="2412891"/>
                  <a:pt x="733445" y="2412891"/>
                </a:cubicBezTo>
                <a:close/>
                <a:moveTo>
                  <a:pt x="974665" y="2412888"/>
                </a:moveTo>
                <a:cubicBezTo>
                  <a:pt x="980065" y="2412888"/>
                  <a:pt x="984449" y="2417216"/>
                  <a:pt x="984449" y="2422620"/>
                </a:cubicBezTo>
                <a:cubicBezTo>
                  <a:pt x="984449" y="2428024"/>
                  <a:pt x="980002" y="2432409"/>
                  <a:pt x="974665" y="2432409"/>
                </a:cubicBezTo>
                <a:cubicBezTo>
                  <a:pt x="969329" y="2432409"/>
                  <a:pt x="964945" y="2427960"/>
                  <a:pt x="964945" y="2422620"/>
                </a:cubicBezTo>
                <a:cubicBezTo>
                  <a:pt x="964945" y="2417277"/>
                  <a:pt x="969265" y="2412888"/>
                  <a:pt x="974665" y="2412888"/>
                </a:cubicBezTo>
                <a:close/>
                <a:moveTo>
                  <a:pt x="1215885" y="2412885"/>
                </a:moveTo>
                <a:cubicBezTo>
                  <a:pt x="1221285" y="2412885"/>
                  <a:pt x="1225669" y="2417213"/>
                  <a:pt x="1225669" y="2422617"/>
                </a:cubicBezTo>
                <a:cubicBezTo>
                  <a:pt x="1225669" y="2428021"/>
                  <a:pt x="1221222" y="2432405"/>
                  <a:pt x="1215885" y="2432405"/>
                </a:cubicBezTo>
                <a:cubicBezTo>
                  <a:pt x="1210549" y="2432405"/>
                  <a:pt x="1206165" y="2427956"/>
                  <a:pt x="1206165" y="2422617"/>
                </a:cubicBezTo>
                <a:cubicBezTo>
                  <a:pt x="1206165" y="2417273"/>
                  <a:pt x="1210485" y="2412885"/>
                  <a:pt x="1215885" y="2412885"/>
                </a:cubicBezTo>
                <a:close/>
                <a:moveTo>
                  <a:pt x="1457106" y="2412881"/>
                </a:moveTo>
                <a:cubicBezTo>
                  <a:pt x="1462442" y="2412881"/>
                  <a:pt x="1466826" y="2417209"/>
                  <a:pt x="1466826" y="2422613"/>
                </a:cubicBezTo>
                <a:cubicBezTo>
                  <a:pt x="1466826" y="2428017"/>
                  <a:pt x="1462507" y="2432401"/>
                  <a:pt x="1457106" y="2432401"/>
                </a:cubicBezTo>
                <a:cubicBezTo>
                  <a:pt x="1451706" y="2432401"/>
                  <a:pt x="1447323" y="2427952"/>
                  <a:pt x="1447323" y="2422613"/>
                </a:cubicBezTo>
                <a:cubicBezTo>
                  <a:pt x="1447323" y="2417270"/>
                  <a:pt x="1451706" y="2412881"/>
                  <a:pt x="1457106" y="2412881"/>
                </a:cubicBezTo>
                <a:close/>
                <a:moveTo>
                  <a:pt x="1698332" y="2412878"/>
                </a:moveTo>
                <a:cubicBezTo>
                  <a:pt x="1703732" y="2412878"/>
                  <a:pt x="1708117" y="2417205"/>
                  <a:pt x="1708117" y="2422609"/>
                </a:cubicBezTo>
                <a:cubicBezTo>
                  <a:pt x="1708117" y="2428013"/>
                  <a:pt x="1703732" y="2432398"/>
                  <a:pt x="1698332" y="2432398"/>
                </a:cubicBezTo>
                <a:cubicBezTo>
                  <a:pt x="1692929" y="2432398"/>
                  <a:pt x="1688546" y="2427948"/>
                  <a:pt x="1688546" y="2422609"/>
                </a:cubicBezTo>
                <a:cubicBezTo>
                  <a:pt x="1688546" y="2417266"/>
                  <a:pt x="1692929" y="2412878"/>
                  <a:pt x="1698332" y="2412878"/>
                </a:cubicBezTo>
                <a:close/>
                <a:moveTo>
                  <a:pt x="1939580" y="2412874"/>
                </a:moveTo>
                <a:cubicBezTo>
                  <a:pt x="1944980" y="2412874"/>
                  <a:pt x="1949364" y="2417201"/>
                  <a:pt x="1949364" y="2422605"/>
                </a:cubicBezTo>
                <a:cubicBezTo>
                  <a:pt x="1949364" y="2428009"/>
                  <a:pt x="1944918" y="2432394"/>
                  <a:pt x="1939580" y="2432394"/>
                </a:cubicBezTo>
                <a:cubicBezTo>
                  <a:pt x="1934245" y="2432394"/>
                  <a:pt x="1929860" y="2427945"/>
                  <a:pt x="1929860" y="2422605"/>
                </a:cubicBezTo>
                <a:cubicBezTo>
                  <a:pt x="1929860" y="2417262"/>
                  <a:pt x="1934181" y="2412874"/>
                  <a:pt x="1939580" y="2412874"/>
                </a:cubicBezTo>
                <a:close/>
                <a:moveTo>
                  <a:pt x="2180788" y="2412871"/>
                </a:moveTo>
                <a:cubicBezTo>
                  <a:pt x="2186189" y="2412871"/>
                  <a:pt x="2190580" y="2417198"/>
                  <a:pt x="2190580" y="2422602"/>
                </a:cubicBezTo>
                <a:cubicBezTo>
                  <a:pt x="2190580" y="2428006"/>
                  <a:pt x="2186136" y="2432390"/>
                  <a:pt x="2180788" y="2432390"/>
                </a:cubicBezTo>
                <a:cubicBezTo>
                  <a:pt x="2175475" y="2432390"/>
                  <a:pt x="2171083" y="2427941"/>
                  <a:pt x="2171083" y="2422602"/>
                </a:cubicBezTo>
                <a:cubicBezTo>
                  <a:pt x="2171083" y="2417259"/>
                  <a:pt x="2175412" y="2412871"/>
                  <a:pt x="2180788" y="2412871"/>
                </a:cubicBezTo>
                <a:close/>
                <a:moveTo>
                  <a:pt x="2422037" y="2412868"/>
                </a:moveTo>
                <a:cubicBezTo>
                  <a:pt x="2427370" y="2412868"/>
                  <a:pt x="2431752" y="2417194"/>
                  <a:pt x="2431752" y="2422598"/>
                </a:cubicBezTo>
                <a:cubicBezTo>
                  <a:pt x="2431752" y="2428002"/>
                  <a:pt x="2427435" y="2432387"/>
                  <a:pt x="2422037" y="2432387"/>
                </a:cubicBezTo>
                <a:cubicBezTo>
                  <a:pt x="2416639" y="2432387"/>
                  <a:pt x="2412257" y="2427937"/>
                  <a:pt x="2412257" y="2422598"/>
                </a:cubicBezTo>
                <a:cubicBezTo>
                  <a:pt x="2412257" y="2417255"/>
                  <a:pt x="2416639" y="2412868"/>
                  <a:pt x="2422037" y="2412868"/>
                </a:cubicBezTo>
                <a:close/>
                <a:moveTo>
                  <a:pt x="2663275" y="2412864"/>
                </a:moveTo>
                <a:cubicBezTo>
                  <a:pt x="2668611" y="2412864"/>
                  <a:pt x="2672998" y="2417190"/>
                  <a:pt x="2672998" y="2422594"/>
                </a:cubicBezTo>
                <a:cubicBezTo>
                  <a:pt x="2672998" y="2427998"/>
                  <a:pt x="2668675" y="2432383"/>
                  <a:pt x="2663275" y="2432383"/>
                </a:cubicBezTo>
                <a:cubicBezTo>
                  <a:pt x="2657875" y="2432383"/>
                  <a:pt x="2653491" y="2427934"/>
                  <a:pt x="2653491" y="2422594"/>
                </a:cubicBezTo>
                <a:cubicBezTo>
                  <a:pt x="2653491" y="2417251"/>
                  <a:pt x="2657875" y="2412864"/>
                  <a:pt x="2663275" y="2412864"/>
                </a:cubicBezTo>
                <a:close/>
                <a:moveTo>
                  <a:pt x="2904572" y="2412861"/>
                </a:moveTo>
                <a:cubicBezTo>
                  <a:pt x="2909971" y="2412861"/>
                  <a:pt x="2914354" y="2417187"/>
                  <a:pt x="2914354" y="2422591"/>
                </a:cubicBezTo>
                <a:cubicBezTo>
                  <a:pt x="2914354" y="2427995"/>
                  <a:pt x="2909971" y="2432379"/>
                  <a:pt x="2904572" y="2432379"/>
                </a:cubicBezTo>
                <a:cubicBezTo>
                  <a:pt x="2899173" y="2432379"/>
                  <a:pt x="2894790" y="2427930"/>
                  <a:pt x="2894790" y="2422591"/>
                </a:cubicBezTo>
                <a:cubicBezTo>
                  <a:pt x="2894790" y="2417248"/>
                  <a:pt x="2899173" y="2412861"/>
                  <a:pt x="2904572" y="2412861"/>
                </a:cubicBezTo>
                <a:close/>
                <a:moveTo>
                  <a:pt x="3145750" y="2412858"/>
                </a:moveTo>
                <a:cubicBezTo>
                  <a:pt x="3151149" y="2412858"/>
                  <a:pt x="3155532" y="2417183"/>
                  <a:pt x="3155532" y="2422587"/>
                </a:cubicBezTo>
                <a:cubicBezTo>
                  <a:pt x="3155532" y="2427991"/>
                  <a:pt x="3151086" y="2432376"/>
                  <a:pt x="3145750" y="2432376"/>
                </a:cubicBezTo>
                <a:cubicBezTo>
                  <a:pt x="3140415" y="2432376"/>
                  <a:pt x="3136032" y="2427926"/>
                  <a:pt x="3136032" y="2422587"/>
                </a:cubicBezTo>
                <a:cubicBezTo>
                  <a:pt x="3136032" y="2417244"/>
                  <a:pt x="3140351" y="2412858"/>
                  <a:pt x="3145750" y="2412858"/>
                </a:cubicBezTo>
                <a:close/>
                <a:moveTo>
                  <a:pt x="3386958" y="2412854"/>
                </a:moveTo>
                <a:cubicBezTo>
                  <a:pt x="3392358" y="2412854"/>
                  <a:pt x="3396743" y="2417180"/>
                  <a:pt x="3396743" y="2422583"/>
                </a:cubicBezTo>
                <a:cubicBezTo>
                  <a:pt x="3396743" y="2427987"/>
                  <a:pt x="3392295" y="2432372"/>
                  <a:pt x="3386958" y="2432372"/>
                </a:cubicBezTo>
                <a:cubicBezTo>
                  <a:pt x="3381621" y="2432372"/>
                  <a:pt x="3377235" y="2427923"/>
                  <a:pt x="3377235" y="2422583"/>
                </a:cubicBezTo>
                <a:cubicBezTo>
                  <a:pt x="3377235" y="2417240"/>
                  <a:pt x="3381556" y="2412854"/>
                  <a:pt x="3386958" y="2412854"/>
                </a:cubicBezTo>
                <a:close/>
                <a:moveTo>
                  <a:pt x="3628211" y="2412850"/>
                </a:moveTo>
                <a:cubicBezTo>
                  <a:pt x="3633528" y="2412850"/>
                  <a:pt x="3637936" y="2417176"/>
                  <a:pt x="3637936" y="2422580"/>
                </a:cubicBezTo>
                <a:cubicBezTo>
                  <a:pt x="3637936" y="2427984"/>
                  <a:pt x="3633592" y="2432368"/>
                  <a:pt x="3628211" y="2432368"/>
                </a:cubicBezTo>
                <a:cubicBezTo>
                  <a:pt x="3622813" y="2432368"/>
                  <a:pt x="3618430" y="2427919"/>
                  <a:pt x="3618430" y="2422580"/>
                </a:cubicBezTo>
                <a:cubicBezTo>
                  <a:pt x="3618430" y="2417237"/>
                  <a:pt x="3622813" y="2412850"/>
                  <a:pt x="3628211" y="2412850"/>
                </a:cubicBezTo>
                <a:close/>
                <a:moveTo>
                  <a:pt x="3869430" y="2412847"/>
                </a:moveTo>
                <a:cubicBezTo>
                  <a:pt x="3874763" y="2412847"/>
                  <a:pt x="3879147" y="2417173"/>
                  <a:pt x="3879147" y="2422576"/>
                </a:cubicBezTo>
                <a:cubicBezTo>
                  <a:pt x="3879147" y="2427980"/>
                  <a:pt x="3874828" y="2432364"/>
                  <a:pt x="3869430" y="2432364"/>
                </a:cubicBezTo>
                <a:cubicBezTo>
                  <a:pt x="3864030" y="2432364"/>
                  <a:pt x="3859646" y="2427915"/>
                  <a:pt x="3859646" y="2422576"/>
                </a:cubicBezTo>
                <a:cubicBezTo>
                  <a:pt x="3859646" y="2417234"/>
                  <a:pt x="3864030" y="2412847"/>
                  <a:pt x="3869430" y="2412847"/>
                </a:cubicBezTo>
                <a:close/>
                <a:moveTo>
                  <a:pt x="4110581" y="2412843"/>
                </a:moveTo>
                <a:cubicBezTo>
                  <a:pt x="4115984" y="2412843"/>
                  <a:pt x="4120362" y="2417170"/>
                  <a:pt x="4120362" y="2422572"/>
                </a:cubicBezTo>
                <a:cubicBezTo>
                  <a:pt x="4120362" y="2427976"/>
                  <a:pt x="4115984" y="2432361"/>
                  <a:pt x="4110581" y="2432361"/>
                </a:cubicBezTo>
                <a:cubicBezTo>
                  <a:pt x="4105180" y="2432361"/>
                  <a:pt x="4100799" y="2427912"/>
                  <a:pt x="4100799" y="2422572"/>
                </a:cubicBezTo>
                <a:cubicBezTo>
                  <a:pt x="4100799" y="2417230"/>
                  <a:pt x="4105180" y="2412843"/>
                  <a:pt x="4110581" y="2412843"/>
                </a:cubicBezTo>
                <a:close/>
                <a:moveTo>
                  <a:pt x="4351806" y="2412840"/>
                </a:moveTo>
                <a:cubicBezTo>
                  <a:pt x="4357195" y="2412840"/>
                  <a:pt x="4361580" y="2417166"/>
                  <a:pt x="4361580" y="2422569"/>
                </a:cubicBezTo>
                <a:cubicBezTo>
                  <a:pt x="4361580" y="2427973"/>
                  <a:pt x="4357195" y="2432357"/>
                  <a:pt x="4351806" y="2432357"/>
                </a:cubicBezTo>
                <a:cubicBezTo>
                  <a:pt x="4346397" y="2432357"/>
                  <a:pt x="4342006" y="2427908"/>
                  <a:pt x="4342006" y="2422569"/>
                </a:cubicBezTo>
                <a:cubicBezTo>
                  <a:pt x="4342006" y="2417227"/>
                  <a:pt x="4346397" y="2412840"/>
                  <a:pt x="4351806" y="2412840"/>
                </a:cubicBezTo>
                <a:close/>
                <a:moveTo>
                  <a:pt x="4593017" y="2412837"/>
                </a:moveTo>
                <a:cubicBezTo>
                  <a:pt x="4598413" y="2412837"/>
                  <a:pt x="4602795" y="2417163"/>
                  <a:pt x="4602795" y="2422565"/>
                </a:cubicBezTo>
                <a:cubicBezTo>
                  <a:pt x="4602795" y="2427969"/>
                  <a:pt x="4598353" y="2432353"/>
                  <a:pt x="4593017" y="2432353"/>
                </a:cubicBezTo>
                <a:cubicBezTo>
                  <a:pt x="4587686" y="2432353"/>
                  <a:pt x="4583304" y="2427904"/>
                  <a:pt x="4583304" y="2422565"/>
                </a:cubicBezTo>
                <a:cubicBezTo>
                  <a:pt x="4583304" y="2417224"/>
                  <a:pt x="4587622" y="2412837"/>
                  <a:pt x="4593017" y="2412837"/>
                </a:cubicBezTo>
                <a:close/>
                <a:moveTo>
                  <a:pt x="4834252" y="2412833"/>
                </a:moveTo>
                <a:cubicBezTo>
                  <a:pt x="4839658" y="2412833"/>
                  <a:pt x="4844040" y="2417159"/>
                  <a:pt x="4844040" y="2422561"/>
                </a:cubicBezTo>
                <a:cubicBezTo>
                  <a:pt x="4844040" y="2427965"/>
                  <a:pt x="4839595" y="2432350"/>
                  <a:pt x="4834252" y="2432350"/>
                </a:cubicBezTo>
                <a:cubicBezTo>
                  <a:pt x="4828915" y="2432350"/>
                  <a:pt x="4824534" y="2427900"/>
                  <a:pt x="4824534" y="2422561"/>
                </a:cubicBezTo>
                <a:cubicBezTo>
                  <a:pt x="4824534" y="2417220"/>
                  <a:pt x="4828851" y="2412833"/>
                  <a:pt x="4834252" y="2412833"/>
                </a:cubicBezTo>
                <a:close/>
                <a:moveTo>
                  <a:pt x="5075485" y="2412830"/>
                </a:moveTo>
                <a:cubicBezTo>
                  <a:pt x="5080819" y="2412830"/>
                  <a:pt x="5085201" y="2417155"/>
                  <a:pt x="5085201" y="2422557"/>
                </a:cubicBezTo>
                <a:cubicBezTo>
                  <a:pt x="5085201" y="2427961"/>
                  <a:pt x="5080883" y="2432346"/>
                  <a:pt x="5075485" y="2432346"/>
                </a:cubicBezTo>
                <a:cubicBezTo>
                  <a:pt x="5070087" y="2432346"/>
                  <a:pt x="5065705" y="2427897"/>
                  <a:pt x="5065705" y="2422557"/>
                </a:cubicBezTo>
                <a:cubicBezTo>
                  <a:pt x="5065705" y="2417216"/>
                  <a:pt x="5070087" y="2412830"/>
                  <a:pt x="5075485" y="2412830"/>
                </a:cubicBezTo>
                <a:close/>
                <a:moveTo>
                  <a:pt x="5316710" y="2412826"/>
                </a:moveTo>
                <a:cubicBezTo>
                  <a:pt x="5322044" y="2412826"/>
                  <a:pt x="5326429" y="2417152"/>
                  <a:pt x="5326429" y="2422554"/>
                </a:cubicBezTo>
                <a:cubicBezTo>
                  <a:pt x="5326429" y="2427958"/>
                  <a:pt x="5322105" y="2432342"/>
                  <a:pt x="5316710" y="2432342"/>
                </a:cubicBezTo>
                <a:cubicBezTo>
                  <a:pt x="5311314" y="2432342"/>
                  <a:pt x="5306924" y="2427893"/>
                  <a:pt x="5306924" y="2422554"/>
                </a:cubicBezTo>
                <a:cubicBezTo>
                  <a:pt x="5306924" y="2417213"/>
                  <a:pt x="5311314" y="2412826"/>
                  <a:pt x="5316710" y="2412826"/>
                </a:cubicBezTo>
                <a:close/>
                <a:moveTo>
                  <a:pt x="5557991" y="2412823"/>
                </a:moveTo>
                <a:cubicBezTo>
                  <a:pt x="5563391" y="2412823"/>
                  <a:pt x="5567774" y="2417148"/>
                  <a:pt x="5567774" y="2422550"/>
                </a:cubicBezTo>
                <a:cubicBezTo>
                  <a:pt x="5567774" y="2427954"/>
                  <a:pt x="5563391" y="2432339"/>
                  <a:pt x="5557991" y="2432339"/>
                </a:cubicBezTo>
                <a:cubicBezTo>
                  <a:pt x="5552592" y="2432339"/>
                  <a:pt x="5548208" y="2427889"/>
                  <a:pt x="5548208" y="2422550"/>
                </a:cubicBezTo>
                <a:cubicBezTo>
                  <a:pt x="5548208" y="2417209"/>
                  <a:pt x="5552592" y="2412823"/>
                  <a:pt x="5557991" y="2412823"/>
                </a:cubicBezTo>
                <a:close/>
                <a:moveTo>
                  <a:pt x="5799205" y="2412820"/>
                </a:moveTo>
                <a:cubicBezTo>
                  <a:pt x="5804606" y="2412820"/>
                  <a:pt x="5808989" y="2417144"/>
                  <a:pt x="5808989" y="2422546"/>
                </a:cubicBezTo>
                <a:cubicBezTo>
                  <a:pt x="5808989" y="2427950"/>
                  <a:pt x="5804542" y="2432335"/>
                  <a:pt x="5799205" y="2432335"/>
                </a:cubicBezTo>
                <a:cubicBezTo>
                  <a:pt x="5793870" y="2432335"/>
                  <a:pt x="5789486" y="2427886"/>
                  <a:pt x="5789486" y="2422546"/>
                </a:cubicBezTo>
                <a:cubicBezTo>
                  <a:pt x="5789486" y="2417205"/>
                  <a:pt x="5793806" y="2412820"/>
                  <a:pt x="5799205" y="2412820"/>
                </a:cubicBezTo>
                <a:close/>
                <a:moveTo>
                  <a:pt x="6040432" y="2412816"/>
                </a:moveTo>
                <a:cubicBezTo>
                  <a:pt x="6045832" y="2412816"/>
                  <a:pt x="6050216" y="2417140"/>
                  <a:pt x="6050216" y="2422543"/>
                </a:cubicBezTo>
                <a:cubicBezTo>
                  <a:pt x="6050216" y="2427947"/>
                  <a:pt x="6045769" y="2432331"/>
                  <a:pt x="6040432" y="2432331"/>
                </a:cubicBezTo>
                <a:cubicBezTo>
                  <a:pt x="6035095" y="2432331"/>
                  <a:pt x="6030712" y="2427882"/>
                  <a:pt x="6030712" y="2422543"/>
                </a:cubicBezTo>
                <a:cubicBezTo>
                  <a:pt x="6030712" y="2417202"/>
                  <a:pt x="6035032" y="2412816"/>
                  <a:pt x="6040432" y="2412816"/>
                </a:cubicBezTo>
                <a:close/>
                <a:moveTo>
                  <a:pt x="6281661" y="2412813"/>
                </a:moveTo>
                <a:cubicBezTo>
                  <a:pt x="6286997" y="2412813"/>
                  <a:pt x="6291381" y="2417137"/>
                  <a:pt x="6291381" y="2422539"/>
                </a:cubicBezTo>
                <a:cubicBezTo>
                  <a:pt x="6291381" y="2427943"/>
                  <a:pt x="6287061" y="2432328"/>
                  <a:pt x="6281661" y="2432328"/>
                </a:cubicBezTo>
                <a:cubicBezTo>
                  <a:pt x="6276261" y="2432328"/>
                  <a:pt x="6271877" y="2427878"/>
                  <a:pt x="6271877" y="2422539"/>
                </a:cubicBezTo>
                <a:cubicBezTo>
                  <a:pt x="6271877" y="2417198"/>
                  <a:pt x="6276261" y="2412813"/>
                  <a:pt x="6281661" y="2412813"/>
                </a:cubicBezTo>
                <a:close/>
                <a:moveTo>
                  <a:pt x="6522889" y="2412810"/>
                </a:moveTo>
                <a:cubicBezTo>
                  <a:pt x="6528225" y="2412810"/>
                  <a:pt x="6532610" y="2417133"/>
                  <a:pt x="6532610" y="2422535"/>
                </a:cubicBezTo>
                <a:cubicBezTo>
                  <a:pt x="6532610" y="2427939"/>
                  <a:pt x="6528289" y="2432324"/>
                  <a:pt x="6522889" y="2432324"/>
                </a:cubicBezTo>
                <a:cubicBezTo>
                  <a:pt x="6517489" y="2432324"/>
                  <a:pt x="6513105" y="2427875"/>
                  <a:pt x="6513105" y="2422535"/>
                </a:cubicBezTo>
                <a:cubicBezTo>
                  <a:pt x="6513105" y="2417195"/>
                  <a:pt x="6517489" y="2412810"/>
                  <a:pt x="6522889" y="2412810"/>
                </a:cubicBezTo>
                <a:close/>
                <a:moveTo>
                  <a:pt x="6764118" y="2412806"/>
                </a:moveTo>
                <a:cubicBezTo>
                  <a:pt x="6769518" y="2412806"/>
                  <a:pt x="6773902" y="2417129"/>
                  <a:pt x="6773902" y="2422532"/>
                </a:cubicBezTo>
                <a:cubicBezTo>
                  <a:pt x="6773902" y="2427936"/>
                  <a:pt x="6769518" y="2432320"/>
                  <a:pt x="6764118" y="2432320"/>
                </a:cubicBezTo>
                <a:cubicBezTo>
                  <a:pt x="6758718" y="2432320"/>
                  <a:pt x="6754335" y="2427871"/>
                  <a:pt x="6754335" y="2422532"/>
                </a:cubicBezTo>
                <a:cubicBezTo>
                  <a:pt x="6754335" y="2417192"/>
                  <a:pt x="6758718" y="2412806"/>
                  <a:pt x="6764118" y="2412806"/>
                </a:cubicBezTo>
                <a:close/>
                <a:moveTo>
                  <a:pt x="7005346" y="2412802"/>
                </a:moveTo>
                <a:cubicBezTo>
                  <a:pt x="7010746" y="2412802"/>
                  <a:pt x="7015130" y="2417126"/>
                  <a:pt x="7015130" y="2422528"/>
                </a:cubicBezTo>
                <a:cubicBezTo>
                  <a:pt x="7015130" y="2427932"/>
                  <a:pt x="7010683" y="2432316"/>
                  <a:pt x="7005346" y="2432316"/>
                </a:cubicBezTo>
                <a:cubicBezTo>
                  <a:pt x="7000009" y="2432316"/>
                  <a:pt x="6995626" y="2427867"/>
                  <a:pt x="6995626" y="2422528"/>
                </a:cubicBezTo>
                <a:cubicBezTo>
                  <a:pt x="6995626" y="2417188"/>
                  <a:pt x="6999946" y="2412802"/>
                  <a:pt x="7005346" y="2412802"/>
                </a:cubicBezTo>
                <a:close/>
                <a:moveTo>
                  <a:pt x="7246575" y="2412799"/>
                </a:moveTo>
                <a:cubicBezTo>
                  <a:pt x="7251975" y="2412799"/>
                  <a:pt x="7256359" y="2417122"/>
                  <a:pt x="7256359" y="2422524"/>
                </a:cubicBezTo>
                <a:cubicBezTo>
                  <a:pt x="7256359" y="2427928"/>
                  <a:pt x="7251912" y="2432313"/>
                  <a:pt x="7246575" y="2432313"/>
                </a:cubicBezTo>
                <a:cubicBezTo>
                  <a:pt x="7241238" y="2432313"/>
                  <a:pt x="7236855" y="2427864"/>
                  <a:pt x="7236855" y="2422524"/>
                </a:cubicBezTo>
                <a:cubicBezTo>
                  <a:pt x="7236855" y="2417185"/>
                  <a:pt x="7241175" y="2412799"/>
                  <a:pt x="7246575" y="2412799"/>
                </a:cubicBezTo>
                <a:close/>
                <a:moveTo>
                  <a:pt x="7487803" y="2412795"/>
                </a:moveTo>
                <a:cubicBezTo>
                  <a:pt x="7493139" y="2412795"/>
                  <a:pt x="7497524" y="2417119"/>
                  <a:pt x="7497524" y="2422520"/>
                </a:cubicBezTo>
                <a:cubicBezTo>
                  <a:pt x="7497524" y="2427925"/>
                  <a:pt x="7493203" y="2432309"/>
                  <a:pt x="7487803" y="2432309"/>
                </a:cubicBezTo>
                <a:cubicBezTo>
                  <a:pt x="7482403" y="2432309"/>
                  <a:pt x="7478019" y="2427860"/>
                  <a:pt x="7478019" y="2422520"/>
                </a:cubicBezTo>
                <a:cubicBezTo>
                  <a:pt x="7478019" y="2417181"/>
                  <a:pt x="7482403" y="2412795"/>
                  <a:pt x="7487803" y="2412795"/>
                </a:cubicBezTo>
                <a:close/>
                <a:moveTo>
                  <a:pt x="7729032" y="2412792"/>
                </a:moveTo>
                <a:cubicBezTo>
                  <a:pt x="7734369" y="2412792"/>
                  <a:pt x="7738753" y="2417116"/>
                  <a:pt x="7738753" y="2422517"/>
                </a:cubicBezTo>
                <a:cubicBezTo>
                  <a:pt x="7738753" y="2427921"/>
                  <a:pt x="7734432" y="2432305"/>
                  <a:pt x="7729032" y="2432305"/>
                </a:cubicBezTo>
                <a:cubicBezTo>
                  <a:pt x="7723632" y="2432305"/>
                  <a:pt x="7719249" y="2427856"/>
                  <a:pt x="7719249" y="2422517"/>
                </a:cubicBezTo>
                <a:cubicBezTo>
                  <a:pt x="7719249" y="2417177"/>
                  <a:pt x="7723632" y="2412792"/>
                  <a:pt x="7729032" y="2412792"/>
                </a:cubicBezTo>
                <a:close/>
                <a:moveTo>
                  <a:pt x="7970260" y="2412789"/>
                </a:moveTo>
                <a:cubicBezTo>
                  <a:pt x="7975661" y="2412789"/>
                  <a:pt x="7980044" y="2417113"/>
                  <a:pt x="7980044" y="2422513"/>
                </a:cubicBezTo>
                <a:cubicBezTo>
                  <a:pt x="7980044" y="2427917"/>
                  <a:pt x="7975661" y="2432302"/>
                  <a:pt x="7970260" y="2432302"/>
                </a:cubicBezTo>
                <a:cubicBezTo>
                  <a:pt x="7964860" y="2432302"/>
                  <a:pt x="7960477" y="2427852"/>
                  <a:pt x="7960477" y="2422513"/>
                </a:cubicBezTo>
                <a:cubicBezTo>
                  <a:pt x="7960477" y="2417174"/>
                  <a:pt x="7964860" y="2412789"/>
                  <a:pt x="7970260" y="2412789"/>
                </a:cubicBezTo>
                <a:close/>
                <a:moveTo>
                  <a:pt x="8211553" y="2412785"/>
                </a:moveTo>
                <a:cubicBezTo>
                  <a:pt x="8216889" y="2412785"/>
                  <a:pt x="8221273" y="2417109"/>
                  <a:pt x="8221273" y="2422509"/>
                </a:cubicBezTo>
                <a:cubicBezTo>
                  <a:pt x="8221273" y="2427913"/>
                  <a:pt x="8216953" y="2432298"/>
                  <a:pt x="8211553" y="2432298"/>
                </a:cubicBezTo>
                <a:cubicBezTo>
                  <a:pt x="8206152" y="2432298"/>
                  <a:pt x="8201769" y="2427849"/>
                  <a:pt x="8201769" y="2422509"/>
                </a:cubicBezTo>
                <a:cubicBezTo>
                  <a:pt x="8201769" y="2417170"/>
                  <a:pt x="8206152" y="2412785"/>
                  <a:pt x="8211553" y="2412785"/>
                </a:cubicBezTo>
                <a:close/>
                <a:moveTo>
                  <a:pt x="8452781" y="2412782"/>
                </a:moveTo>
                <a:cubicBezTo>
                  <a:pt x="8458181" y="2412782"/>
                  <a:pt x="8462566" y="2417105"/>
                  <a:pt x="8462566" y="2422506"/>
                </a:cubicBezTo>
                <a:cubicBezTo>
                  <a:pt x="8462566" y="2427910"/>
                  <a:pt x="8458118" y="2432294"/>
                  <a:pt x="8452781" y="2432294"/>
                </a:cubicBezTo>
                <a:cubicBezTo>
                  <a:pt x="8447445" y="2432294"/>
                  <a:pt x="8443061" y="2427845"/>
                  <a:pt x="8443061" y="2422506"/>
                </a:cubicBezTo>
                <a:cubicBezTo>
                  <a:pt x="8443061" y="2417167"/>
                  <a:pt x="8447381" y="2412782"/>
                  <a:pt x="8452781" y="2412782"/>
                </a:cubicBezTo>
                <a:close/>
                <a:moveTo>
                  <a:pt x="8694009" y="2412778"/>
                </a:moveTo>
                <a:cubicBezTo>
                  <a:pt x="8699346" y="2412778"/>
                  <a:pt x="8703730" y="2417102"/>
                  <a:pt x="8703730" y="2422502"/>
                </a:cubicBezTo>
                <a:cubicBezTo>
                  <a:pt x="8703730" y="2427906"/>
                  <a:pt x="8699346" y="2432291"/>
                  <a:pt x="8694009" y="2432291"/>
                </a:cubicBezTo>
                <a:cubicBezTo>
                  <a:pt x="8688673" y="2432291"/>
                  <a:pt x="8684289" y="2427841"/>
                  <a:pt x="8684289" y="2422502"/>
                </a:cubicBezTo>
                <a:cubicBezTo>
                  <a:pt x="8684289" y="2417164"/>
                  <a:pt x="8688609" y="2412778"/>
                  <a:pt x="8694009" y="2412778"/>
                </a:cubicBezTo>
                <a:close/>
                <a:moveTo>
                  <a:pt x="8935237" y="2412775"/>
                </a:moveTo>
                <a:cubicBezTo>
                  <a:pt x="8940574" y="2412775"/>
                  <a:pt x="8944958" y="2417098"/>
                  <a:pt x="8944958" y="2422499"/>
                </a:cubicBezTo>
                <a:cubicBezTo>
                  <a:pt x="8944958" y="2427902"/>
                  <a:pt x="8940638" y="2432287"/>
                  <a:pt x="8935237" y="2432287"/>
                </a:cubicBezTo>
                <a:cubicBezTo>
                  <a:pt x="8929837" y="2432287"/>
                  <a:pt x="8925454" y="2427838"/>
                  <a:pt x="8925454" y="2422499"/>
                </a:cubicBezTo>
                <a:cubicBezTo>
                  <a:pt x="8925454" y="2417161"/>
                  <a:pt x="8929837" y="2412775"/>
                  <a:pt x="8935237" y="2412775"/>
                </a:cubicBezTo>
                <a:close/>
                <a:moveTo>
                  <a:pt x="9176467" y="2412772"/>
                </a:moveTo>
                <a:cubicBezTo>
                  <a:pt x="9181803" y="2412772"/>
                  <a:pt x="9186187" y="2417094"/>
                  <a:pt x="9186187" y="2422495"/>
                </a:cubicBezTo>
                <a:cubicBezTo>
                  <a:pt x="9186187" y="2427899"/>
                  <a:pt x="9181867" y="2432283"/>
                  <a:pt x="9176467" y="2432283"/>
                </a:cubicBezTo>
                <a:cubicBezTo>
                  <a:pt x="9171066" y="2432283"/>
                  <a:pt x="9166683" y="2427834"/>
                  <a:pt x="9166683" y="2422495"/>
                </a:cubicBezTo>
                <a:cubicBezTo>
                  <a:pt x="9166683" y="2417157"/>
                  <a:pt x="9171066" y="2412772"/>
                  <a:pt x="9176467" y="2412772"/>
                </a:cubicBezTo>
                <a:close/>
                <a:moveTo>
                  <a:pt x="9417695" y="2412768"/>
                </a:moveTo>
                <a:cubicBezTo>
                  <a:pt x="9423031" y="2412768"/>
                  <a:pt x="9427416" y="2417091"/>
                  <a:pt x="9427416" y="2422492"/>
                </a:cubicBezTo>
                <a:cubicBezTo>
                  <a:pt x="9427416" y="2427895"/>
                  <a:pt x="9423095" y="2432279"/>
                  <a:pt x="9417695" y="2432279"/>
                </a:cubicBezTo>
                <a:cubicBezTo>
                  <a:pt x="9412295" y="2432279"/>
                  <a:pt x="9407911" y="2427830"/>
                  <a:pt x="9407911" y="2422492"/>
                </a:cubicBezTo>
                <a:cubicBezTo>
                  <a:pt x="9407911" y="2417153"/>
                  <a:pt x="9412295" y="2412768"/>
                  <a:pt x="9417695" y="2412768"/>
                </a:cubicBezTo>
                <a:close/>
                <a:moveTo>
                  <a:pt x="9649203" y="2171571"/>
                </a:moveTo>
                <a:cubicBezTo>
                  <a:pt x="9654540" y="2171571"/>
                  <a:pt x="9658923" y="2175896"/>
                  <a:pt x="9658923" y="2181305"/>
                </a:cubicBezTo>
                <a:cubicBezTo>
                  <a:pt x="9658923" y="2186715"/>
                  <a:pt x="9654540" y="2191108"/>
                  <a:pt x="9649203" y="2191108"/>
                </a:cubicBezTo>
                <a:cubicBezTo>
                  <a:pt x="9643866" y="2191108"/>
                  <a:pt x="9639483" y="2186652"/>
                  <a:pt x="9639483" y="2181305"/>
                </a:cubicBezTo>
                <a:cubicBezTo>
                  <a:pt x="9639483" y="2175959"/>
                  <a:pt x="9643803" y="2171571"/>
                  <a:pt x="9649203" y="2171571"/>
                </a:cubicBezTo>
                <a:close/>
                <a:moveTo>
                  <a:pt x="9890432" y="2171569"/>
                </a:moveTo>
                <a:cubicBezTo>
                  <a:pt x="9895768" y="2171569"/>
                  <a:pt x="9900152" y="2175895"/>
                  <a:pt x="9900152" y="2181304"/>
                </a:cubicBezTo>
                <a:cubicBezTo>
                  <a:pt x="9900152" y="2186715"/>
                  <a:pt x="9895832" y="2191107"/>
                  <a:pt x="9890432" y="2191107"/>
                </a:cubicBezTo>
                <a:cubicBezTo>
                  <a:pt x="9885031" y="2191107"/>
                  <a:pt x="9880648" y="2186651"/>
                  <a:pt x="9880648" y="2181304"/>
                </a:cubicBezTo>
                <a:cubicBezTo>
                  <a:pt x="9880648" y="2175959"/>
                  <a:pt x="9885031" y="2171569"/>
                  <a:pt x="9890432" y="2171569"/>
                </a:cubicBezTo>
                <a:close/>
                <a:moveTo>
                  <a:pt x="10131660" y="2171568"/>
                </a:moveTo>
                <a:cubicBezTo>
                  <a:pt x="10137060" y="2171568"/>
                  <a:pt x="10141444" y="2175894"/>
                  <a:pt x="10141444" y="2181302"/>
                </a:cubicBezTo>
                <a:cubicBezTo>
                  <a:pt x="10141444" y="2186714"/>
                  <a:pt x="10136997" y="2191106"/>
                  <a:pt x="10131660" y="2191106"/>
                </a:cubicBezTo>
                <a:cubicBezTo>
                  <a:pt x="10126323" y="2191106"/>
                  <a:pt x="10121940" y="2186649"/>
                  <a:pt x="10121940" y="2181302"/>
                </a:cubicBezTo>
                <a:cubicBezTo>
                  <a:pt x="10121940" y="2175958"/>
                  <a:pt x="10126260" y="2171568"/>
                  <a:pt x="10131660" y="2171568"/>
                </a:cubicBezTo>
                <a:close/>
                <a:moveTo>
                  <a:pt x="10372888" y="2171567"/>
                </a:moveTo>
                <a:cubicBezTo>
                  <a:pt x="10378288" y="2171567"/>
                  <a:pt x="10382673" y="2175893"/>
                  <a:pt x="10382673" y="2181300"/>
                </a:cubicBezTo>
                <a:cubicBezTo>
                  <a:pt x="10382673" y="2186712"/>
                  <a:pt x="10378225" y="2191104"/>
                  <a:pt x="10372888" y="2191104"/>
                </a:cubicBezTo>
                <a:cubicBezTo>
                  <a:pt x="10367552" y="2191104"/>
                  <a:pt x="10363168" y="2186647"/>
                  <a:pt x="10363168" y="2181300"/>
                </a:cubicBezTo>
                <a:cubicBezTo>
                  <a:pt x="10363168" y="2175956"/>
                  <a:pt x="10367488" y="2171567"/>
                  <a:pt x="10372888" y="2171567"/>
                </a:cubicBezTo>
                <a:close/>
                <a:moveTo>
                  <a:pt x="10614116" y="2171566"/>
                </a:moveTo>
                <a:cubicBezTo>
                  <a:pt x="10619516" y="2171566"/>
                  <a:pt x="10623901" y="2175892"/>
                  <a:pt x="10623901" y="2181299"/>
                </a:cubicBezTo>
                <a:cubicBezTo>
                  <a:pt x="10623901" y="2186711"/>
                  <a:pt x="10619454" y="2191103"/>
                  <a:pt x="10614116" y="2191103"/>
                </a:cubicBezTo>
                <a:cubicBezTo>
                  <a:pt x="10608780" y="2191103"/>
                  <a:pt x="10604396" y="2186646"/>
                  <a:pt x="10604396" y="2181299"/>
                </a:cubicBezTo>
                <a:cubicBezTo>
                  <a:pt x="10604396" y="2175955"/>
                  <a:pt x="10608716" y="2171566"/>
                  <a:pt x="10614116" y="2171566"/>
                </a:cubicBezTo>
                <a:close/>
                <a:moveTo>
                  <a:pt x="10855345" y="2171566"/>
                </a:moveTo>
                <a:cubicBezTo>
                  <a:pt x="10860682" y="2171566"/>
                  <a:pt x="10865065" y="2175890"/>
                  <a:pt x="10865065" y="2181299"/>
                </a:cubicBezTo>
                <a:cubicBezTo>
                  <a:pt x="10865065" y="2186709"/>
                  <a:pt x="10860682" y="2191101"/>
                  <a:pt x="10855345" y="2191101"/>
                </a:cubicBezTo>
                <a:cubicBezTo>
                  <a:pt x="10850008" y="2191101"/>
                  <a:pt x="10845625" y="2186644"/>
                  <a:pt x="10845625" y="2181299"/>
                </a:cubicBezTo>
                <a:cubicBezTo>
                  <a:pt x="10845625" y="2175954"/>
                  <a:pt x="10849945" y="2171566"/>
                  <a:pt x="10855345" y="2171566"/>
                </a:cubicBezTo>
                <a:close/>
                <a:moveTo>
                  <a:pt x="11096574" y="2171564"/>
                </a:moveTo>
                <a:cubicBezTo>
                  <a:pt x="11101910" y="2171564"/>
                  <a:pt x="11106294" y="2175889"/>
                  <a:pt x="11106294" y="2181297"/>
                </a:cubicBezTo>
                <a:cubicBezTo>
                  <a:pt x="11106294" y="2186707"/>
                  <a:pt x="11101974" y="2191099"/>
                  <a:pt x="11096574" y="2191099"/>
                </a:cubicBezTo>
                <a:cubicBezTo>
                  <a:pt x="11091174" y="2191099"/>
                  <a:pt x="11086790" y="2186642"/>
                  <a:pt x="11086790" y="2181297"/>
                </a:cubicBezTo>
                <a:cubicBezTo>
                  <a:pt x="11086790" y="2175953"/>
                  <a:pt x="11091174" y="2171564"/>
                  <a:pt x="11096574" y="2171564"/>
                </a:cubicBezTo>
                <a:close/>
                <a:moveTo>
                  <a:pt x="11337802" y="2171563"/>
                </a:moveTo>
                <a:cubicBezTo>
                  <a:pt x="11343202" y="2171563"/>
                  <a:pt x="11347587" y="2175887"/>
                  <a:pt x="11347587" y="2181296"/>
                </a:cubicBezTo>
                <a:cubicBezTo>
                  <a:pt x="11347587" y="2186705"/>
                  <a:pt x="11343139" y="2191097"/>
                  <a:pt x="11337802" y="2191097"/>
                </a:cubicBezTo>
                <a:cubicBezTo>
                  <a:pt x="11332466" y="2191097"/>
                  <a:pt x="11328082" y="2186641"/>
                  <a:pt x="11328082" y="2181296"/>
                </a:cubicBezTo>
                <a:cubicBezTo>
                  <a:pt x="11328082" y="2175951"/>
                  <a:pt x="11332402" y="2171563"/>
                  <a:pt x="11337802" y="2171563"/>
                </a:cubicBezTo>
                <a:close/>
                <a:moveTo>
                  <a:pt x="11579030" y="2171561"/>
                </a:moveTo>
                <a:cubicBezTo>
                  <a:pt x="11584430" y="2171561"/>
                  <a:pt x="11588815" y="2175886"/>
                  <a:pt x="11588815" y="2181294"/>
                </a:cubicBezTo>
                <a:cubicBezTo>
                  <a:pt x="11588815" y="2186704"/>
                  <a:pt x="11584367" y="2191096"/>
                  <a:pt x="11579030" y="2191096"/>
                </a:cubicBezTo>
                <a:cubicBezTo>
                  <a:pt x="11573694" y="2191096"/>
                  <a:pt x="11569310" y="2186639"/>
                  <a:pt x="11569310" y="2181294"/>
                </a:cubicBezTo>
                <a:cubicBezTo>
                  <a:pt x="11569310" y="2175950"/>
                  <a:pt x="11573630" y="2171561"/>
                  <a:pt x="11579030" y="2171561"/>
                </a:cubicBezTo>
                <a:close/>
                <a:moveTo>
                  <a:pt x="11820259" y="2171560"/>
                </a:moveTo>
                <a:cubicBezTo>
                  <a:pt x="11825659" y="2171560"/>
                  <a:pt x="11830043" y="2175885"/>
                  <a:pt x="11830043" y="2181293"/>
                </a:cubicBezTo>
                <a:cubicBezTo>
                  <a:pt x="11830043" y="2186703"/>
                  <a:pt x="11825596" y="2191094"/>
                  <a:pt x="11820259" y="2191094"/>
                </a:cubicBezTo>
                <a:cubicBezTo>
                  <a:pt x="11814922" y="2191094"/>
                  <a:pt x="11810539" y="2186637"/>
                  <a:pt x="11810539" y="2181293"/>
                </a:cubicBezTo>
                <a:cubicBezTo>
                  <a:pt x="11810539" y="2175949"/>
                  <a:pt x="11814859" y="2171560"/>
                  <a:pt x="11820259" y="2171560"/>
                </a:cubicBezTo>
                <a:close/>
                <a:moveTo>
                  <a:pt x="9721" y="2171559"/>
                </a:moveTo>
                <a:cubicBezTo>
                  <a:pt x="15121" y="2171559"/>
                  <a:pt x="19505" y="2175884"/>
                  <a:pt x="19505" y="2181291"/>
                </a:cubicBezTo>
                <a:cubicBezTo>
                  <a:pt x="19505" y="2186701"/>
                  <a:pt x="15058" y="2191092"/>
                  <a:pt x="9721" y="2191092"/>
                </a:cubicBezTo>
                <a:cubicBezTo>
                  <a:pt x="4385" y="2191092"/>
                  <a:pt x="1" y="2186636"/>
                  <a:pt x="1" y="2181291"/>
                </a:cubicBezTo>
                <a:cubicBezTo>
                  <a:pt x="1" y="2175947"/>
                  <a:pt x="4321" y="2171559"/>
                  <a:pt x="9721" y="2171559"/>
                </a:cubicBezTo>
                <a:close/>
                <a:moveTo>
                  <a:pt x="251005" y="2171558"/>
                </a:moveTo>
                <a:cubicBezTo>
                  <a:pt x="256404" y="2171558"/>
                  <a:pt x="260788" y="2175884"/>
                  <a:pt x="260788" y="2181290"/>
                </a:cubicBezTo>
                <a:cubicBezTo>
                  <a:pt x="260788" y="2186700"/>
                  <a:pt x="256342" y="2191091"/>
                  <a:pt x="251005" y="2191091"/>
                </a:cubicBezTo>
                <a:cubicBezTo>
                  <a:pt x="245669" y="2191091"/>
                  <a:pt x="241285" y="2186635"/>
                  <a:pt x="241285" y="2181290"/>
                </a:cubicBezTo>
                <a:cubicBezTo>
                  <a:pt x="241285" y="2175946"/>
                  <a:pt x="245605" y="2171558"/>
                  <a:pt x="251005" y="2171558"/>
                </a:cubicBezTo>
                <a:close/>
                <a:moveTo>
                  <a:pt x="492224" y="2171557"/>
                </a:moveTo>
                <a:cubicBezTo>
                  <a:pt x="497560" y="2171557"/>
                  <a:pt x="501944" y="2175882"/>
                  <a:pt x="501944" y="2181289"/>
                </a:cubicBezTo>
                <a:cubicBezTo>
                  <a:pt x="501944" y="2186698"/>
                  <a:pt x="497624" y="2191089"/>
                  <a:pt x="492224" y="2191089"/>
                </a:cubicBezTo>
                <a:cubicBezTo>
                  <a:pt x="486824" y="2191089"/>
                  <a:pt x="482440" y="2186633"/>
                  <a:pt x="482440" y="2181289"/>
                </a:cubicBezTo>
                <a:cubicBezTo>
                  <a:pt x="482440" y="2175944"/>
                  <a:pt x="486824" y="2171557"/>
                  <a:pt x="492224" y="2171557"/>
                </a:cubicBezTo>
                <a:close/>
                <a:moveTo>
                  <a:pt x="733445" y="2171556"/>
                </a:moveTo>
                <a:cubicBezTo>
                  <a:pt x="738781" y="2171556"/>
                  <a:pt x="743165" y="2175881"/>
                  <a:pt x="743165" y="2181288"/>
                </a:cubicBezTo>
                <a:cubicBezTo>
                  <a:pt x="743165" y="2186696"/>
                  <a:pt x="738845" y="2191088"/>
                  <a:pt x="733445" y="2191088"/>
                </a:cubicBezTo>
                <a:cubicBezTo>
                  <a:pt x="728045" y="2191088"/>
                  <a:pt x="723661" y="2186631"/>
                  <a:pt x="723661" y="2181288"/>
                </a:cubicBezTo>
                <a:cubicBezTo>
                  <a:pt x="723661" y="2175943"/>
                  <a:pt x="728045" y="2171556"/>
                  <a:pt x="733445" y="2171556"/>
                </a:cubicBezTo>
                <a:close/>
                <a:moveTo>
                  <a:pt x="974665" y="2171555"/>
                </a:moveTo>
                <a:cubicBezTo>
                  <a:pt x="980065" y="2171555"/>
                  <a:pt x="984449" y="2175879"/>
                  <a:pt x="984449" y="2181286"/>
                </a:cubicBezTo>
                <a:cubicBezTo>
                  <a:pt x="984449" y="2186694"/>
                  <a:pt x="980002" y="2191086"/>
                  <a:pt x="974665" y="2191086"/>
                </a:cubicBezTo>
                <a:cubicBezTo>
                  <a:pt x="969329" y="2191086"/>
                  <a:pt x="964945" y="2186630"/>
                  <a:pt x="964945" y="2181286"/>
                </a:cubicBezTo>
                <a:cubicBezTo>
                  <a:pt x="964945" y="2175943"/>
                  <a:pt x="969265" y="2171555"/>
                  <a:pt x="974665" y="2171555"/>
                </a:cubicBezTo>
                <a:close/>
                <a:moveTo>
                  <a:pt x="1215885" y="2171553"/>
                </a:moveTo>
                <a:cubicBezTo>
                  <a:pt x="1221285" y="2171553"/>
                  <a:pt x="1225669" y="2175878"/>
                  <a:pt x="1225669" y="2181285"/>
                </a:cubicBezTo>
                <a:cubicBezTo>
                  <a:pt x="1225669" y="2186693"/>
                  <a:pt x="1221222" y="2191084"/>
                  <a:pt x="1215885" y="2191084"/>
                </a:cubicBezTo>
                <a:cubicBezTo>
                  <a:pt x="1210549" y="2191084"/>
                  <a:pt x="1206165" y="2186628"/>
                  <a:pt x="1206165" y="2181285"/>
                </a:cubicBezTo>
                <a:cubicBezTo>
                  <a:pt x="1206165" y="2175942"/>
                  <a:pt x="1210485" y="2171553"/>
                  <a:pt x="1215885" y="2171553"/>
                </a:cubicBezTo>
                <a:close/>
                <a:moveTo>
                  <a:pt x="1457106" y="2171552"/>
                </a:moveTo>
                <a:cubicBezTo>
                  <a:pt x="1462442" y="2171552"/>
                  <a:pt x="1466826" y="2175877"/>
                  <a:pt x="1466826" y="2181284"/>
                </a:cubicBezTo>
                <a:cubicBezTo>
                  <a:pt x="1466826" y="2186692"/>
                  <a:pt x="1462506" y="2191082"/>
                  <a:pt x="1457106" y="2191082"/>
                </a:cubicBezTo>
                <a:cubicBezTo>
                  <a:pt x="1451706" y="2191082"/>
                  <a:pt x="1447322" y="2186627"/>
                  <a:pt x="1447322" y="2181284"/>
                </a:cubicBezTo>
                <a:cubicBezTo>
                  <a:pt x="1447322" y="2175941"/>
                  <a:pt x="1451706" y="2171552"/>
                  <a:pt x="1457106" y="2171552"/>
                </a:cubicBezTo>
                <a:close/>
                <a:moveTo>
                  <a:pt x="1698331" y="2171551"/>
                </a:moveTo>
                <a:cubicBezTo>
                  <a:pt x="1703732" y="2171551"/>
                  <a:pt x="1708117" y="2175876"/>
                  <a:pt x="1708117" y="2181282"/>
                </a:cubicBezTo>
                <a:cubicBezTo>
                  <a:pt x="1708117" y="2186690"/>
                  <a:pt x="1703732" y="2191081"/>
                  <a:pt x="1698331" y="2191081"/>
                </a:cubicBezTo>
                <a:cubicBezTo>
                  <a:pt x="1692929" y="2191081"/>
                  <a:pt x="1688546" y="2186626"/>
                  <a:pt x="1688546" y="2181282"/>
                </a:cubicBezTo>
                <a:cubicBezTo>
                  <a:pt x="1688546" y="2175940"/>
                  <a:pt x="1692929" y="2171551"/>
                  <a:pt x="1698331" y="2171551"/>
                </a:cubicBezTo>
                <a:close/>
                <a:moveTo>
                  <a:pt x="1939580" y="2171550"/>
                </a:moveTo>
                <a:cubicBezTo>
                  <a:pt x="1944980" y="2171550"/>
                  <a:pt x="1949364" y="2175875"/>
                  <a:pt x="1949364" y="2181281"/>
                </a:cubicBezTo>
                <a:cubicBezTo>
                  <a:pt x="1949364" y="2186689"/>
                  <a:pt x="1944916" y="2191079"/>
                  <a:pt x="1939580" y="2191079"/>
                </a:cubicBezTo>
                <a:cubicBezTo>
                  <a:pt x="1934245" y="2191079"/>
                  <a:pt x="1929860" y="2186624"/>
                  <a:pt x="1929860" y="2181281"/>
                </a:cubicBezTo>
                <a:cubicBezTo>
                  <a:pt x="1929860" y="2175938"/>
                  <a:pt x="1934181" y="2171550"/>
                  <a:pt x="1939580" y="2171550"/>
                </a:cubicBezTo>
                <a:close/>
                <a:moveTo>
                  <a:pt x="2180788" y="2171549"/>
                </a:moveTo>
                <a:cubicBezTo>
                  <a:pt x="2186189" y="2171549"/>
                  <a:pt x="2190580" y="2175874"/>
                  <a:pt x="2190580" y="2181279"/>
                </a:cubicBezTo>
                <a:cubicBezTo>
                  <a:pt x="2190580" y="2186687"/>
                  <a:pt x="2186136" y="2191077"/>
                  <a:pt x="2180788" y="2191077"/>
                </a:cubicBezTo>
                <a:cubicBezTo>
                  <a:pt x="2175475" y="2191077"/>
                  <a:pt x="2171083" y="2186623"/>
                  <a:pt x="2171083" y="2181279"/>
                </a:cubicBezTo>
                <a:cubicBezTo>
                  <a:pt x="2171083" y="2175937"/>
                  <a:pt x="2175412" y="2171549"/>
                  <a:pt x="2180788" y="2171549"/>
                </a:cubicBezTo>
                <a:close/>
                <a:moveTo>
                  <a:pt x="2422037" y="2171548"/>
                </a:moveTo>
                <a:cubicBezTo>
                  <a:pt x="2427370" y="2171548"/>
                  <a:pt x="2431752" y="2175873"/>
                  <a:pt x="2431752" y="2181278"/>
                </a:cubicBezTo>
                <a:cubicBezTo>
                  <a:pt x="2431752" y="2186685"/>
                  <a:pt x="2427434" y="2191075"/>
                  <a:pt x="2422037" y="2191075"/>
                </a:cubicBezTo>
                <a:cubicBezTo>
                  <a:pt x="2416639" y="2191075"/>
                  <a:pt x="2412256" y="2186621"/>
                  <a:pt x="2412256" y="2181278"/>
                </a:cubicBezTo>
                <a:cubicBezTo>
                  <a:pt x="2412256" y="2175935"/>
                  <a:pt x="2416639" y="2171548"/>
                  <a:pt x="2422037" y="2171548"/>
                </a:cubicBezTo>
                <a:close/>
                <a:moveTo>
                  <a:pt x="2663275" y="2171546"/>
                </a:moveTo>
                <a:cubicBezTo>
                  <a:pt x="2668611" y="2171546"/>
                  <a:pt x="2672996" y="2175871"/>
                  <a:pt x="2672996" y="2181277"/>
                </a:cubicBezTo>
                <a:cubicBezTo>
                  <a:pt x="2672996" y="2186684"/>
                  <a:pt x="2668674" y="2191074"/>
                  <a:pt x="2663275" y="2191074"/>
                </a:cubicBezTo>
                <a:cubicBezTo>
                  <a:pt x="2657875" y="2191074"/>
                  <a:pt x="2653491" y="2186619"/>
                  <a:pt x="2653491" y="2181277"/>
                </a:cubicBezTo>
                <a:cubicBezTo>
                  <a:pt x="2653491" y="2175934"/>
                  <a:pt x="2657875" y="2171546"/>
                  <a:pt x="2663275" y="2171546"/>
                </a:cubicBezTo>
                <a:close/>
                <a:moveTo>
                  <a:pt x="2904571" y="2171545"/>
                </a:moveTo>
                <a:cubicBezTo>
                  <a:pt x="2909971" y="2171545"/>
                  <a:pt x="2914354" y="2175870"/>
                  <a:pt x="2914354" y="2181276"/>
                </a:cubicBezTo>
                <a:cubicBezTo>
                  <a:pt x="2914354" y="2186683"/>
                  <a:pt x="2909971" y="2191072"/>
                  <a:pt x="2904571" y="2191072"/>
                </a:cubicBezTo>
                <a:cubicBezTo>
                  <a:pt x="2899173" y="2191072"/>
                  <a:pt x="2894790" y="2186618"/>
                  <a:pt x="2894790" y="2181276"/>
                </a:cubicBezTo>
                <a:cubicBezTo>
                  <a:pt x="2894790" y="2175933"/>
                  <a:pt x="2899173" y="2171545"/>
                  <a:pt x="2904571" y="2171545"/>
                </a:cubicBezTo>
                <a:close/>
                <a:moveTo>
                  <a:pt x="3145750" y="2171544"/>
                </a:moveTo>
                <a:cubicBezTo>
                  <a:pt x="3151149" y="2171544"/>
                  <a:pt x="3155532" y="2175869"/>
                  <a:pt x="3155532" y="2181274"/>
                </a:cubicBezTo>
                <a:cubicBezTo>
                  <a:pt x="3155532" y="2186681"/>
                  <a:pt x="3151085" y="2191070"/>
                  <a:pt x="3145750" y="2191070"/>
                </a:cubicBezTo>
                <a:cubicBezTo>
                  <a:pt x="3140415" y="2191070"/>
                  <a:pt x="3136032" y="2186618"/>
                  <a:pt x="3136032" y="2181274"/>
                </a:cubicBezTo>
                <a:cubicBezTo>
                  <a:pt x="3136032" y="2175932"/>
                  <a:pt x="3140351" y="2171544"/>
                  <a:pt x="3145750" y="2171544"/>
                </a:cubicBezTo>
                <a:close/>
                <a:moveTo>
                  <a:pt x="3386958" y="2171543"/>
                </a:moveTo>
                <a:cubicBezTo>
                  <a:pt x="3392358" y="2171543"/>
                  <a:pt x="3396743" y="2175868"/>
                  <a:pt x="3396743" y="2181273"/>
                </a:cubicBezTo>
                <a:cubicBezTo>
                  <a:pt x="3396743" y="2186680"/>
                  <a:pt x="3392295" y="2191069"/>
                  <a:pt x="3386958" y="2191069"/>
                </a:cubicBezTo>
                <a:cubicBezTo>
                  <a:pt x="3381621" y="2191069"/>
                  <a:pt x="3377235" y="2186616"/>
                  <a:pt x="3377235" y="2181273"/>
                </a:cubicBezTo>
                <a:cubicBezTo>
                  <a:pt x="3377235" y="2175932"/>
                  <a:pt x="3381556" y="2171543"/>
                  <a:pt x="3386958" y="2171543"/>
                </a:cubicBezTo>
                <a:close/>
                <a:moveTo>
                  <a:pt x="3628211" y="2171541"/>
                </a:moveTo>
                <a:cubicBezTo>
                  <a:pt x="3633528" y="2171541"/>
                  <a:pt x="3637936" y="2175867"/>
                  <a:pt x="3637936" y="2181272"/>
                </a:cubicBezTo>
                <a:cubicBezTo>
                  <a:pt x="3637936" y="2186678"/>
                  <a:pt x="3633592" y="2191067"/>
                  <a:pt x="3628211" y="2191067"/>
                </a:cubicBezTo>
                <a:cubicBezTo>
                  <a:pt x="3622813" y="2191067"/>
                  <a:pt x="3618429" y="2186615"/>
                  <a:pt x="3618429" y="2181272"/>
                </a:cubicBezTo>
                <a:cubicBezTo>
                  <a:pt x="3618429" y="2175930"/>
                  <a:pt x="3622813" y="2171541"/>
                  <a:pt x="3628211" y="2171541"/>
                </a:cubicBezTo>
                <a:close/>
                <a:moveTo>
                  <a:pt x="3869430" y="2171540"/>
                </a:moveTo>
                <a:cubicBezTo>
                  <a:pt x="3874763" y="2171540"/>
                  <a:pt x="3879147" y="2175866"/>
                  <a:pt x="3879147" y="2181270"/>
                </a:cubicBezTo>
                <a:cubicBezTo>
                  <a:pt x="3879147" y="2186677"/>
                  <a:pt x="3874828" y="2191066"/>
                  <a:pt x="3869430" y="2191066"/>
                </a:cubicBezTo>
                <a:cubicBezTo>
                  <a:pt x="3864030" y="2191066"/>
                  <a:pt x="3859646" y="2186613"/>
                  <a:pt x="3859646" y="2181270"/>
                </a:cubicBezTo>
                <a:cubicBezTo>
                  <a:pt x="3859646" y="2175929"/>
                  <a:pt x="3864030" y="2171540"/>
                  <a:pt x="3869430" y="2171540"/>
                </a:cubicBezTo>
                <a:close/>
                <a:moveTo>
                  <a:pt x="4110581" y="2171540"/>
                </a:moveTo>
                <a:cubicBezTo>
                  <a:pt x="4115984" y="2171540"/>
                  <a:pt x="4120362" y="2175865"/>
                  <a:pt x="4120362" y="2181269"/>
                </a:cubicBezTo>
                <a:cubicBezTo>
                  <a:pt x="4120362" y="2186676"/>
                  <a:pt x="4115984" y="2191064"/>
                  <a:pt x="4110581" y="2191064"/>
                </a:cubicBezTo>
                <a:cubicBezTo>
                  <a:pt x="4105180" y="2191064"/>
                  <a:pt x="4100799" y="2186612"/>
                  <a:pt x="4100799" y="2181269"/>
                </a:cubicBezTo>
                <a:cubicBezTo>
                  <a:pt x="4100799" y="2175927"/>
                  <a:pt x="4105180" y="2171540"/>
                  <a:pt x="4110581" y="2171540"/>
                </a:cubicBezTo>
                <a:close/>
                <a:moveTo>
                  <a:pt x="4351806" y="2171539"/>
                </a:moveTo>
                <a:cubicBezTo>
                  <a:pt x="4357195" y="2171539"/>
                  <a:pt x="4361580" y="2175864"/>
                  <a:pt x="4361580" y="2181268"/>
                </a:cubicBezTo>
                <a:cubicBezTo>
                  <a:pt x="4361580" y="2186675"/>
                  <a:pt x="4357195" y="2191062"/>
                  <a:pt x="4351806" y="2191062"/>
                </a:cubicBezTo>
                <a:cubicBezTo>
                  <a:pt x="4346397" y="2191062"/>
                  <a:pt x="4342006" y="2186610"/>
                  <a:pt x="4342006" y="2181268"/>
                </a:cubicBezTo>
                <a:cubicBezTo>
                  <a:pt x="4342006" y="2175926"/>
                  <a:pt x="4346397" y="2171539"/>
                  <a:pt x="4351806" y="2171539"/>
                </a:cubicBezTo>
                <a:close/>
                <a:moveTo>
                  <a:pt x="4593017" y="2171537"/>
                </a:moveTo>
                <a:cubicBezTo>
                  <a:pt x="4598413" y="2171537"/>
                  <a:pt x="4602795" y="2175862"/>
                  <a:pt x="4602795" y="2181266"/>
                </a:cubicBezTo>
                <a:cubicBezTo>
                  <a:pt x="4602795" y="2186674"/>
                  <a:pt x="4598350" y="2191060"/>
                  <a:pt x="4593017" y="2191060"/>
                </a:cubicBezTo>
                <a:cubicBezTo>
                  <a:pt x="4587686" y="2191060"/>
                  <a:pt x="4583304" y="2186608"/>
                  <a:pt x="4583304" y="2181266"/>
                </a:cubicBezTo>
                <a:cubicBezTo>
                  <a:pt x="4583304" y="2175925"/>
                  <a:pt x="4587622" y="2171537"/>
                  <a:pt x="4593017" y="2171537"/>
                </a:cubicBezTo>
                <a:close/>
                <a:moveTo>
                  <a:pt x="4834252" y="2171536"/>
                </a:moveTo>
                <a:cubicBezTo>
                  <a:pt x="4839658" y="2171536"/>
                  <a:pt x="4844040" y="2175861"/>
                  <a:pt x="4844040" y="2181265"/>
                </a:cubicBezTo>
                <a:cubicBezTo>
                  <a:pt x="4844040" y="2186672"/>
                  <a:pt x="4839595" y="2191059"/>
                  <a:pt x="4834252" y="2191059"/>
                </a:cubicBezTo>
                <a:cubicBezTo>
                  <a:pt x="4828915" y="2191059"/>
                  <a:pt x="4824534" y="2186607"/>
                  <a:pt x="4824534" y="2181265"/>
                </a:cubicBezTo>
                <a:cubicBezTo>
                  <a:pt x="4824534" y="2175924"/>
                  <a:pt x="4828851" y="2171536"/>
                  <a:pt x="4834252" y="2171536"/>
                </a:cubicBezTo>
                <a:close/>
                <a:moveTo>
                  <a:pt x="5075485" y="2171535"/>
                </a:moveTo>
                <a:cubicBezTo>
                  <a:pt x="5080819" y="2171535"/>
                  <a:pt x="5085201" y="2175859"/>
                  <a:pt x="5085201" y="2181263"/>
                </a:cubicBezTo>
                <a:cubicBezTo>
                  <a:pt x="5085201" y="2186671"/>
                  <a:pt x="5080883" y="2191057"/>
                  <a:pt x="5075485" y="2191057"/>
                </a:cubicBezTo>
                <a:cubicBezTo>
                  <a:pt x="5070087" y="2191057"/>
                  <a:pt x="5065704" y="2186605"/>
                  <a:pt x="5065704" y="2181263"/>
                </a:cubicBezTo>
                <a:cubicBezTo>
                  <a:pt x="5065704" y="2175923"/>
                  <a:pt x="5070087" y="2171535"/>
                  <a:pt x="5075485" y="2171535"/>
                </a:cubicBezTo>
                <a:close/>
                <a:moveTo>
                  <a:pt x="5316710" y="2171533"/>
                </a:moveTo>
                <a:cubicBezTo>
                  <a:pt x="5322044" y="2171533"/>
                  <a:pt x="5326429" y="2175858"/>
                  <a:pt x="5326429" y="2181262"/>
                </a:cubicBezTo>
                <a:cubicBezTo>
                  <a:pt x="5326429" y="2186669"/>
                  <a:pt x="5322105" y="2191055"/>
                  <a:pt x="5316710" y="2191055"/>
                </a:cubicBezTo>
                <a:cubicBezTo>
                  <a:pt x="5311314" y="2191055"/>
                  <a:pt x="5306924" y="2186604"/>
                  <a:pt x="5306924" y="2181262"/>
                </a:cubicBezTo>
                <a:cubicBezTo>
                  <a:pt x="5306924" y="2175922"/>
                  <a:pt x="5311314" y="2171533"/>
                  <a:pt x="5316710" y="2171533"/>
                </a:cubicBezTo>
                <a:close/>
                <a:moveTo>
                  <a:pt x="5557991" y="2171532"/>
                </a:moveTo>
                <a:cubicBezTo>
                  <a:pt x="5563391" y="2171532"/>
                  <a:pt x="5567774" y="2175858"/>
                  <a:pt x="5567774" y="2181261"/>
                </a:cubicBezTo>
                <a:cubicBezTo>
                  <a:pt x="5567774" y="2186667"/>
                  <a:pt x="5563391" y="2191054"/>
                  <a:pt x="5557991" y="2191054"/>
                </a:cubicBezTo>
                <a:cubicBezTo>
                  <a:pt x="5552592" y="2191054"/>
                  <a:pt x="5548208" y="2186603"/>
                  <a:pt x="5548208" y="2181261"/>
                </a:cubicBezTo>
                <a:cubicBezTo>
                  <a:pt x="5548208" y="2175921"/>
                  <a:pt x="5552592" y="2171532"/>
                  <a:pt x="5557991" y="2171532"/>
                </a:cubicBezTo>
                <a:close/>
                <a:moveTo>
                  <a:pt x="5799205" y="2171531"/>
                </a:moveTo>
                <a:cubicBezTo>
                  <a:pt x="5804606" y="2171531"/>
                  <a:pt x="5808989" y="2175857"/>
                  <a:pt x="5808989" y="2181260"/>
                </a:cubicBezTo>
                <a:cubicBezTo>
                  <a:pt x="5808989" y="2186666"/>
                  <a:pt x="5804542" y="2191052"/>
                  <a:pt x="5799205" y="2191052"/>
                </a:cubicBezTo>
                <a:cubicBezTo>
                  <a:pt x="5793870" y="2191052"/>
                  <a:pt x="5789486" y="2186601"/>
                  <a:pt x="5789486" y="2181260"/>
                </a:cubicBezTo>
                <a:cubicBezTo>
                  <a:pt x="5789486" y="2175919"/>
                  <a:pt x="5793806" y="2171531"/>
                  <a:pt x="5799205" y="2171531"/>
                </a:cubicBezTo>
                <a:close/>
                <a:moveTo>
                  <a:pt x="6040432" y="2171530"/>
                </a:moveTo>
                <a:cubicBezTo>
                  <a:pt x="6045832" y="2171530"/>
                  <a:pt x="6050216" y="2175855"/>
                  <a:pt x="6050216" y="2181259"/>
                </a:cubicBezTo>
                <a:cubicBezTo>
                  <a:pt x="6050216" y="2186664"/>
                  <a:pt x="6045769" y="2191050"/>
                  <a:pt x="6040432" y="2191050"/>
                </a:cubicBezTo>
                <a:cubicBezTo>
                  <a:pt x="6035095" y="2191050"/>
                  <a:pt x="6030712" y="2186600"/>
                  <a:pt x="6030712" y="2181259"/>
                </a:cubicBezTo>
                <a:cubicBezTo>
                  <a:pt x="6030712" y="2175918"/>
                  <a:pt x="6035032" y="2171530"/>
                  <a:pt x="6040432" y="2171530"/>
                </a:cubicBezTo>
                <a:close/>
                <a:moveTo>
                  <a:pt x="6281661" y="2171529"/>
                </a:moveTo>
                <a:cubicBezTo>
                  <a:pt x="6286997" y="2171529"/>
                  <a:pt x="6291381" y="2175854"/>
                  <a:pt x="6291381" y="2181257"/>
                </a:cubicBezTo>
                <a:cubicBezTo>
                  <a:pt x="6291381" y="2186663"/>
                  <a:pt x="6287061" y="2191049"/>
                  <a:pt x="6281661" y="2191049"/>
                </a:cubicBezTo>
                <a:cubicBezTo>
                  <a:pt x="6276261" y="2191049"/>
                  <a:pt x="6271877" y="2186598"/>
                  <a:pt x="6271877" y="2181257"/>
                </a:cubicBezTo>
                <a:cubicBezTo>
                  <a:pt x="6271877" y="2175917"/>
                  <a:pt x="6276261" y="2171529"/>
                  <a:pt x="6281661" y="2171529"/>
                </a:cubicBezTo>
                <a:close/>
                <a:moveTo>
                  <a:pt x="6522889" y="2171528"/>
                </a:moveTo>
                <a:cubicBezTo>
                  <a:pt x="6528225" y="2171528"/>
                  <a:pt x="6532610" y="2175853"/>
                  <a:pt x="6532610" y="2181256"/>
                </a:cubicBezTo>
                <a:cubicBezTo>
                  <a:pt x="6532610" y="2186661"/>
                  <a:pt x="6528289" y="2191047"/>
                  <a:pt x="6522889" y="2191047"/>
                </a:cubicBezTo>
                <a:cubicBezTo>
                  <a:pt x="6517489" y="2191047"/>
                  <a:pt x="6513105" y="2186597"/>
                  <a:pt x="6513105" y="2181256"/>
                </a:cubicBezTo>
                <a:cubicBezTo>
                  <a:pt x="6513105" y="2175916"/>
                  <a:pt x="6517489" y="2171528"/>
                  <a:pt x="6522889" y="2171528"/>
                </a:cubicBezTo>
                <a:close/>
                <a:moveTo>
                  <a:pt x="6764118" y="2171527"/>
                </a:moveTo>
                <a:cubicBezTo>
                  <a:pt x="6769518" y="2171527"/>
                  <a:pt x="6773902" y="2175852"/>
                  <a:pt x="6773902" y="2181254"/>
                </a:cubicBezTo>
                <a:cubicBezTo>
                  <a:pt x="6773902" y="2186660"/>
                  <a:pt x="6769518" y="2191045"/>
                  <a:pt x="6764118" y="2191045"/>
                </a:cubicBezTo>
                <a:cubicBezTo>
                  <a:pt x="6758718" y="2191045"/>
                  <a:pt x="6754335" y="2186595"/>
                  <a:pt x="6754335" y="2181254"/>
                </a:cubicBezTo>
                <a:cubicBezTo>
                  <a:pt x="6754335" y="2175915"/>
                  <a:pt x="6758718" y="2171527"/>
                  <a:pt x="6764118" y="2171527"/>
                </a:cubicBezTo>
                <a:close/>
                <a:moveTo>
                  <a:pt x="7005346" y="2171526"/>
                </a:moveTo>
                <a:cubicBezTo>
                  <a:pt x="7010746" y="2171526"/>
                  <a:pt x="7015130" y="2175850"/>
                  <a:pt x="7015130" y="2181252"/>
                </a:cubicBezTo>
                <a:cubicBezTo>
                  <a:pt x="7015130" y="2186658"/>
                  <a:pt x="7010683" y="2191044"/>
                  <a:pt x="7005346" y="2191044"/>
                </a:cubicBezTo>
                <a:cubicBezTo>
                  <a:pt x="7000009" y="2191044"/>
                  <a:pt x="6995626" y="2186593"/>
                  <a:pt x="6995626" y="2181252"/>
                </a:cubicBezTo>
                <a:cubicBezTo>
                  <a:pt x="6995626" y="2175914"/>
                  <a:pt x="6999946" y="2171526"/>
                  <a:pt x="7005346" y="2171526"/>
                </a:cubicBezTo>
                <a:close/>
                <a:moveTo>
                  <a:pt x="7246575" y="2171524"/>
                </a:moveTo>
                <a:cubicBezTo>
                  <a:pt x="7251975" y="2171524"/>
                  <a:pt x="7256359" y="2175848"/>
                  <a:pt x="7256359" y="2181251"/>
                </a:cubicBezTo>
                <a:cubicBezTo>
                  <a:pt x="7256359" y="2186656"/>
                  <a:pt x="7251912" y="2191042"/>
                  <a:pt x="7246575" y="2191042"/>
                </a:cubicBezTo>
                <a:cubicBezTo>
                  <a:pt x="7241238" y="2191042"/>
                  <a:pt x="7236855" y="2186592"/>
                  <a:pt x="7236855" y="2181251"/>
                </a:cubicBezTo>
                <a:cubicBezTo>
                  <a:pt x="7236855" y="2175912"/>
                  <a:pt x="7241175" y="2171524"/>
                  <a:pt x="7246575" y="2171524"/>
                </a:cubicBezTo>
                <a:close/>
                <a:moveTo>
                  <a:pt x="7487803" y="2171523"/>
                </a:moveTo>
                <a:cubicBezTo>
                  <a:pt x="7493139" y="2171523"/>
                  <a:pt x="7497524" y="2175847"/>
                  <a:pt x="7497524" y="2181251"/>
                </a:cubicBezTo>
                <a:cubicBezTo>
                  <a:pt x="7497524" y="2186655"/>
                  <a:pt x="7493203" y="2191040"/>
                  <a:pt x="7487803" y="2191040"/>
                </a:cubicBezTo>
                <a:cubicBezTo>
                  <a:pt x="7482403" y="2191040"/>
                  <a:pt x="7478019" y="2186590"/>
                  <a:pt x="7478019" y="2181251"/>
                </a:cubicBezTo>
                <a:cubicBezTo>
                  <a:pt x="7478019" y="2175911"/>
                  <a:pt x="7482403" y="2171523"/>
                  <a:pt x="7487803" y="2171523"/>
                </a:cubicBezTo>
                <a:close/>
                <a:moveTo>
                  <a:pt x="7729032" y="2171522"/>
                </a:moveTo>
                <a:cubicBezTo>
                  <a:pt x="7734369" y="2171522"/>
                  <a:pt x="7738753" y="2175846"/>
                  <a:pt x="7738753" y="2181249"/>
                </a:cubicBezTo>
                <a:cubicBezTo>
                  <a:pt x="7738753" y="2186653"/>
                  <a:pt x="7734432" y="2191038"/>
                  <a:pt x="7729032" y="2191038"/>
                </a:cubicBezTo>
                <a:cubicBezTo>
                  <a:pt x="7723632" y="2191038"/>
                  <a:pt x="7719249" y="2186589"/>
                  <a:pt x="7719249" y="2181249"/>
                </a:cubicBezTo>
                <a:cubicBezTo>
                  <a:pt x="7719249" y="2175910"/>
                  <a:pt x="7723632" y="2171522"/>
                  <a:pt x="7729032" y="2171522"/>
                </a:cubicBezTo>
                <a:close/>
                <a:moveTo>
                  <a:pt x="7970260" y="2171521"/>
                </a:moveTo>
                <a:cubicBezTo>
                  <a:pt x="7975661" y="2171521"/>
                  <a:pt x="7980044" y="2175845"/>
                  <a:pt x="7980044" y="2181248"/>
                </a:cubicBezTo>
                <a:cubicBezTo>
                  <a:pt x="7980044" y="2186652"/>
                  <a:pt x="7975661" y="2191037"/>
                  <a:pt x="7970260" y="2191037"/>
                </a:cubicBezTo>
                <a:cubicBezTo>
                  <a:pt x="7964860" y="2191037"/>
                  <a:pt x="7960477" y="2186587"/>
                  <a:pt x="7960477" y="2181248"/>
                </a:cubicBezTo>
                <a:cubicBezTo>
                  <a:pt x="7960477" y="2175909"/>
                  <a:pt x="7964860" y="2171521"/>
                  <a:pt x="7970260" y="2171521"/>
                </a:cubicBezTo>
                <a:close/>
                <a:moveTo>
                  <a:pt x="8211553" y="2171520"/>
                </a:moveTo>
                <a:cubicBezTo>
                  <a:pt x="8216889" y="2171520"/>
                  <a:pt x="8221273" y="2175844"/>
                  <a:pt x="8221273" y="2181246"/>
                </a:cubicBezTo>
                <a:cubicBezTo>
                  <a:pt x="8221273" y="2186650"/>
                  <a:pt x="8216953" y="2191035"/>
                  <a:pt x="8211553" y="2191035"/>
                </a:cubicBezTo>
                <a:cubicBezTo>
                  <a:pt x="8206152" y="2191035"/>
                  <a:pt x="8201769" y="2186585"/>
                  <a:pt x="8201769" y="2181246"/>
                </a:cubicBezTo>
                <a:cubicBezTo>
                  <a:pt x="8201769" y="2175907"/>
                  <a:pt x="8206152" y="2171520"/>
                  <a:pt x="8211553" y="2171520"/>
                </a:cubicBezTo>
                <a:close/>
                <a:moveTo>
                  <a:pt x="8452781" y="2171519"/>
                </a:moveTo>
                <a:cubicBezTo>
                  <a:pt x="8458181" y="2171519"/>
                  <a:pt x="8462566" y="2175842"/>
                  <a:pt x="8462566" y="2181245"/>
                </a:cubicBezTo>
                <a:cubicBezTo>
                  <a:pt x="8462566" y="2186648"/>
                  <a:pt x="8458118" y="2191033"/>
                  <a:pt x="8452781" y="2191033"/>
                </a:cubicBezTo>
                <a:cubicBezTo>
                  <a:pt x="8447445" y="2191033"/>
                  <a:pt x="8443061" y="2186583"/>
                  <a:pt x="8443061" y="2181245"/>
                </a:cubicBezTo>
                <a:cubicBezTo>
                  <a:pt x="8443061" y="2175906"/>
                  <a:pt x="8447381" y="2171519"/>
                  <a:pt x="8452781" y="2171519"/>
                </a:cubicBezTo>
                <a:close/>
                <a:moveTo>
                  <a:pt x="8694009" y="2171518"/>
                </a:moveTo>
                <a:cubicBezTo>
                  <a:pt x="8699346" y="2171518"/>
                  <a:pt x="8703730" y="2175841"/>
                  <a:pt x="8703730" y="2181243"/>
                </a:cubicBezTo>
                <a:cubicBezTo>
                  <a:pt x="8703730" y="2186646"/>
                  <a:pt x="8699346" y="2191032"/>
                  <a:pt x="8694009" y="2191032"/>
                </a:cubicBezTo>
                <a:cubicBezTo>
                  <a:pt x="8688673" y="2191032"/>
                  <a:pt x="8684289" y="2186582"/>
                  <a:pt x="8684289" y="2181243"/>
                </a:cubicBezTo>
                <a:cubicBezTo>
                  <a:pt x="8684289" y="2175905"/>
                  <a:pt x="8688609" y="2171518"/>
                  <a:pt x="8694009" y="2171518"/>
                </a:cubicBezTo>
                <a:close/>
                <a:moveTo>
                  <a:pt x="8935237" y="2171518"/>
                </a:moveTo>
                <a:cubicBezTo>
                  <a:pt x="8940574" y="2171518"/>
                  <a:pt x="8944958" y="2175839"/>
                  <a:pt x="8944958" y="2181242"/>
                </a:cubicBezTo>
                <a:cubicBezTo>
                  <a:pt x="8944958" y="2186645"/>
                  <a:pt x="8940638" y="2191030"/>
                  <a:pt x="8935237" y="2191030"/>
                </a:cubicBezTo>
                <a:cubicBezTo>
                  <a:pt x="8929837" y="2191030"/>
                  <a:pt x="8925454" y="2186580"/>
                  <a:pt x="8925454" y="2181242"/>
                </a:cubicBezTo>
                <a:cubicBezTo>
                  <a:pt x="8925454" y="2175903"/>
                  <a:pt x="8929837" y="2171518"/>
                  <a:pt x="8935237" y="2171518"/>
                </a:cubicBezTo>
                <a:close/>
                <a:moveTo>
                  <a:pt x="9176467" y="2171516"/>
                </a:moveTo>
                <a:cubicBezTo>
                  <a:pt x="9181803" y="2171516"/>
                  <a:pt x="9186187" y="2175838"/>
                  <a:pt x="9186187" y="2181241"/>
                </a:cubicBezTo>
                <a:cubicBezTo>
                  <a:pt x="9186187" y="2186643"/>
                  <a:pt x="9181867" y="2191029"/>
                  <a:pt x="9176467" y="2191029"/>
                </a:cubicBezTo>
                <a:cubicBezTo>
                  <a:pt x="9171066" y="2191029"/>
                  <a:pt x="9166683" y="2186579"/>
                  <a:pt x="9166683" y="2181241"/>
                </a:cubicBezTo>
                <a:cubicBezTo>
                  <a:pt x="9166683" y="2175902"/>
                  <a:pt x="9171066" y="2171516"/>
                  <a:pt x="9176467" y="2171516"/>
                </a:cubicBezTo>
                <a:close/>
                <a:moveTo>
                  <a:pt x="9417695" y="2171515"/>
                </a:moveTo>
                <a:cubicBezTo>
                  <a:pt x="9423031" y="2171515"/>
                  <a:pt x="9427416" y="2175837"/>
                  <a:pt x="9427416" y="2181239"/>
                </a:cubicBezTo>
                <a:cubicBezTo>
                  <a:pt x="9427416" y="2186641"/>
                  <a:pt x="9423095" y="2191027"/>
                  <a:pt x="9417695" y="2191027"/>
                </a:cubicBezTo>
                <a:cubicBezTo>
                  <a:pt x="9412295" y="2191027"/>
                  <a:pt x="9407911" y="2186578"/>
                  <a:pt x="9407911" y="2181239"/>
                </a:cubicBezTo>
                <a:cubicBezTo>
                  <a:pt x="9407911" y="2175901"/>
                  <a:pt x="9412295" y="2171515"/>
                  <a:pt x="9417695" y="2171515"/>
                </a:cubicBezTo>
                <a:close/>
                <a:moveTo>
                  <a:pt x="9649203" y="1930353"/>
                </a:moveTo>
                <a:cubicBezTo>
                  <a:pt x="9654540" y="1930353"/>
                  <a:pt x="9658923" y="1934802"/>
                  <a:pt x="9658923" y="1940093"/>
                </a:cubicBezTo>
                <a:cubicBezTo>
                  <a:pt x="9658923" y="1945433"/>
                  <a:pt x="9654540" y="1949817"/>
                  <a:pt x="9649203" y="1949817"/>
                </a:cubicBezTo>
                <a:cubicBezTo>
                  <a:pt x="9643866" y="1949817"/>
                  <a:pt x="9639483" y="1945495"/>
                  <a:pt x="9639483" y="1940093"/>
                </a:cubicBezTo>
                <a:cubicBezTo>
                  <a:pt x="9639483" y="1934738"/>
                  <a:pt x="9643803" y="1930353"/>
                  <a:pt x="9649203" y="1930353"/>
                </a:cubicBezTo>
                <a:close/>
                <a:moveTo>
                  <a:pt x="9890432" y="1930351"/>
                </a:moveTo>
                <a:cubicBezTo>
                  <a:pt x="9895768" y="1930351"/>
                  <a:pt x="9900152" y="1934799"/>
                  <a:pt x="9900152" y="1940091"/>
                </a:cubicBezTo>
                <a:cubicBezTo>
                  <a:pt x="9900152" y="1945431"/>
                  <a:pt x="9895832" y="1949814"/>
                  <a:pt x="9890432" y="1949814"/>
                </a:cubicBezTo>
                <a:cubicBezTo>
                  <a:pt x="9885031" y="1949814"/>
                  <a:pt x="9880648" y="1945492"/>
                  <a:pt x="9880648" y="1940091"/>
                </a:cubicBezTo>
                <a:cubicBezTo>
                  <a:pt x="9880648" y="1934735"/>
                  <a:pt x="9885031" y="1930351"/>
                  <a:pt x="9890432" y="1930351"/>
                </a:cubicBezTo>
                <a:close/>
                <a:moveTo>
                  <a:pt x="10131660" y="1930347"/>
                </a:moveTo>
                <a:cubicBezTo>
                  <a:pt x="10137060" y="1930347"/>
                  <a:pt x="10141444" y="1934796"/>
                  <a:pt x="10141444" y="1940088"/>
                </a:cubicBezTo>
                <a:cubicBezTo>
                  <a:pt x="10141444" y="1945429"/>
                  <a:pt x="10136997" y="1949811"/>
                  <a:pt x="10131660" y="1949811"/>
                </a:cubicBezTo>
                <a:cubicBezTo>
                  <a:pt x="10126323" y="1949811"/>
                  <a:pt x="10121940" y="1945490"/>
                  <a:pt x="10121940" y="1940088"/>
                </a:cubicBezTo>
                <a:cubicBezTo>
                  <a:pt x="10121940" y="1934732"/>
                  <a:pt x="10126260" y="1930347"/>
                  <a:pt x="10131660" y="1930347"/>
                </a:cubicBezTo>
                <a:close/>
                <a:moveTo>
                  <a:pt x="10372888" y="1930344"/>
                </a:moveTo>
                <a:cubicBezTo>
                  <a:pt x="10378288" y="1930344"/>
                  <a:pt x="10382673" y="1934793"/>
                  <a:pt x="10382673" y="1940086"/>
                </a:cubicBezTo>
                <a:cubicBezTo>
                  <a:pt x="10382673" y="1945426"/>
                  <a:pt x="10378225" y="1949809"/>
                  <a:pt x="10372888" y="1949809"/>
                </a:cubicBezTo>
                <a:cubicBezTo>
                  <a:pt x="10367552" y="1949809"/>
                  <a:pt x="10363168" y="1945488"/>
                  <a:pt x="10363168" y="1940086"/>
                </a:cubicBezTo>
                <a:cubicBezTo>
                  <a:pt x="10363168" y="1934729"/>
                  <a:pt x="10367488" y="1930344"/>
                  <a:pt x="10372888" y="1930344"/>
                </a:cubicBezTo>
                <a:close/>
                <a:moveTo>
                  <a:pt x="10614116" y="1930341"/>
                </a:moveTo>
                <a:cubicBezTo>
                  <a:pt x="10619516" y="1930341"/>
                  <a:pt x="10623901" y="1934790"/>
                  <a:pt x="10623901" y="1940084"/>
                </a:cubicBezTo>
                <a:cubicBezTo>
                  <a:pt x="10623901" y="1945423"/>
                  <a:pt x="10619454" y="1949807"/>
                  <a:pt x="10614116" y="1949807"/>
                </a:cubicBezTo>
                <a:cubicBezTo>
                  <a:pt x="10608780" y="1949807"/>
                  <a:pt x="10604396" y="1945486"/>
                  <a:pt x="10604396" y="1940084"/>
                </a:cubicBezTo>
                <a:cubicBezTo>
                  <a:pt x="10604396" y="1934726"/>
                  <a:pt x="10608716" y="1930341"/>
                  <a:pt x="10614116" y="1930341"/>
                </a:cubicBezTo>
                <a:close/>
                <a:moveTo>
                  <a:pt x="10855345" y="1930338"/>
                </a:moveTo>
                <a:cubicBezTo>
                  <a:pt x="10860682" y="1930338"/>
                  <a:pt x="10865065" y="1934787"/>
                  <a:pt x="10865065" y="1940082"/>
                </a:cubicBezTo>
                <a:cubicBezTo>
                  <a:pt x="10865065" y="1945421"/>
                  <a:pt x="10860682" y="1949805"/>
                  <a:pt x="10855345" y="1949805"/>
                </a:cubicBezTo>
                <a:cubicBezTo>
                  <a:pt x="10850008" y="1949805"/>
                  <a:pt x="10845625" y="1945483"/>
                  <a:pt x="10845625" y="1940082"/>
                </a:cubicBezTo>
                <a:cubicBezTo>
                  <a:pt x="10845625" y="1934723"/>
                  <a:pt x="10849945" y="1930338"/>
                  <a:pt x="10855345" y="1930338"/>
                </a:cubicBezTo>
                <a:close/>
                <a:moveTo>
                  <a:pt x="11096574" y="1930335"/>
                </a:moveTo>
                <a:cubicBezTo>
                  <a:pt x="11101910" y="1930335"/>
                  <a:pt x="11106294" y="1934784"/>
                  <a:pt x="11106294" y="1940079"/>
                </a:cubicBezTo>
                <a:cubicBezTo>
                  <a:pt x="11106294" y="1945419"/>
                  <a:pt x="11101974" y="1949802"/>
                  <a:pt x="11096574" y="1949802"/>
                </a:cubicBezTo>
                <a:cubicBezTo>
                  <a:pt x="11091174" y="1949802"/>
                  <a:pt x="11086790" y="1945481"/>
                  <a:pt x="11086790" y="1940079"/>
                </a:cubicBezTo>
                <a:cubicBezTo>
                  <a:pt x="11086790" y="1934720"/>
                  <a:pt x="11091174" y="1930335"/>
                  <a:pt x="11096574" y="1930335"/>
                </a:cubicBezTo>
                <a:close/>
                <a:moveTo>
                  <a:pt x="11337802" y="1930332"/>
                </a:moveTo>
                <a:cubicBezTo>
                  <a:pt x="11343202" y="1930332"/>
                  <a:pt x="11347587" y="1934781"/>
                  <a:pt x="11347587" y="1940077"/>
                </a:cubicBezTo>
                <a:cubicBezTo>
                  <a:pt x="11347587" y="1945417"/>
                  <a:pt x="11343139" y="1949800"/>
                  <a:pt x="11337802" y="1949800"/>
                </a:cubicBezTo>
                <a:cubicBezTo>
                  <a:pt x="11332466" y="1949800"/>
                  <a:pt x="11328082" y="1945479"/>
                  <a:pt x="11328082" y="1940077"/>
                </a:cubicBezTo>
                <a:cubicBezTo>
                  <a:pt x="11328082" y="1934717"/>
                  <a:pt x="11332402" y="1930332"/>
                  <a:pt x="11337802" y="1930332"/>
                </a:cubicBezTo>
                <a:close/>
                <a:moveTo>
                  <a:pt x="11579030" y="1930329"/>
                </a:moveTo>
                <a:cubicBezTo>
                  <a:pt x="11584430" y="1930329"/>
                  <a:pt x="11588815" y="1934778"/>
                  <a:pt x="11588815" y="1940075"/>
                </a:cubicBezTo>
                <a:cubicBezTo>
                  <a:pt x="11588815" y="1945414"/>
                  <a:pt x="11584367" y="1949798"/>
                  <a:pt x="11579030" y="1949798"/>
                </a:cubicBezTo>
                <a:cubicBezTo>
                  <a:pt x="11573694" y="1949798"/>
                  <a:pt x="11569310" y="1945477"/>
                  <a:pt x="11569310" y="1940075"/>
                </a:cubicBezTo>
                <a:cubicBezTo>
                  <a:pt x="11569310" y="1934713"/>
                  <a:pt x="11573630" y="1930329"/>
                  <a:pt x="11579030" y="1930329"/>
                </a:cubicBezTo>
                <a:close/>
                <a:moveTo>
                  <a:pt x="11820259" y="1930326"/>
                </a:moveTo>
                <a:cubicBezTo>
                  <a:pt x="11825659" y="1930326"/>
                  <a:pt x="11830043" y="1934774"/>
                  <a:pt x="11830043" y="1940073"/>
                </a:cubicBezTo>
                <a:cubicBezTo>
                  <a:pt x="11830043" y="1945413"/>
                  <a:pt x="11825596" y="1949795"/>
                  <a:pt x="11820259" y="1949795"/>
                </a:cubicBezTo>
                <a:cubicBezTo>
                  <a:pt x="11814922" y="1949795"/>
                  <a:pt x="11810539" y="1945475"/>
                  <a:pt x="11810539" y="1940073"/>
                </a:cubicBezTo>
                <a:cubicBezTo>
                  <a:pt x="11810539" y="1934710"/>
                  <a:pt x="11814859" y="1930326"/>
                  <a:pt x="11820259" y="1930326"/>
                </a:cubicBezTo>
                <a:close/>
                <a:moveTo>
                  <a:pt x="9721" y="1930323"/>
                </a:moveTo>
                <a:cubicBezTo>
                  <a:pt x="15121" y="1930323"/>
                  <a:pt x="19505" y="1934771"/>
                  <a:pt x="19505" y="1940071"/>
                </a:cubicBezTo>
                <a:cubicBezTo>
                  <a:pt x="19505" y="1945411"/>
                  <a:pt x="15058" y="1949794"/>
                  <a:pt x="9721" y="1949794"/>
                </a:cubicBezTo>
                <a:cubicBezTo>
                  <a:pt x="4385" y="1949794"/>
                  <a:pt x="1" y="1945473"/>
                  <a:pt x="1" y="1940071"/>
                </a:cubicBezTo>
                <a:cubicBezTo>
                  <a:pt x="1" y="1934707"/>
                  <a:pt x="4321" y="1930323"/>
                  <a:pt x="9721" y="1930323"/>
                </a:cubicBezTo>
                <a:close/>
                <a:moveTo>
                  <a:pt x="251004" y="1930319"/>
                </a:moveTo>
                <a:cubicBezTo>
                  <a:pt x="256404" y="1930319"/>
                  <a:pt x="260788" y="1934768"/>
                  <a:pt x="260788" y="1940069"/>
                </a:cubicBezTo>
                <a:cubicBezTo>
                  <a:pt x="260788" y="1945408"/>
                  <a:pt x="256341" y="1949792"/>
                  <a:pt x="251004" y="1949792"/>
                </a:cubicBezTo>
                <a:cubicBezTo>
                  <a:pt x="245668" y="1949792"/>
                  <a:pt x="241284" y="1945471"/>
                  <a:pt x="241284" y="1940069"/>
                </a:cubicBezTo>
                <a:cubicBezTo>
                  <a:pt x="241284" y="1934704"/>
                  <a:pt x="245604" y="1930319"/>
                  <a:pt x="251004" y="1930319"/>
                </a:cubicBezTo>
                <a:close/>
                <a:moveTo>
                  <a:pt x="492224" y="1930316"/>
                </a:moveTo>
                <a:cubicBezTo>
                  <a:pt x="497560" y="1930316"/>
                  <a:pt x="501944" y="1934765"/>
                  <a:pt x="501944" y="1940067"/>
                </a:cubicBezTo>
                <a:cubicBezTo>
                  <a:pt x="501944" y="1945406"/>
                  <a:pt x="497624" y="1949789"/>
                  <a:pt x="492224" y="1949789"/>
                </a:cubicBezTo>
                <a:cubicBezTo>
                  <a:pt x="486824" y="1949789"/>
                  <a:pt x="482440" y="1945469"/>
                  <a:pt x="482440" y="1940067"/>
                </a:cubicBezTo>
                <a:cubicBezTo>
                  <a:pt x="482440" y="1934701"/>
                  <a:pt x="486824" y="1930316"/>
                  <a:pt x="492224" y="1930316"/>
                </a:cubicBezTo>
                <a:close/>
                <a:moveTo>
                  <a:pt x="733445" y="1930313"/>
                </a:moveTo>
                <a:cubicBezTo>
                  <a:pt x="738781" y="1930313"/>
                  <a:pt x="743165" y="1934762"/>
                  <a:pt x="743165" y="1940065"/>
                </a:cubicBezTo>
                <a:cubicBezTo>
                  <a:pt x="743165" y="1945404"/>
                  <a:pt x="738845" y="1949788"/>
                  <a:pt x="733445" y="1949788"/>
                </a:cubicBezTo>
                <a:cubicBezTo>
                  <a:pt x="728045" y="1949788"/>
                  <a:pt x="723661" y="1945466"/>
                  <a:pt x="723661" y="1940065"/>
                </a:cubicBezTo>
                <a:cubicBezTo>
                  <a:pt x="723661" y="1934698"/>
                  <a:pt x="728045" y="1930313"/>
                  <a:pt x="733445" y="1930313"/>
                </a:cubicBezTo>
                <a:close/>
                <a:moveTo>
                  <a:pt x="974665" y="1930310"/>
                </a:moveTo>
                <a:cubicBezTo>
                  <a:pt x="980065" y="1930310"/>
                  <a:pt x="984449" y="1934759"/>
                  <a:pt x="984449" y="1940062"/>
                </a:cubicBezTo>
                <a:cubicBezTo>
                  <a:pt x="984449" y="1945403"/>
                  <a:pt x="980001" y="1949786"/>
                  <a:pt x="974665" y="1949786"/>
                </a:cubicBezTo>
                <a:cubicBezTo>
                  <a:pt x="969329" y="1949786"/>
                  <a:pt x="964945" y="1945465"/>
                  <a:pt x="964945" y="1940062"/>
                </a:cubicBezTo>
                <a:cubicBezTo>
                  <a:pt x="964945" y="1934695"/>
                  <a:pt x="969265" y="1930310"/>
                  <a:pt x="974665" y="1930310"/>
                </a:cubicBezTo>
                <a:close/>
                <a:moveTo>
                  <a:pt x="1215885" y="1930307"/>
                </a:moveTo>
                <a:cubicBezTo>
                  <a:pt x="1221285" y="1930307"/>
                  <a:pt x="1225669" y="1934756"/>
                  <a:pt x="1225669" y="1940061"/>
                </a:cubicBezTo>
                <a:cubicBezTo>
                  <a:pt x="1225669" y="1945400"/>
                  <a:pt x="1221222" y="1949784"/>
                  <a:pt x="1215885" y="1949784"/>
                </a:cubicBezTo>
                <a:cubicBezTo>
                  <a:pt x="1210549" y="1949784"/>
                  <a:pt x="1206165" y="1945462"/>
                  <a:pt x="1206165" y="1940061"/>
                </a:cubicBezTo>
                <a:cubicBezTo>
                  <a:pt x="1206165" y="1934692"/>
                  <a:pt x="1210485" y="1930307"/>
                  <a:pt x="1215885" y="1930307"/>
                </a:cubicBezTo>
                <a:close/>
                <a:moveTo>
                  <a:pt x="1457106" y="1930304"/>
                </a:moveTo>
                <a:cubicBezTo>
                  <a:pt x="1462442" y="1930304"/>
                  <a:pt x="1466826" y="1934753"/>
                  <a:pt x="1466826" y="1940058"/>
                </a:cubicBezTo>
                <a:cubicBezTo>
                  <a:pt x="1466826" y="1945398"/>
                  <a:pt x="1462506" y="1949781"/>
                  <a:pt x="1457106" y="1949781"/>
                </a:cubicBezTo>
                <a:cubicBezTo>
                  <a:pt x="1451706" y="1949781"/>
                  <a:pt x="1447322" y="1945461"/>
                  <a:pt x="1447322" y="1940058"/>
                </a:cubicBezTo>
                <a:cubicBezTo>
                  <a:pt x="1447322" y="1934689"/>
                  <a:pt x="1451706" y="1930304"/>
                  <a:pt x="1457106" y="1930304"/>
                </a:cubicBezTo>
                <a:close/>
                <a:moveTo>
                  <a:pt x="1698331" y="1930301"/>
                </a:moveTo>
                <a:cubicBezTo>
                  <a:pt x="1703732" y="1930301"/>
                  <a:pt x="1708117" y="1934750"/>
                  <a:pt x="1708117" y="1940056"/>
                </a:cubicBezTo>
                <a:cubicBezTo>
                  <a:pt x="1708117" y="1945396"/>
                  <a:pt x="1703732" y="1949780"/>
                  <a:pt x="1698331" y="1949780"/>
                </a:cubicBezTo>
                <a:cubicBezTo>
                  <a:pt x="1692929" y="1949780"/>
                  <a:pt x="1688546" y="1945459"/>
                  <a:pt x="1688546" y="1940056"/>
                </a:cubicBezTo>
                <a:cubicBezTo>
                  <a:pt x="1688546" y="1934685"/>
                  <a:pt x="1692929" y="1930301"/>
                  <a:pt x="1698331" y="1930301"/>
                </a:cubicBezTo>
                <a:close/>
                <a:moveTo>
                  <a:pt x="1939580" y="1930298"/>
                </a:moveTo>
                <a:cubicBezTo>
                  <a:pt x="1944980" y="1930298"/>
                  <a:pt x="1949364" y="1934747"/>
                  <a:pt x="1949364" y="1940054"/>
                </a:cubicBezTo>
                <a:cubicBezTo>
                  <a:pt x="1949364" y="1945394"/>
                  <a:pt x="1944916" y="1949778"/>
                  <a:pt x="1939580" y="1949778"/>
                </a:cubicBezTo>
                <a:cubicBezTo>
                  <a:pt x="1934245" y="1949778"/>
                  <a:pt x="1929860" y="1945457"/>
                  <a:pt x="1929860" y="1940054"/>
                </a:cubicBezTo>
                <a:cubicBezTo>
                  <a:pt x="1929860" y="1934682"/>
                  <a:pt x="1934181" y="1930298"/>
                  <a:pt x="1939580" y="1930298"/>
                </a:cubicBezTo>
                <a:close/>
                <a:moveTo>
                  <a:pt x="2180788" y="1930295"/>
                </a:moveTo>
                <a:cubicBezTo>
                  <a:pt x="2186189" y="1930295"/>
                  <a:pt x="2190580" y="1934744"/>
                  <a:pt x="2190580" y="1940052"/>
                </a:cubicBezTo>
                <a:cubicBezTo>
                  <a:pt x="2190580" y="1945392"/>
                  <a:pt x="2186136" y="1949775"/>
                  <a:pt x="2180788" y="1949775"/>
                </a:cubicBezTo>
                <a:cubicBezTo>
                  <a:pt x="2175475" y="1949775"/>
                  <a:pt x="2171083" y="1945455"/>
                  <a:pt x="2171083" y="1940052"/>
                </a:cubicBezTo>
                <a:cubicBezTo>
                  <a:pt x="2171083" y="1934679"/>
                  <a:pt x="2175412" y="1930295"/>
                  <a:pt x="2180788" y="1930295"/>
                </a:cubicBezTo>
                <a:close/>
                <a:moveTo>
                  <a:pt x="2422036" y="1930292"/>
                </a:moveTo>
                <a:cubicBezTo>
                  <a:pt x="2427370" y="1930292"/>
                  <a:pt x="2431752" y="1934741"/>
                  <a:pt x="2431752" y="1940050"/>
                </a:cubicBezTo>
                <a:cubicBezTo>
                  <a:pt x="2431752" y="1945390"/>
                  <a:pt x="2427434" y="1949773"/>
                  <a:pt x="2422036" y="1949773"/>
                </a:cubicBezTo>
                <a:cubicBezTo>
                  <a:pt x="2416638" y="1949773"/>
                  <a:pt x="2412256" y="1945452"/>
                  <a:pt x="2412256" y="1940050"/>
                </a:cubicBezTo>
                <a:cubicBezTo>
                  <a:pt x="2412256" y="1934676"/>
                  <a:pt x="2416638" y="1930292"/>
                  <a:pt x="2422036" y="1930292"/>
                </a:cubicBezTo>
                <a:close/>
                <a:moveTo>
                  <a:pt x="2663275" y="1930289"/>
                </a:moveTo>
                <a:cubicBezTo>
                  <a:pt x="2668611" y="1930289"/>
                  <a:pt x="2672996" y="1934737"/>
                  <a:pt x="2672996" y="1940048"/>
                </a:cubicBezTo>
                <a:cubicBezTo>
                  <a:pt x="2672996" y="1945388"/>
                  <a:pt x="2668674" y="1949771"/>
                  <a:pt x="2663275" y="1949771"/>
                </a:cubicBezTo>
                <a:cubicBezTo>
                  <a:pt x="2657875" y="1949771"/>
                  <a:pt x="2653491" y="1945451"/>
                  <a:pt x="2653491" y="1940048"/>
                </a:cubicBezTo>
                <a:cubicBezTo>
                  <a:pt x="2653491" y="1934673"/>
                  <a:pt x="2657875" y="1930289"/>
                  <a:pt x="2663275" y="1930289"/>
                </a:cubicBezTo>
                <a:close/>
                <a:moveTo>
                  <a:pt x="2904571" y="1930286"/>
                </a:moveTo>
                <a:cubicBezTo>
                  <a:pt x="2909971" y="1930286"/>
                  <a:pt x="2914354" y="1934734"/>
                  <a:pt x="2914354" y="1940046"/>
                </a:cubicBezTo>
                <a:cubicBezTo>
                  <a:pt x="2914354" y="1945386"/>
                  <a:pt x="2909971" y="1949769"/>
                  <a:pt x="2904571" y="1949769"/>
                </a:cubicBezTo>
                <a:cubicBezTo>
                  <a:pt x="2899173" y="1949769"/>
                  <a:pt x="2894789" y="1945448"/>
                  <a:pt x="2894789" y="1940046"/>
                </a:cubicBezTo>
                <a:cubicBezTo>
                  <a:pt x="2894789" y="1934670"/>
                  <a:pt x="2899173" y="1930286"/>
                  <a:pt x="2904571" y="1930286"/>
                </a:cubicBezTo>
                <a:close/>
                <a:moveTo>
                  <a:pt x="3145750" y="1930282"/>
                </a:moveTo>
                <a:cubicBezTo>
                  <a:pt x="3151148" y="1930282"/>
                  <a:pt x="3155532" y="1934731"/>
                  <a:pt x="3155532" y="1940044"/>
                </a:cubicBezTo>
                <a:cubicBezTo>
                  <a:pt x="3155532" y="1945384"/>
                  <a:pt x="3151085" y="1949768"/>
                  <a:pt x="3145750" y="1949768"/>
                </a:cubicBezTo>
                <a:cubicBezTo>
                  <a:pt x="3140414" y="1949768"/>
                  <a:pt x="3136031" y="1945446"/>
                  <a:pt x="3136031" y="1940044"/>
                </a:cubicBezTo>
                <a:cubicBezTo>
                  <a:pt x="3136031" y="1934667"/>
                  <a:pt x="3140350" y="1930282"/>
                  <a:pt x="3145750" y="1930282"/>
                </a:cubicBezTo>
                <a:close/>
                <a:moveTo>
                  <a:pt x="3386957" y="1930279"/>
                </a:moveTo>
                <a:cubicBezTo>
                  <a:pt x="3392358" y="1930279"/>
                  <a:pt x="3396743" y="1934728"/>
                  <a:pt x="3396743" y="1940042"/>
                </a:cubicBezTo>
                <a:cubicBezTo>
                  <a:pt x="3396743" y="1945381"/>
                  <a:pt x="3392295" y="1949765"/>
                  <a:pt x="3386957" y="1949765"/>
                </a:cubicBezTo>
                <a:cubicBezTo>
                  <a:pt x="3381621" y="1949765"/>
                  <a:pt x="3377235" y="1945444"/>
                  <a:pt x="3377235" y="1940042"/>
                </a:cubicBezTo>
                <a:cubicBezTo>
                  <a:pt x="3377235" y="1934664"/>
                  <a:pt x="3381556" y="1930279"/>
                  <a:pt x="3386957" y="1930279"/>
                </a:cubicBezTo>
                <a:close/>
                <a:moveTo>
                  <a:pt x="3628211" y="1930276"/>
                </a:moveTo>
                <a:cubicBezTo>
                  <a:pt x="3633528" y="1930276"/>
                  <a:pt x="3637936" y="1934725"/>
                  <a:pt x="3637936" y="1940040"/>
                </a:cubicBezTo>
                <a:cubicBezTo>
                  <a:pt x="3637936" y="1945379"/>
                  <a:pt x="3633592" y="1949763"/>
                  <a:pt x="3628211" y="1949763"/>
                </a:cubicBezTo>
                <a:cubicBezTo>
                  <a:pt x="3622813" y="1949763"/>
                  <a:pt x="3618429" y="1945442"/>
                  <a:pt x="3618429" y="1940040"/>
                </a:cubicBezTo>
                <a:cubicBezTo>
                  <a:pt x="3618429" y="1934661"/>
                  <a:pt x="3622813" y="1930276"/>
                  <a:pt x="3628211" y="1930276"/>
                </a:cubicBezTo>
                <a:close/>
                <a:moveTo>
                  <a:pt x="3869430" y="1930273"/>
                </a:moveTo>
                <a:cubicBezTo>
                  <a:pt x="3874763" y="1930273"/>
                  <a:pt x="3879147" y="1934722"/>
                  <a:pt x="3879147" y="1940038"/>
                </a:cubicBezTo>
                <a:cubicBezTo>
                  <a:pt x="3879147" y="1945377"/>
                  <a:pt x="3874826" y="1949761"/>
                  <a:pt x="3869430" y="1949761"/>
                </a:cubicBezTo>
                <a:cubicBezTo>
                  <a:pt x="3864030" y="1949761"/>
                  <a:pt x="3859646" y="1945440"/>
                  <a:pt x="3859646" y="1940038"/>
                </a:cubicBezTo>
                <a:cubicBezTo>
                  <a:pt x="3859646" y="1934658"/>
                  <a:pt x="3864030" y="1930273"/>
                  <a:pt x="3869430" y="1930273"/>
                </a:cubicBezTo>
                <a:close/>
                <a:moveTo>
                  <a:pt x="4110581" y="1930270"/>
                </a:moveTo>
                <a:cubicBezTo>
                  <a:pt x="4115984" y="1930270"/>
                  <a:pt x="4120362" y="1934719"/>
                  <a:pt x="4120362" y="1940036"/>
                </a:cubicBezTo>
                <a:cubicBezTo>
                  <a:pt x="4120362" y="1945375"/>
                  <a:pt x="4115984" y="1949759"/>
                  <a:pt x="4110581" y="1949759"/>
                </a:cubicBezTo>
                <a:cubicBezTo>
                  <a:pt x="4105180" y="1949759"/>
                  <a:pt x="4100797" y="1945438"/>
                  <a:pt x="4100797" y="1940036"/>
                </a:cubicBezTo>
                <a:cubicBezTo>
                  <a:pt x="4100797" y="1934655"/>
                  <a:pt x="4105180" y="1930270"/>
                  <a:pt x="4110581" y="1930270"/>
                </a:cubicBezTo>
                <a:close/>
                <a:moveTo>
                  <a:pt x="4351806" y="1930267"/>
                </a:moveTo>
                <a:cubicBezTo>
                  <a:pt x="4357195" y="1930267"/>
                  <a:pt x="4361580" y="1934716"/>
                  <a:pt x="4361580" y="1940034"/>
                </a:cubicBezTo>
                <a:cubicBezTo>
                  <a:pt x="4361580" y="1945372"/>
                  <a:pt x="4357195" y="1949757"/>
                  <a:pt x="4351806" y="1949757"/>
                </a:cubicBezTo>
                <a:cubicBezTo>
                  <a:pt x="4346397" y="1949757"/>
                  <a:pt x="4342006" y="1945435"/>
                  <a:pt x="4342006" y="1940034"/>
                </a:cubicBezTo>
                <a:cubicBezTo>
                  <a:pt x="4342006" y="1934651"/>
                  <a:pt x="4346397" y="1930267"/>
                  <a:pt x="4351806" y="1930267"/>
                </a:cubicBezTo>
                <a:close/>
                <a:moveTo>
                  <a:pt x="4593017" y="1930264"/>
                </a:moveTo>
                <a:cubicBezTo>
                  <a:pt x="4598413" y="1930264"/>
                  <a:pt x="4602795" y="1934713"/>
                  <a:pt x="4602795" y="1940031"/>
                </a:cubicBezTo>
                <a:cubicBezTo>
                  <a:pt x="4602795" y="1945370"/>
                  <a:pt x="4598350" y="1949754"/>
                  <a:pt x="4593017" y="1949754"/>
                </a:cubicBezTo>
                <a:cubicBezTo>
                  <a:pt x="4587686" y="1949754"/>
                  <a:pt x="4583304" y="1945433"/>
                  <a:pt x="4583304" y="1940031"/>
                </a:cubicBezTo>
                <a:cubicBezTo>
                  <a:pt x="4583304" y="1934648"/>
                  <a:pt x="4587622" y="1930264"/>
                  <a:pt x="4593017" y="1930264"/>
                </a:cubicBezTo>
                <a:close/>
                <a:moveTo>
                  <a:pt x="4834252" y="1930261"/>
                </a:moveTo>
                <a:cubicBezTo>
                  <a:pt x="4839658" y="1930261"/>
                  <a:pt x="4844038" y="1934710"/>
                  <a:pt x="4844038" y="1940029"/>
                </a:cubicBezTo>
                <a:cubicBezTo>
                  <a:pt x="4844038" y="1945367"/>
                  <a:pt x="4839595" y="1949752"/>
                  <a:pt x="4834252" y="1949752"/>
                </a:cubicBezTo>
                <a:cubicBezTo>
                  <a:pt x="4828915" y="1949752"/>
                  <a:pt x="4824534" y="1945431"/>
                  <a:pt x="4824534" y="1940029"/>
                </a:cubicBezTo>
                <a:cubicBezTo>
                  <a:pt x="4824534" y="1934645"/>
                  <a:pt x="4828851" y="1930261"/>
                  <a:pt x="4834252" y="1930261"/>
                </a:cubicBezTo>
                <a:close/>
                <a:moveTo>
                  <a:pt x="5075485" y="1930258"/>
                </a:moveTo>
                <a:cubicBezTo>
                  <a:pt x="5080819" y="1930258"/>
                  <a:pt x="5085201" y="1934706"/>
                  <a:pt x="5085201" y="1940027"/>
                </a:cubicBezTo>
                <a:cubicBezTo>
                  <a:pt x="5085201" y="1945366"/>
                  <a:pt x="5080883" y="1949750"/>
                  <a:pt x="5075485" y="1949750"/>
                </a:cubicBezTo>
                <a:cubicBezTo>
                  <a:pt x="5070087" y="1949750"/>
                  <a:pt x="5065704" y="1945429"/>
                  <a:pt x="5065704" y="1940027"/>
                </a:cubicBezTo>
                <a:cubicBezTo>
                  <a:pt x="5065704" y="1934642"/>
                  <a:pt x="5070087" y="1930258"/>
                  <a:pt x="5075485" y="1930258"/>
                </a:cubicBezTo>
                <a:close/>
                <a:moveTo>
                  <a:pt x="5316710" y="1930255"/>
                </a:moveTo>
                <a:cubicBezTo>
                  <a:pt x="5322044" y="1930255"/>
                  <a:pt x="5326429" y="1934703"/>
                  <a:pt x="5326429" y="1940025"/>
                </a:cubicBezTo>
                <a:cubicBezTo>
                  <a:pt x="5326429" y="1945363"/>
                  <a:pt x="5322105" y="1949747"/>
                  <a:pt x="5316710" y="1949747"/>
                </a:cubicBezTo>
                <a:cubicBezTo>
                  <a:pt x="5311314" y="1949747"/>
                  <a:pt x="5306924" y="1945426"/>
                  <a:pt x="5306924" y="1940025"/>
                </a:cubicBezTo>
                <a:cubicBezTo>
                  <a:pt x="5306924" y="1934639"/>
                  <a:pt x="5311314" y="1930255"/>
                  <a:pt x="5316710" y="1930255"/>
                </a:cubicBezTo>
                <a:close/>
                <a:moveTo>
                  <a:pt x="5557991" y="1930251"/>
                </a:moveTo>
                <a:cubicBezTo>
                  <a:pt x="5563391" y="1930251"/>
                  <a:pt x="5567774" y="1934700"/>
                  <a:pt x="5567774" y="1940022"/>
                </a:cubicBezTo>
                <a:cubicBezTo>
                  <a:pt x="5567774" y="1945360"/>
                  <a:pt x="5563391" y="1949745"/>
                  <a:pt x="5557991" y="1949745"/>
                </a:cubicBezTo>
                <a:cubicBezTo>
                  <a:pt x="5552592" y="1949745"/>
                  <a:pt x="5548208" y="1945423"/>
                  <a:pt x="5548208" y="1940022"/>
                </a:cubicBezTo>
                <a:cubicBezTo>
                  <a:pt x="5548208" y="1934636"/>
                  <a:pt x="5552592" y="1930251"/>
                  <a:pt x="5557991" y="1930251"/>
                </a:cubicBezTo>
                <a:close/>
                <a:moveTo>
                  <a:pt x="5799205" y="1930248"/>
                </a:moveTo>
                <a:cubicBezTo>
                  <a:pt x="5804606" y="1930248"/>
                  <a:pt x="5808989" y="1934697"/>
                  <a:pt x="5808989" y="1940019"/>
                </a:cubicBezTo>
                <a:cubicBezTo>
                  <a:pt x="5808989" y="1945358"/>
                  <a:pt x="5804542" y="1949743"/>
                  <a:pt x="5799205" y="1949743"/>
                </a:cubicBezTo>
                <a:cubicBezTo>
                  <a:pt x="5793870" y="1949743"/>
                  <a:pt x="5789486" y="1945422"/>
                  <a:pt x="5789486" y="1940019"/>
                </a:cubicBezTo>
                <a:cubicBezTo>
                  <a:pt x="5789486" y="1934633"/>
                  <a:pt x="5793806" y="1930248"/>
                  <a:pt x="5799205" y="1930248"/>
                </a:cubicBezTo>
                <a:close/>
                <a:moveTo>
                  <a:pt x="6040432" y="1930245"/>
                </a:moveTo>
                <a:cubicBezTo>
                  <a:pt x="6045832" y="1930245"/>
                  <a:pt x="6050216" y="1934694"/>
                  <a:pt x="6050216" y="1940018"/>
                </a:cubicBezTo>
                <a:cubicBezTo>
                  <a:pt x="6050216" y="1945356"/>
                  <a:pt x="6045769" y="1949741"/>
                  <a:pt x="6040432" y="1949741"/>
                </a:cubicBezTo>
                <a:cubicBezTo>
                  <a:pt x="6035095" y="1949741"/>
                  <a:pt x="6030712" y="1945420"/>
                  <a:pt x="6030712" y="1940018"/>
                </a:cubicBezTo>
                <a:cubicBezTo>
                  <a:pt x="6030712" y="1934630"/>
                  <a:pt x="6035032" y="1930245"/>
                  <a:pt x="6040432" y="1930245"/>
                </a:cubicBezTo>
                <a:close/>
                <a:moveTo>
                  <a:pt x="6281661" y="1930242"/>
                </a:moveTo>
                <a:cubicBezTo>
                  <a:pt x="6286997" y="1930242"/>
                  <a:pt x="6291381" y="1934691"/>
                  <a:pt x="6291381" y="1940016"/>
                </a:cubicBezTo>
                <a:cubicBezTo>
                  <a:pt x="6291381" y="1945355"/>
                  <a:pt x="6287061" y="1949738"/>
                  <a:pt x="6281661" y="1949738"/>
                </a:cubicBezTo>
                <a:cubicBezTo>
                  <a:pt x="6276261" y="1949738"/>
                  <a:pt x="6271877" y="1945418"/>
                  <a:pt x="6271877" y="1940016"/>
                </a:cubicBezTo>
                <a:cubicBezTo>
                  <a:pt x="6271877" y="1934627"/>
                  <a:pt x="6276261" y="1930242"/>
                  <a:pt x="6281661" y="1930242"/>
                </a:cubicBezTo>
                <a:close/>
                <a:moveTo>
                  <a:pt x="6522889" y="1930239"/>
                </a:moveTo>
                <a:cubicBezTo>
                  <a:pt x="6528225" y="1930239"/>
                  <a:pt x="6532610" y="1934688"/>
                  <a:pt x="6532610" y="1940014"/>
                </a:cubicBezTo>
                <a:cubicBezTo>
                  <a:pt x="6532610" y="1945352"/>
                  <a:pt x="6528289" y="1949736"/>
                  <a:pt x="6522889" y="1949736"/>
                </a:cubicBezTo>
                <a:cubicBezTo>
                  <a:pt x="6517489" y="1949736"/>
                  <a:pt x="6513105" y="1945415"/>
                  <a:pt x="6513105" y="1940014"/>
                </a:cubicBezTo>
                <a:cubicBezTo>
                  <a:pt x="6513105" y="1934624"/>
                  <a:pt x="6517489" y="1930239"/>
                  <a:pt x="6522889" y="1930239"/>
                </a:cubicBezTo>
                <a:close/>
                <a:moveTo>
                  <a:pt x="6764118" y="1930236"/>
                </a:moveTo>
                <a:cubicBezTo>
                  <a:pt x="6769518" y="1930236"/>
                  <a:pt x="6773902" y="1934685"/>
                  <a:pt x="6773902" y="1940012"/>
                </a:cubicBezTo>
                <a:cubicBezTo>
                  <a:pt x="6773902" y="1945350"/>
                  <a:pt x="6769518" y="1949735"/>
                  <a:pt x="6764118" y="1949735"/>
                </a:cubicBezTo>
                <a:cubicBezTo>
                  <a:pt x="6758718" y="1949735"/>
                  <a:pt x="6754335" y="1945414"/>
                  <a:pt x="6754335" y="1940012"/>
                </a:cubicBezTo>
                <a:cubicBezTo>
                  <a:pt x="6754335" y="1934621"/>
                  <a:pt x="6758718" y="1930236"/>
                  <a:pt x="6764118" y="1930236"/>
                </a:cubicBezTo>
                <a:close/>
                <a:moveTo>
                  <a:pt x="7005346" y="1930233"/>
                </a:moveTo>
                <a:cubicBezTo>
                  <a:pt x="7010746" y="1930233"/>
                  <a:pt x="7015130" y="1934682"/>
                  <a:pt x="7015130" y="1940010"/>
                </a:cubicBezTo>
                <a:cubicBezTo>
                  <a:pt x="7015130" y="1945348"/>
                  <a:pt x="7010683" y="1949732"/>
                  <a:pt x="7005346" y="1949732"/>
                </a:cubicBezTo>
                <a:cubicBezTo>
                  <a:pt x="7000009" y="1949732"/>
                  <a:pt x="6995626" y="1945412"/>
                  <a:pt x="6995626" y="1940010"/>
                </a:cubicBezTo>
                <a:cubicBezTo>
                  <a:pt x="6995626" y="1934617"/>
                  <a:pt x="6999946" y="1930233"/>
                  <a:pt x="7005346" y="1930233"/>
                </a:cubicBezTo>
                <a:close/>
                <a:moveTo>
                  <a:pt x="7246575" y="1930230"/>
                </a:moveTo>
                <a:cubicBezTo>
                  <a:pt x="7251975" y="1930230"/>
                  <a:pt x="7256359" y="1934679"/>
                  <a:pt x="7256359" y="1940008"/>
                </a:cubicBezTo>
                <a:cubicBezTo>
                  <a:pt x="7256359" y="1945346"/>
                  <a:pt x="7251912" y="1949731"/>
                  <a:pt x="7246575" y="1949731"/>
                </a:cubicBezTo>
                <a:cubicBezTo>
                  <a:pt x="7241238" y="1949731"/>
                  <a:pt x="7236855" y="1945409"/>
                  <a:pt x="7236855" y="1940008"/>
                </a:cubicBezTo>
                <a:cubicBezTo>
                  <a:pt x="7236855" y="1934614"/>
                  <a:pt x="7241175" y="1930230"/>
                  <a:pt x="7246575" y="1930230"/>
                </a:cubicBezTo>
                <a:close/>
                <a:moveTo>
                  <a:pt x="7487803" y="1930227"/>
                </a:moveTo>
                <a:cubicBezTo>
                  <a:pt x="7493139" y="1930227"/>
                  <a:pt x="7497524" y="1934676"/>
                  <a:pt x="7497524" y="1940005"/>
                </a:cubicBezTo>
                <a:cubicBezTo>
                  <a:pt x="7497524" y="1945344"/>
                  <a:pt x="7493203" y="1949729"/>
                  <a:pt x="7487803" y="1949729"/>
                </a:cubicBezTo>
                <a:cubicBezTo>
                  <a:pt x="7482403" y="1949729"/>
                  <a:pt x="7478019" y="1945407"/>
                  <a:pt x="7478019" y="1940005"/>
                </a:cubicBezTo>
                <a:cubicBezTo>
                  <a:pt x="7478019" y="1934611"/>
                  <a:pt x="7482403" y="1930227"/>
                  <a:pt x="7487803" y="1930227"/>
                </a:cubicBezTo>
                <a:close/>
                <a:moveTo>
                  <a:pt x="7729032" y="1930224"/>
                </a:moveTo>
                <a:cubicBezTo>
                  <a:pt x="7734369" y="1930224"/>
                  <a:pt x="7738753" y="1934672"/>
                  <a:pt x="7738753" y="1940003"/>
                </a:cubicBezTo>
                <a:cubicBezTo>
                  <a:pt x="7738753" y="1945342"/>
                  <a:pt x="7734432" y="1949726"/>
                  <a:pt x="7729032" y="1949726"/>
                </a:cubicBezTo>
                <a:cubicBezTo>
                  <a:pt x="7723632" y="1949726"/>
                  <a:pt x="7719249" y="1945405"/>
                  <a:pt x="7719249" y="1940003"/>
                </a:cubicBezTo>
                <a:cubicBezTo>
                  <a:pt x="7719249" y="1934608"/>
                  <a:pt x="7723632" y="1930224"/>
                  <a:pt x="7729032" y="1930224"/>
                </a:cubicBezTo>
                <a:close/>
                <a:moveTo>
                  <a:pt x="7970260" y="1930221"/>
                </a:moveTo>
                <a:cubicBezTo>
                  <a:pt x="7975661" y="1930221"/>
                  <a:pt x="7980044" y="1934669"/>
                  <a:pt x="7980044" y="1940001"/>
                </a:cubicBezTo>
                <a:cubicBezTo>
                  <a:pt x="7980044" y="1945340"/>
                  <a:pt x="7975661" y="1949724"/>
                  <a:pt x="7970260" y="1949724"/>
                </a:cubicBezTo>
                <a:cubicBezTo>
                  <a:pt x="7964860" y="1949724"/>
                  <a:pt x="7960477" y="1945403"/>
                  <a:pt x="7960477" y="1940001"/>
                </a:cubicBezTo>
                <a:cubicBezTo>
                  <a:pt x="7960477" y="1934605"/>
                  <a:pt x="7964860" y="1930221"/>
                  <a:pt x="7970260" y="1930221"/>
                </a:cubicBezTo>
                <a:close/>
                <a:moveTo>
                  <a:pt x="8211553" y="1930218"/>
                </a:moveTo>
                <a:cubicBezTo>
                  <a:pt x="8216889" y="1930218"/>
                  <a:pt x="8221273" y="1934666"/>
                  <a:pt x="8221273" y="1939999"/>
                </a:cubicBezTo>
                <a:cubicBezTo>
                  <a:pt x="8221273" y="1945338"/>
                  <a:pt x="8216953" y="1949722"/>
                  <a:pt x="8211553" y="1949722"/>
                </a:cubicBezTo>
                <a:cubicBezTo>
                  <a:pt x="8206152" y="1949722"/>
                  <a:pt x="8201769" y="1945402"/>
                  <a:pt x="8201769" y="1939999"/>
                </a:cubicBezTo>
                <a:cubicBezTo>
                  <a:pt x="8201769" y="1934602"/>
                  <a:pt x="8206152" y="1930218"/>
                  <a:pt x="8211553" y="1930218"/>
                </a:cubicBezTo>
                <a:close/>
                <a:moveTo>
                  <a:pt x="8452781" y="1930214"/>
                </a:moveTo>
                <a:cubicBezTo>
                  <a:pt x="8458181" y="1930214"/>
                  <a:pt x="8462566" y="1934663"/>
                  <a:pt x="8462566" y="1939997"/>
                </a:cubicBezTo>
                <a:cubicBezTo>
                  <a:pt x="8462566" y="1945336"/>
                  <a:pt x="8458118" y="1949721"/>
                  <a:pt x="8452781" y="1949721"/>
                </a:cubicBezTo>
                <a:cubicBezTo>
                  <a:pt x="8447445" y="1949721"/>
                  <a:pt x="8443061" y="1945399"/>
                  <a:pt x="8443061" y="1939997"/>
                </a:cubicBezTo>
                <a:cubicBezTo>
                  <a:pt x="8443061" y="1934599"/>
                  <a:pt x="8447381" y="1930214"/>
                  <a:pt x="8452781" y="1930214"/>
                </a:cubicBezTo>
                <a:close/>
                <a:moveTo>
                  <a:pt x="8694009" y="1930211"/>
                </a:moveTo>
                <a:cubicBezTo>
                  <a:pt x="8699346" y="1930211"/>
                  <a:pt x="8703730" y="1934660"/>
                  <a:pt x="8703730" y="1939995"/>
                </a:cubicBezTo>
                <a:cubicBezTo>
                  <a:pt x="8703730" y="1945333"/>
                  <a:pt x="8699346" y="1949718"/>
                  <a:pt x="8694009" y="1949718"/>
                </a:cubicBezTo>
                <a:cubicBezTo>
                  <a:pt x="8688673" y="1949718"/>
                  <a:pt x="8684289" y="1945397"/>
                  <a:pt x="8684289" y="1939995"/>
                </a:cubicBezTo>
                <a:cubicBezTo>
                  <a:pt x="8684289" y="1934596"/>
                  <a:pt x="8688609" y="1930211"/>
                  <a:pt x="8694009" y="1930211"/>
                </a:cubicBezTo>
                <a:close/>
                <a:moveTo>
                  <a:pt x="8935237" y="1930208"/>
                </a:moveTo>
                <a:cubicBezTo>
                  <a:pt x="8940574" y="1930208"/>
                  <a:pt x="8944958" y="1934657"/>
                  <a:pt x="8944958" y="1939992"/>
                </a:cubicBezTo>
                <a:cubicBezTo>
                  <a:pt x="8944958" y="1945332"/>
                  <a:pt x="8940638" y="1949716"/>
                  <a:pt x="8935237" y="1949716"/>
                </a:cubicBezTo>
                <a:cubicBezTo>
                  <a:pt x="8929837" y="1949716"/>
                  <a:pt x="8925454" y="1945395"/>
                  <a:pt x="8925454" y="1939992"/>
                </a:cubicBezTo>
                <a:cubicBezTo>
                  <a:pt x="8925454" y="1934593"/>
                  <a:pt x="8929837" y="1930208"/>
                  <a:pt x="8935237" y="1930208"/>
                </a:cubicBezTo>
                <a:close/>
                <a:moveTo>
                  <a:pt x="9176467" y="1930205"/>
                </a:moveTo>
                <a:cubicBezTo>
                  <a:pt x="9181803" y="1930205"/>
                  <a:pt x="9186187" y="1934654"/>
                  <a:pt x="9186187" y="1939991"/>
                </a:cubicBezTo>
                <a:cubicBezTo>
                  <a:pt x="9186187" y="1945329"/>
                  <a:pt x="9181867" y="1949714"/>
                  <a:pt x="9176467" y="1949714"/>
                </a:cubicBezTo>
                <a:cubicBezTo>
                  <a:pt x="9171066" y="1949714"/>
                  <a:pt x="9166683" y="1945393"/>
                  <a:pt x="9166683" y="1939991"/>
                </a:cubicBezTo>
                <a:cubicBezTo>
                  <a:pt x="9166683" y="1934590"/>
                  <a:pt x="9171066" y="1930205"/>
                  <a:pt x="9176467" y="1930205"/>
                </a:cubicBezTo>
                <a:close/>
                <a:moveTo>
                  <a:pt x="9417695" y="1930202"/>
                </a:moveTo>
                <a:cubicBezTo>
                  <a:pt x="9423031" y="1930202"/>
                  <a:pt x="9427416" y="1934651"/>
                  <a:pt x="9427416" y="1939988"/>
                </a:cubicBezTo>
                <a:cubicBezTo>
                  <a:pt x="9427416" y="1945327"/>
                  <a:pt x="9423095" y="1949712"/>
                  <a:pt x="9417695" y="1949712"/>
                </a:cubicBezTo>
                <a:cubicBezTo>
                  <a:pt x="9412295" y="1949712"/>
                  <a:pt x="9407911" y="1945392"/>
                  <a:pt x="9407911" y="1939988"/>
                </a:cubicBezTo>
                <a:cubicBezTo>
                  <a:pt x="9407911" y="1934587"/>
                  <a:pt x="9412295" y="1930202"/>
                  <a:pt x="9417695" y="1930202"/>
                </a:cubicBezTo>
                <a:close/>
                <a:moveTo>
                  <a:pt x="9649203" y="1689089"/>
                </a:moveTo>
                <a:cubicBezTo>
                  <a:pt x="9654540" y="1689089"/>
                  <a:pt x="9658923" y="1693408"/>
                  <a:pt x="9658923" y="1698810"/>
                </a:cubicBezTo>
                <a:cubicBezTo>
                  <a:pt x="9658923" y="1704212"/>
                  <a:pt x="9654540" y="1708596"/>
                  <a:pt x="9649203" y="1708596"/>
                </a:cubicBezTo>
                <a:cubicBezTo>
                  <a:pt x="9643866" y="1708596"/>
                  <a:pt x="9639483" y="1704148"/>
                  <a:pt x="9639483" y="1698810"/>
                </a:cubicBezTo>
                <a:cubicBezTo>
                  <a:pt x="9639483" y="1693471"/>
                  <a:pt x="9643803" y="1689089"/>
                  <a:pt x="9649203" y="1689089"/>
                </a:cubicBezTo>
                <a:close/>
                <a:moveTo>
                  <a:pt x="9890432" y="1689086"/>
                </a:moveTo>
                <a:cubicBezTo>
                  <a:pt x="9895768" y="1689086"/>
                  <a:pt x="9900152" y="1693405"/>
                  <a:pt x="9900152" y="1698807"/>
                </a:cubicBezTo>
                <a:cubicBezTo>
                  <a:pt x="9900152" y="1704209"/>
                  <a:pt x="9895832" y="1708594"/>
                  <a:pt x="9890432" y="1708594"/>
                </a:cubicBezTo>
                <a:cubicBezTo>
                  <a:pt x="9885031" y="1708594"/>
                  <a:pt x="9880648" y="1704145"/>
                  <a:pt x="9880648" y="1698807"/>
                </a:cubicBezTo>
                <a:cubicBezTo>
                  <a:pt x="9880648" y="1693468"/>
                  <a:pt x="9885031" y="1689086"/>
                  <a:pt x="9890432" y="1689086"/>
                </a:cubicBezTo>
                <a:close/>
                <a:moveTo>
                  <a:pt x="10131660" y="1689083"/>
                </a:moveTo>
                <a:cubicBezTo>
                  <a:pt x="10137060" y="1689083"/>
                  <a:pt x="10141444" y="1693402"/>
                  <a:pt x="10141444" y="1698804"/>
                </a:cubicBezTo>
                <a:cubicBezTo>
                  <a:pt x="10141444" y="1704207"/>
                  <a:pt x="10136997" y="1708591"/>
                  <a:pt x="10131660" y="1708591"/>
                </a:cubicBezTo>
                <a:cubicBezTo>
                  <a:pt x="10126323" y="1708591"/>
                  <a:pt x="10121940" y="1704142"/>
                  <a:pt x="10121940" y="1698804"/>
                </a:cubicBezTo>
                <a:cubicBezTo>
                  <a:pt x="10121940" y="1693465"/>
                  <a:pt x="10126260" y="1689083"/>
                  <a:pt x="10131660" y="1689083"/>
                </a:cubicBezTo>
                <a:close/>
                <a:moveTo>
                  <a:pt x="10372888" y="1689080"/>
                </a:moveTo>
                <a:cubicBezTo>
                  <a:pt x="10378288" y="1689080"/>
                  <a:pt x="10382673" y="1693400"/>
                  <a:pt x="10382673" y="1698802"/>
                </a:cubicBezTo>
                <a:cubicBezTo>
                  <a:pt x="10382673" y="1704204"/>
                  <a:pt x="10378225" y="1708588"/>
                  <a:pt x="10372888" y="1708588"/>
                </a:cubicBezTo>
                <a:cubicBezTo>
                  <a:pt x="10367552" y="1708588"/>
                  <a:pt x="10363168" y="1704139"/>
                  <a:pt x="10363168" y="1698802"/>
                </a:cubicBezTo>
                <a:cubicBezTo>
                  <a:pt x="10363168" y="1693462"/>
                  <a:pt x="10367488" y="1689080"/>
                  <a:pt x="10372888" y="1689080"/>
                </a:cubicBezTo>
                <a:close/>
                <a:moveTo>
                  <a:pt x="10614116" y="1689078"/>
                </a:moveTo>
                <a:cubicBezTo>
                  <a:pt x="10619516" y="1689078"/>
                  <a:pt x="10623901" y="1693397"/>
                  <a:pt x="10623901" y="1698799"/>
                </a:cubicBezTo>
                <a:cubicBezTo>
                  <a:pt x="10623901" y="1704201"/>
                  <a:pt x="10619454" y="1708585"/>
                  <a:pt x="10614116" y="1708585"/>
                </a:cubicBezTo>
                <a:cubicBezTo>
                  <a:pt x="10608780" y="1708585"/>
                  <a:pt x="10604396" y="1704136"/>
                  <a:pt x="10604396" y="1698799"/>
                </a:cubicBezTo>
                <a:cubicBezTo>
                  <a:pt x="10604396" y="1693460"/>
                  <a:pt x="10608716" y="1689078"/>
                  <a:pt x="10614116" y="1689078"/>
                </a:cubicBezTo>
                <a:close/>
                <a:moveTo>
                  <a:pt x="10855345" y="1689075"/>
                </a:moveTo>
                <a:cubicBezTo>
                  <a:pt x="10860682" y="1689075"/>
                  <a:pt x="10865065" y="1693394"/>
                  <a:pt x="10865065" y="1698796"/>
                </a:cubicBezTo>
                <a:cubicBezTo>
                  <a:pt x="10865065" y="1704198"/>
                  <a:pt x="10860682" y="1708583"/>
                  <a:pt x="10855345" y="1708583"/>
                </a:cubicBezTo>
                <a:cubicBezTo>
                  <a:pt x="10850008" y="1708583"/>
                  <a:pt x="10845625" y="1704134"/>
                  <a:pt x="10845625" y="1698796"/>
                </a:cubicBezTo>
                <a:cubicBezTo>
                  <a:pt x="10845625" y="1693457"/>
                  <a:pt x="10849945" y="1689075"/>
                  <a:pt x="10855345" y="1689075"/>
                </a:cubicBezTo>
                <a:close/>
                <a:moveTo>
                  <a:pt x="11096574" y="1689072"/>
                </a:moveTo>
                <a:cubicBezTo>
                  <a:pt x="11101910" y="1689072"/>
                  <a:pt x="11106294" y="1693391"/>
                  <a:pt x="11106294" y="1698793"/>
                </a:cubicBezTo>
                <a:cubicBezTo>
                  <a:pt x="11106294" y="1704196"/>
                  <a:pt x="11101974" y="1708580"/>
                  <a:pt x="11096574" y="1708580"/>
                </a:cubicBezTo>
                <a:cubicBezTo>
                  <a:pt x="11091174" y="1708580"/>
                  <a:pt x="11086790" y="1704131"/>
                  <a:pt x="11086790" y="1698793"/>
                </a:cubicBezTo>
                <a:cubicBezTo>
                  <a:pt x="11086790" y="1693454"/>
                  <a:pt x="11091174" y="1689072"/>
                  <a:pt x="11096574" y="1689072"/>
                </a:cubicBezTo>
                <a:close/>
                <a:moveTo>
                  <a:pt x="11337802" y="1689069"/>
                </a:moveTo>
                <a:cubicBezTo>
                  <a:pt x="11343202" y="1689069"/>
                  <a:pt x="11347587" y="1693388"/>
                  <a:pt x="11347587" y="1698791"/>
                </a:cubicBezTo>
                <a:cubicBezTo>
                  <a:pt x="11347587" y="1704193"/>
                  <a:pt x="11343139" y="1708577"/>
                  <a:pt x="11337802" y="1708577"/>
                </a:cubicBezTo>
                <a:cubicBezTo>
                  <a:pt x="11332466" y="1708577"/>
                  <a:pt x="11328082" y="1704128"/>
                  <a:pt x="11328082" y="1698791"/>
                </a:cubicBezTo>
                <a:cubicBezTo>
                  <a:pt x="11328082" y="1693451"/>
                  <a:pt x="11332402" y="1689069"/>
                  <a:pt x="11337802" y="1689069"/>
                </a:cubicBezTo>
                <a:close/>
                <a:moveTo>
                  <a:pt x="11579030" y="1689066"/>
                </a:moveTo>
                <a:cubicBezTo>
                  <a:pt x="11584430" y="1689066"/>
                  <a:pt x="11588815" y="1693386"/>
                  <a:pt x="11588815" y="1698788"/>
                </a:cubicBezTo>
                <a:cubicBezTo>
                  <a:pt x="11588815" y="1704190"/>
                  <a:pt x="11584367" y="1708574"/>
                  <a:pt x="11579030" y="1708574"/>
                </a:cubicBezTo>
                <a:cubicBezTo>
                  <a:pt x="11573694" y="1708574"/>
                  <a:pt x="11569310" y="1704125"/>
                  <a:pt x="11569310" y="1698788"/>
                </a:cubicBezTo>
                <a:cubicBezTo>
                  <a:pt x="11569310" y="1693448"/>
                  <a:pt x="11573630" y="1689066"/>
                  <a:pt x="11579030" y="1689066"/>
                </a:cubicBezTo>
                <a:close/>
                <a:moveTo>
                  <a:pt x="11820259" y="1689063"/>
                </a:moveTo>
                <a:cubicBezTo>
                  <a:pt x="11825659" y="1689063"/>
                  <a:pt x="11830043" y="1693383"/>
                  <a:pt x="11830043" y="1698785"/>
                </a:cubicBezTo>
                <a:cubicBezTo>
                  <a:pt x="11830043" y="1704187"/>
                  <a:pt x="11825596" y="1708572"/>
                  <a:pt x="11820259" y="1708572"/>
                </a:cubicBezTo>
                <a:cubicBezTo>
                  <a:pt x="11814922" y="1708572"/>
                  <a:pt x="11810539" y="1704122"/>
                  <a:pt x="11810539" y="1698785"/>
                </a:cubicBezTo>
                <a:cubicBezTo>
                  <a:pt x="11810539" y="1693446"/>
                  <a:pt x="11814859" y="1689063"/>
                  <a:pt x="11820259" y="1689063"/>
                </a:cubicBezTo>
                <a:close/>
                <a:moveTo>
                  <a:pt x="9721" y="1689060"/>
                </a:moveTo>
                <a:cubicBezTo>
                  <a:pt x="15121" y="1689060"/>
                  <a:pt x="19505" y="1693380"/>
                  <a:pt x="19505" y="1698782"/>
                </a:cubicBezTo>
                <a:cubicBezTo>
                  <a:pt x="19505" y="1704184"/>
                  <a:pt x="15058" y="1708569"/>
                  <a:pt x="9721" y="1708569"/>
                </a:cubicBezTo>
                <a:cubicBezTo>
                  <a:pt x="4385" y="1708569"/>
                  <a:pt x="1" y="1704120"/>
                  <a:pt x="1" y="1698782"/>
                </a:cubicBezTo>
                <a:cubicBezTo>
                  <a:pt x="1" y="1693443"/>
                  <a:pt x="4321" y="1689060"/>
                  <a:pt x="9721" y="1689060"/>
                </a:cubicBezTo>
                <a:close/>
                <a:moveTo>
                  <a:pt x="251004" y="1689058"/>
                </a:moveTo>
                <a:cubicBezTo>
                  <a:pt x="256404" y="1689058"/>
                  <a:pt x="260788" y="1693377"/>
                  <a:pt x="260788" y="1698780"/>
                </a:cubicBezTo>
                <a:cubicBezTo>
                  <a:pt x="260788" y="1704182"/>
                  <a:pt x="256341" y="1708566"/>
                  <a:pt x="251004" y="1708566"/>
                </a:cubicBezTo>
                <a:cubicBezTo>
                  <a:pt x="245668" y="1708566"/>
                  <a:pt x="241284" y="1704117"/>
                  <a:pt x="241284" y="1698780"/>
                </a:cubicBezTo>
                <a:cubicBezTo>
                  <a:pt x="241284" y="1693440"/>
                  <a:pt x="245604" y="1689058"/>
                  <a:pt x="251004" y="1689058"/>
                </a:cubicBezTo>
                <a:close/>
                <a:moveTo>
                  <a:pt x="492224" y="1689055"/>
                </a:moveTo>
                <a:cubicBezTo>
                  <a:pt x="497560" y="1689055"/>
                  <a:pt x="501944" y="1693375"/>
                  <a:pt x="501944" y="1698777"/>
                </a:cubicBezTo>
                <a:cubicBezTo>
                  <a:pt x="501944" y="1704179"/>
                  <a:pt x="497624" y="1708563"/>
                  <a:pt x="492224" y="1708563"/>
                </a:cubicBezTo>
                <a:cubicBezTo>
                  <a:pt x="486824" y="1708563"/>
                  <a:pt x="482440" y="1704114"/>
                  <a:pt x="482440" y="1698777"/>
                </a:cubicBezTo>
                <a:cubicBezTo>
                  <a:pt x="482440" y="1693437"/>
                  <a:pt x="486824" y="1689055"/>
                  <a:pt x="492224" y="1689055"/>
                </a:cubicBezTo>
                <a:close/>
                <a:moveTo>
                  <a:pt x="733444" y="1689052"/>
                </a:moveTo>
                <a:cubicBezTo>
                  <a:pt x="738780" y="1689052"/>
                  <a:pt x="743164" y="1693372"/>
                  <a:pt x="743164" y="1698774"/>
                </a:cubicBezTo>
                <a:cubicBezTo>
                  <a:pt x="743164" y="1704176"/>
                  <a:pt x="738844" y="1708561"/>
                  <a:pt x="733444" y="1708561"/>
                </a:cubicBezTo>
                <a:cubicBezTo>
                  <a:pt x="728045" y="1708561"/>
                  <a:pt x="723661" y="1704111"/>
                  <a:pt x="723661" y="1698774"/>
                </a:cubicBezTo>
                <a:cubicBezTo>
                  <a:pt x="723661" y="1693435"/>
                  <a:pt x="728045" y="1689052"/>
                  <a:pt x="733444" y="1689052"/>
                </a:cubicBezTo>
                <a:close/>
                <a:moveTo>
                  <a:pt x="974665" y="1689049"/>
                </a:moveTo>
                <a:cubicBezTo>
                  <a:pt x="980064" y="1689049"/>
                  <a:pt x="984448" y="1693369"/>
                  <a:pt x="984448" y="1698771"/>
                </a:cubicBezTo>
                <a:cubicBezTo>
                  <a:pt x="984448" y="1704173"/>
                  <a:pt x="980001" y="1708558"/>
                  <a:pt x="974665" y="1708558"/>
                </a:cubicBezTo>
                <a:cubicBezTo>
                  <a:pt x="969329" y="1708558"/>
                  <a:pt x="964945" y="1704109"/>
                  <a:pt x="964945" y="1698771"/>
                </a:cubicBezTo>
                <a:cubicBezTo>
                  <a:pt x="964945" y="1693432"/>
                  <a:pt x="969265" y="1689049"/>
                  <a:pt x="974665" y="1689049"/>
                </a:cubicBezTo>
                <a:close/>
                <a:moveTo>
                  <a:pt x="1215885" y="1689046"/>
                </a:moveTo>
                <a:cubicBezTo>
                  <a:pt x="1221285" y="1689046"/>
                  <a:pt x="1225668" y="1693366"/>
                  <a:pt x="1225668" y="1698769"/>
                </a:cubicBezTo>
                <a:cubicBezTo>
                  <a:pt x="1225668" y="1704170"/>
                  <a:pt x="1221222" y="1708555"/>
                  <a:pt x="1215885" y="1708555"/>
                </a:cubicBezTo>
                <a:cubicBezTo>
                  <a:pt x="1210549" y="1708555"/>
                  <a:pt x="1206165" y="1704106"/>
                  <a:pt x="1206165" y="1698769"/>
                </a:cubicBezTo>
                <a:cubicBezTo>
                  <a:pt x="1206165" y="1693429"/>
                  <a:pt x="1210485" y="1689046"/>
                  <a:pt x="1215885" y="1689046"/>
                </a:cubicBezTo>
                <a:close/>
                <a:moveTo>
                  <a:pt x="1457106" y="1689043"/>
                </a:moveTo>
                <a:cubicBezTo>
                  <a:pt x="1462442" y="1689043"/>
                  <a:pt x="1466826" y="1693364"/>
                  <a:pt x="1466826" y="1698766"/>
                </a:cubicBezTo>
                <a:cubicBezTo>
                  <a:pt x="1466826" y="1704168"/>
                  <a:pt x="1462506" y="1708552"/>
                  <a:pt x="1457106" y="1708552"/>
                </a:cubicBezTo>
                <a:cubicBezTo>
                  <a:pt x="1451706" y="1708552"/>
                  <a:pt x="1447322" y="1704103"/>
                  <a:pt x="1447322" y="1698766"/>
                </a:cubicBezTo>
                <a:cubicBezTo>
                  <a:pt x="1447322" y="1693426"/>
                  <a:pt x="1451706" y="1689043"/>
                  <a:pt x="1457106" y="1689043"/>
                </a:cubicBezTo>
                <a:close/>
                <a:moveTo>
                  <a:pt x="1698330" y="1689040"/>
                </a:moveTo>
                <a:cubicBezTo>
                  <a:pt x="1703732" y="1689040"/>
                  <a:pt x="1708116" y="1693361"/>
                  <a:pt x="1708116" y="1698763"/>
                </a:cubicBezTo>
                <a:cubicBezTo>
                  <a:pt x="1708116" y="1704165"/>
                  <a:pt x="1703732" y="1708550"/>
                  <a:pt x="1698330" y="1708550"/>
                </a:cubicBezTo>
                <a:cubicBezTo>
                  <a:pt x="1692929" y="1708550"/>
                  <a:pt x="1688546" y="1704100"/>
                  <a:pt x="1688546" y="1698763"/>
                </a:cubicBezTo>
                <a:cubicBezTo>
                  <a:pt x="1688546" y="1693424"/>
                  <a:pt x="1692929" y="1689040"/>
                  <a:pt x="1698330" y="1689040"/>
                </a:cubicBezTo>
                <a:close/>
                <a:moveTo>
                  <a:pt x="1939580" y="1689037"/>
                </a:moveTo>
                <a:cubicBezTo>
                  <a:pt x="1944978" y="1689037"/>
                  <a:pt x="1949363" y="1693358"/>
                  <a:pt x="1949363" y="1698760"/>
                </a:cubicBezTo>
                <a:cubicBezTo>
                  <a:pt x="1949363" y="1704162"/>
                  <a:pt x="1944916" y="1708547"/>
                  <a:pt x="1939580" y="1708547"/>
                </a:cubicBezTo>
                <a:cubicBezTo>
                  <a:pt x="1934245" y="1708547"/>
                  <a:pt x="1929859" y="1704098"/>
                  <a:pt x="1929859" y="1698760"/>
                </a:cubicBezTo>
                <a:cubicBezTo>
                  <a:pt x="1929859" y="1693421"/>
                  <a:pt x="1934181" y="1689037"/>
                  <a:pt x="1939580" y="1689037"/>
                </a:cubicBezTo>
                <a:close/>
                <a:moveTo>
                  <a:pt x="2180788" y="1689035"/>
                </a:moveTo>
                <a:cubicBezTo>
                  <a:pt x="2186189" y="1689035"/>
                  <a:pt x="2190580" y="1693355"/>
                  <a:pt x="2190580" y="1698757"/>
                </a:cubicBezTo>
                <a:cubicBezTo>
                  <a:pt x="2190580" y="1704159"/>
                  <a:pt x="2186136" y="1708544"/>
                  <a:pt x="2180788" y="1708544"/>
                </a:cubicBezTo>
                <a:cubicBezTo>
                  <a:pt x="2175475" y="1708544"/>
                  <a:pt x="2171083" y="1704095"/>
                  <a:pt x="2171083" y="1698757"/>
                </a:cubicBezTo>
                <a:cubicBezTo>
                  <a:pt x="2171083" y="1693418"/>
                  <a:pt x="2175412" y="1689035"/>
                  <a:pt x="2180788" y="1689035"/>
                </a:cubicBezTo>
                <a:close/>
                <a:moveTo>
                  <a:pt x="2422036" y="1689032"/>
                </a:moveTo>
                <a:cubicBezTo>
                  <a:pt x="2427370" y="1689032"/>
                  <a:pt x="2431752" y="1693352"/>
                  <a:pt x="2431752" y="1698755"/>
                </a:cubicBezTo>
                <a:cubicBezTo>
                  <a:pt x="2431752" y="1704157"/>
                  <a:pt x="2427434" y="1708541"/>
                  <a:pt x="2422036" y="1708541"/>
                </a:cubicBezTo>
                <a:cubicBezTo>
                  <a:pt x="2416638" y="1708541"/>
                  <a:pt x="2412256" y="1704092"/>
                  <a:pt x="2412256" y="1698755"/>
                </a:cubicBezTo>
                <a:cubicBezTo>
                  <a:pt x="2412256" y="1693415"/>
                  <a:pt x="2416638" y="1689032"/>
                  <a:pt x="2422036" y="1689032"/>
                </a:cubicBezTo>
                <a:close/>
                <a:moveTo>
                  <a:pt x="2663275" y="1689029"/>
                </a:moveTo>
                <a:cubicBezTo>
                  <a:pt x="2668611" y="1689029"/>
                  <a:pt x="2672996" y="1693350"/>
                  <a:pt x="2672996" y="1698752"/>
                </a:cubicBezTo>
                <a:cubicBezTo>
                  <a:pt x="2672996" y="1704154"/>
                  <a:pt x="2668674" y="1708538"/>
                  <a:pt x="2663275" y="1708538"/>
                </a:cubicBezTo>
                <a:cubicBezTo>
                  <a:pt x="2657875" y="1708538"/>
                  <a:pt x="2653490" y="1704089"/>
                  <a:pt x="2653490" y="1698752"/>
                </a:cubicBezTo>
                <a:cubicBezTo>
                  <a:pt x="2653490" y="1693413"/>
                  <a:pt x="2657875" y="1689029"/>
                  <a:pt x="2663275" y="1689029"/>
                </a:cubicBezTo>
                <a:close/>
                <a:moveTo>
                  <a:pt x="2904571" y="1689026"/>
                </a:moveTo>
                <a:cubicBezTo>
                  <a:pt x="2909970" y="1689026"/>
                  <a:pt x="2914353" y="1693347"/>
                  <a:pt x="2914353" y="1698749"/>
                </a:cubicBezTo>
                <a:cubicBezTo>
                  <a:pt x="2914353" y="1704151"/>
                  <a:pt x="2909970" y="1708536"/>
                  <a:pt x="2904571" y="1708536"/>
                </a:cubicBezTo>
                <a:cubicBezTo>
                  <a:pt x="2899172" y="1708536"/>
                  <a:pt x="2894789" y="1704086"/>
                  <a:pt x="2894789" y="1698749"/>
                </a:cubicBezTo>
                <a:cubicBezTo>
                  <a:pt x="2894789" y="1693410"/>
                  <a:pt x="2899172" y="1689026"/>
                  <a:pt x="2904571" y="1689026"/>
                </a:cubicBezTo>
                <a:close/>
                <a:moveTo>
                  <a:pt x="3145750" y="1689023"/>
                </a:moveTo>
                <a:cubicBezTo>
                  <a:pt x="3151148" y="1689023"/>
                  <a:pt x="3155531" y="1693344"/>
                  <a:pt x="3155531" y="1698746"/>
                </a:cubicBezTo>
                <a:cubicBezTo>
                  <a:pt x="3155531" y="1704148"/>
                  <a:pt x="3151085" y="1708533"/>
                  <a:pt x="3145750" y="1708533"/>
                </a:cubicBezTo>
                <a:cubicBezTo>
                  <a:pt x="3140414" y="1708533"/>
                  <a:pt x="3136031" y="1704084"/>
                  <a:pt x="3136031" y="1698746"/>
                </a:cubicBezTo>
                <a:cubicBezTo>
                  <a:pt x="3136031" y="1693407"/>
                  <a:pt x="3140350" y="1689023"/>
                  <a:pt x="3145750" y="1689023"/>
                </a:cubicBezTo>
                <a:close/>
                <a:moveTo>
                  <a:pt x="3386957" y="1689020"/>
                </a:moveTo>
                <a:cubicBezTo>
                  <a:pt x="3392358" y="1689020"/>
                  <a:pt x="3396743" y="1693341"/>
                  <a:pt x="3396743" y="1698744"/>
                </a:cubicBezTo>
                <a:cubicBezTo>
                  <a:pt x="3396743" y="1704146"/>
                  <a:pt x="3392295" y="1708530"/>
                  <a:pt x="3386957" y="1708530"/>
                </a:cubicBezTo>
                <a:cubicBezTo>
                  <a:pt x="3381620" y="1708530"/>
                  <a:pt x="3377235" y="1704081"/>
                  <a:pt x="3377235" y="1698744"/>
                </a:cubicBezTo>
                <a:cubicBezTo>
                  <a:pt x="3377235" y="1693404"/>
                  <a:pt x="3381556" y="1689020"/>
                  <a:pt x="3386957" y="1689020"/>
                </a:cubicBezTo>
                <a:close/>
                <a:moveTo>
                  <a:pt x="3628211" y="1689017"/>
                </a:moveTo>
                <a:cubicBezTo>
                  <a:pt x="3633528" y="1689017"/>
                  <a:pt x="3637936" y="1693339"/>
                  <a:pt x="3637936" y="1698741"/>
                </a:cubicBezTo>
                <a:cubicBezTo>
                  <a:pt x="3637936" y="1704143"/>
                  <a:pt x="3633592" y="1708527"/>
                  <a:pt x="3628211" y="1708527"/>
                </a:cubicBezTo>
                <a:cubicBezTo>
                  <a:pt x="3622813" y="1708527"/>
                  <a:pt x="3618429" y="1704078"/>
                  <a:pt x="3618429" y="1698741"/>
                </a:cubicBezTo>
                <a:cubicBezTo>
                  <a:pt x="3618429" y="1693402"/>
                  <a:pt x="3622813" y="1689017"/>
                  <a:pt x="3628211" y="1689017"/>
                </a:cubicBezTo>
                <a:close/>
                <a:moveTo>
                  <a:pt x="3869430" y="1689014"/>
                </a:moveTo>
                <a:cubicBezTo>
                  <a:pt x="3874763" y="1689014"/>
                  <a:pt x="3879147" y="1693336"/>
                  <a:pt x="3879147" y="1698738"/>
                </a:cubicBezTo>
                <a:cubicBezTo>
                  <a:pt x="3879147" y="1704140"/>
                  <a:pt x="3874826" y="1708525"/>
                  <a:pt x="3869430" y="1708525"/>
                </a:cubicBezTo>
                <a:cubicBezTo>
                  <a:pt x="3864030" y="1708525"/>
                  <a:pt x="3859646" y="1704075"/>
                  <a:pt x="3859646" y="1698738"/>
                </a:cubicBezTo>
                <a:cubicBezTo>
                  <a:pt x="3859646" y="1693399"/>
                  <a:pt x="3864030" y="1689014"/>
                  <a:pt x="3869430" y="1689014"/>
                </a:cubicBezTo>
                <a:close/>
                <a:moveTo>
                  <a:pt x="4110581" y="1689012"/>
                </a:moveTo>
                <a:cubicBezTo>
                  <a:pt x="4115984" y="1689012"/>
                  <a:pt x="4120362" y="1693333"/>
                  <a:pt x="4120362" y="1698735"/>
                </a:cubicBezTo>
                <a:cubicBezTo>
                  <a:pt x="4120362" y="1704137"/>
                  <a:pt x="4115984" y="1708522"/>
                  <a:pt x="4110581" y="1708522"/>
                </a:cubicBezTo>
                <a:cubicBezTo>
                  <a:pt x="4105180" y="1708522"/>
                  <a:pt x="4100797" y="1704073"/>
                  <a:pt x="4100797" y="1698735"/>
                </a:cubicBezTo>
                <a:cubicBezTo>
                  <a:pt x="4100797" y="1693396"/>
                  <a:pt x="4105180" y="1689012"/>
                  <a:pt x="4110581" y="1689012"/>
                </a:cubicBezTo>
                <a:close/>
                <a:moveTo>
                  <a:pt x="4351806" y="1689009"/>
                </a:moveTo>
                <a:cubicBezTo>
                  <a:pt x="4357195" y="1689009"/>
                  <a:pt x="4361580" y="1693330"/>
                  <a:pt x="4361580" y="1698733"/>
                </a:cubicBezTo>
                <a:cubicBezTo>
                  <a:pt x="4361580" y="1704134"/>
                  <a:pt x="4357195" y="1708519"/>
                  <a:pt x="4351806" y="1708519"/>
                </a:cubicBezTo>
                <a:cubicBezTo>
                  <a:pt x="4346397" y="1708519"/>
                  <a:pt x="4342006" y="1704070"/>
                  <a:pt x="4342006" y="1698733"/>
                </a:cubicBezTo>
                <a:cubicBezTo>
                  <a:pt x="4342006" y="1693393"/>
                  <a:pt x="4346397" y="1689009"/>
                  <a:pt x="4351806" y="1689009"/>
                </a:cubicBezTo>
                <a:close/>
                <a:moveTo>
                  <a:pt x="4593017" y="1689006"/>
                </a:moveTo>
                <a:cubicBezTo>
                  <a:pt x="4598413" y="1689006"/>
                  <a:pt x="4602795" y="1693328"/>
                  <a:pt x="4602795" y="1698730"/>
                </a:cubicBezTo>
                <a:cubicBezTo>
                  <a:pt x="4602795" y="1704132"/>
                  <a:pt x="4598350" y="1708516"/>
                  <a:pt x="4593017" y="1708516"/>
                </a:cubicBezTo>
                <a:cubicBezTo>
                  <a:pt x="4587686" y="1708516"/>
                  <a:pt x="4583304" y="1704067"/>
                  <a:pt x="4583304" y="1698730"/>
                </a:cubicBezTo>
                <a:cubicBezTo>
                  <a:pt x="4583304" y="1693390"/>
                  <a:pt x="4587622" y="1689006"/>
                  <a:pt x="4593017" y="1689006"/>
                </a:cubicBezTo>
                <a:close/>
                <a:moveTo>
                  <a:pt x="4834252" y="1689003"/>
                </a:moveTo>
                <a:cubicBezTo>
                  <a:pt x="4839658" y="1689003"/>
                  <a:pt x="4844038" y="1693325"/>
                  <a:pt x="4844038" y="1698727"/>
                </a:cubicBezTo>
                <a:cubicBezTo>
                  <a:pt x="4844038" y="1704129"/>
                  <a:pt x="4839595" y="1708514"/>
                  <a:pt x="4834252" y="1708514"/>
                </a:cubicBezTo>
                <a:cubicBezTo>
                  <a:pt x="4828915" y="1708514"/>
                  <a:pt x="4824532" y="1704064"/>
                  <a:pt x="4824532" y="1698727"/>
                </a:cubicBezTo>
                <a:cubicBezTo>
                  <a:pt x="4824532" y="1693388"/>
                  <a:pt x="4828851" y="1689003"/>
                  <a:pt x="4834252" y="1689003"/>
                </a:cubicBezTo>
                <a:close/>
                <a:moveTo>
                  <a:pt x="5075485" y="1689000"/>
                </a:moveTo>
                <a:cubicBezTo>
                  <a:pt x="5080819" y="1689000"/>
                  <a:pt x="5085201" y="1693322"/>
                  <a:pt x="5085201" y="1698724"/>
                </a:cubicBezTo>
                <a:cubicBezTo>
                  <a:pt x="5085201" y="1704126"/>
                  <a:pt x="5080883" y="1708511"/>
                  <a:pt x="5075485" y="1708511"/>
                </a:cubicBezTo>
                <a:cubicBezTo>
                  <a:pt x="5070086" y="1708511"/>
                  <a:pt x="5065704" y="1704062"/>
                  <a:pt x="5065704" y="1698724"/>
                </a:cubicBezTo>
                <a:cubicBezTo>
                  <a:pt x="5065704" y="1693385"/>
                  <a:pt x="5070086" y="1689000"/>
                  <a:pt x="5075485" y="1689000"/>
                </a:cubicBezTo>
                <a:close/>
                <a:moveTo>
                  <a:pt x="5316710" y="1688998"/>
                </a:moveTo>
                <a:cubicBezTo>
                  <a:pt x="5322044" y="1688998"/>
                  <a:pt x="5326429" y="1693319"/>
                  <a:pt x="5326429" y="1698721"/>
                </a:cubicBezTo>
                <a:cubicBezTo>
                  <a:pt x="5326429" y="1704123"/>
                  <a:pt x="5322105" y="1708508"/>
                  <a:pt x="5316710" y="1708508"/>
                </a:cubicBezTo>
                <a:cubicBezTo>
                  <a:pt x="5311314" y="1708508"/>
                  <a:pt x="5306924" y="1704059"/>
                  <a:pt x="5306924" y="1698721"/>
                </a:cubicBezTo>
                <a:cubicBezTo>
                  <a:pt x="5306924" y="1693382"/>
                  <a:pt x="5311314" y="1688998"/>
                  <a:pt x="5316710" y="1688998"/>
                </a:cubicBezTo>
                <a:close/>
                <a:moveTo>
                  <a:pt x="5557991" y="1688995"/>
                </a:moveTo>
                <a:cubicBezTo>
                  <a:pt x="5563391" y="1688995"/>
                  <a:pt x="5567774" y="1693317"/>
                  <a:pt x="5567774" y="1698719"/>
                </a:cubicBezTo>
                <a:cubicBezTo>
                  <a:pt x="5567774" y="1704121"/>
                  <a:pt x="5563391" y="1708505"/>
                  <a:pt x="5557991" y="1708505"/>
                </a:cubicBezTo>
                <a:cubicBezTo>
                  <a:pt x="5552592" y="1708505"/>
                  <a:pt x="5548208" y="1704056"/>
                  <a:pt x="5548208" y="1698719"/>
                </a:cubicBezTo>
                <a:cubicBezTo>
                  <a:pt x="5548208" y="1693379"/>
                  <a:pt x="5552592" y="1688995"/>
                  <a:pt x="5557991" y="1688995"/>
                </a:cubicBezTo>
                <a:close/>
                <a:moveTo>
                  <a:pt x="5799205" y="1688992"/>
                </a:moveTo>
                <a:cubicBezTo>
                  <a:pt x="5804606" y="1688992"/>
                  <a:pt x="5808989" y="1693314"/>
                  <a:pt x="5808989" y="1698716"/>
                </a:cubicBezTo>
                <a:cubicBezTo>
                  <a:pt x="5808989" y="1704118"/>
                  <a:pt x="5804542" y="1708502"/>
                  <a:pt x="5799205" y="1708502"/>
                </a:cubicBezTo>
                <a:cubicBezTo>
                  <a:pt x="5793870" y="1708502"/>
                  <a:pt x="5789486" y="1704053"/>
                  <a:pt x="5789486" y="1698716"/>
                </a:cubicBezTo>
                <a:cubicBezTo>
                  <a:pt x="5789486" y="1693377"/>
                  <a:pt x="5793806" y="1688992"/>
                  <a:pt x="5799205" y="1688992"/>
                </a:cubicBezTo>
                <a:close/>
                <a:moveTo>
                  <a:pt x="6040432" y="1688989"/>
                </a:moveTo>
                <a:cubicBezTo>
                  <a:pt x="6045832" y="1688989"/>
                  <a:pt x="6050216" y="1693311"/>
                  <a:pt x="6050216" y="1698713"/>
                </a:cubicBezTo>
                <a:cubicBezTo>
                  <a:pt x="6050216" y="1704115"/>
                  <a:pt x="6045769" y="1708500"/>
                  <a:pt x="6040432" y="1708500"/>
                </a:cubicBezTo>
                <a:cubicBezTo>
                  <a:pt x="6035095" y="1708500"/>
                  <a:pt x="6030712" y="1704051"/>
                  <a:pt x="6030712" y="1698713"/>
                </a:cubicBezTo>
                <a:cubicBezTo>
                  <a:pt x="6030712" y="1693374"/>
                  <a:pt x="6035032" y="1688989"/>
                  <a:pt x="6040432" y="1688989"/>
                </a:cubicBezTo>
                <a:close/>
                <a:moveTo>
                  <a:pt x="6281661" y="1688987"/>
                </a:moveTo>
                <a:cubicBezTo>
                  <a:pt x="6286997" y="1688987"/>
                  <a:pt x="6291381" y="1693308"/>
                  <a:pt x="6291381" y="1698710"/>
                </a:cubicBezTo>
                <a:cubicBezTo>
                  <a:pt x="6291381" y="1704112"/>
                  <a:pt x="6287061" y="1708497"/>
                  <a:pt x="6281661" y="1708497"/>
                </a:cubicBezTo>
                <a:cubicBezTo>
                  <a:pt x="6276261" y="1708497"/>
                  <a:pt x="6271877" y="1704048"/>
                  <a:pt x="6271877" y="1698710"/>
                </a:cubicBezTo>
                <a:cubicBezTo>
                  <a:pt x="6271877" y="1693371"/>
                  <a:pt x="6276261" y="1688987"/>
                  <a:pt x="6281661" y="1688987"/>
                </a:cubicBezTo>
                <a:close/>
                <a:moveTo>
                  <a:pt x="6522889" y="1688984"/>
                </a:moveTo>
                <a:cubicBezTo>
                  <a:pt x="6528225" y="1688984"/>
                  <a:pt x="6532610" y="1693305"/>
                  <a:pt x="6532610" y="1698707"/>
                </a:cubicBezTo>
                <a:cubicBezTo>
                  <a:pt x="6532610" y="1704110"/>
                  <a:pt x="6528289" y="1708494"/>
                  <a:pt x="6522889" y="1708494"/>
                </a:cubicBezTo>
                <a:cubicBezTo>
                  <a:pt x="6517489" y="1708494"/>
                  <a:pt x="6513105" y="1704045"/>
                  <a:pt x="6513105" y="1698707"/>
                </a:cubicBezTo>
                <a:cubicBezTo>
                  <a:pt x="6513105" y="1693368"/>
                  <a:pt x="6517489" y="1688984"/>
                  <a:pt x="6522889" y="1688984"/>
                </a:cubicBezTo>
                <a:close/>
                <a:moveTo>
                  <a:pt x="6764118" y="1688981"/>
                </a:moveTo>
                <a:cubicBezTo>
                  <a:pt x="6769518" y="1688981"/>
                  <a:pt x="6773902" y="1693303"/>
                  <a:pt x="6773902" y="1698705"/>
                </a:cubicBezTo>
                <a:cubicBezTo>
                  <a:pt x="6773902" y="1704107"/>
                  <a:pt x="6769518" y="1708491"/>
                  <a:pt x="6764118" y="1708491"/>
                </a:cubicBezTo>
                <a:cubicBezTo>
                  <a:pt x="6758718" y="1708491"/>
                  <a:pt x="6754335" y="1704042"/>
                  <a:pt x="6754335" y="1698705"/>
                </a:cubicBezTo>
                <a:cubicBezTo>
                  <a:pt x="6754335" y="1693365"/>
                  <a:pt x="6758718" y="1688981"/>
                  <a:pt x="6764118" y="1688981"/>
                </a:cubicBezTo>
                <a:close/>
                <a:moveTo>
                  <a:pt x="7005346" y="1688978"/>
                </a:moveTo>
                <a:cubicBezTo>
                  <a:pt x="7010746" y="1688978"/>
                  <a:pt x="7015130" y="1693300"/>
                  <a:pt x="7015130" y="1698702"/>
                </a:cubicBezTo>
                <a:cubicBezTo>
                  <a:pt x="7015130" y="1704104"/>
                  <a:pt x="7010683" y="1708488"/>
                  <a:pt x="7005346" y="1708488"/>
                </a:cubicBezTo>
                <a:cubicBezTo>
                  <a:pt x="7000009" y="1708488"/>
                  <a:pt x="6995626" y="1704039"/>
                  <a:pt x="6995626" y="1698702"/>
                </a:cubicBezTo>
                <a:cubicBezTo>
                  <a:pt x="6995626" y="1693363"/>
                  <a:pt x="6999946" y="1688978"/>
                  <a:pt x="7005346" y="1688978"/>
                </a:cubicBezTo>
                <a:close/>
                <a:moveTo>
                  <a:pt x="7246575" y="1688975"/>
                </a:moveTo>
                <a:cubicBezTo>
                  <a:pt x="7251975" y="1688975"/>
                  <a:pt x="7256359" y="1693297"/>
                  <a:pt x="7256359" y="1698699"/>
                </a:cubicBezTo>
                <a:cubicBezTo>
                  <a:pt x="7256359" y="1704101"/>
                  <a:pt x="7251912" y="1708486"/>
                  <a:pt x="7246575" y="1708486"/>
                </a:cubicBezTo>
                <a:cubicBezTo>
                  <a:pt x="7241238" y="1708486"/>
                  <a:pt x="7236855" y="1704037"/>
                  <a:pt x="7236855" y="1698699"/>
                </a:cubicBezTo>
                <a:cubicBezTo>
                  <a:pt x="7236855" y="1693360"/>
                  <a:pt x="7241175" y="1688975"/>
                  <a:pt x="7246575" y="1688975"/>
                </a:cubicBezTo>
                <a:close/>
                <a:moveTo>
                  <a:pt x="7487803" y="1688973"/>
                </a:moveTo>
                <a:cubicBezTo>
                  <a:pt x="7493139" y="1688973"/>
                  <a:pt x="7497524" y="1693294"/>
                  <a:pt x="7497524" y="1698696"/>
                </a:cubicBezTo>
                <a:cubicBezTo>
                  <a:pt x="7497524" y="1704099"/>
                  <a:pt x="7493203" y="1708483"/>
                  <a:pt x="7487803" y="1708483"/>
                </a:cubicBezTo>
                <a:cubicBezTo>
                  <a:pt x="7482403" y="1708483"/>
                  <a:pt x="7478019" y="1704034"/>
                  <a:pt x="7478019" y="1698696"/>
                </a:cubicBezTo>
                <a:cubicBezTo>
                  <a:pt x="7478019" y="1693357"/>
                  <a:pt x="7482403" y="1688973"/>
                  <a:pt x="7487803" y="1688973"/>
                </a:cubicBezTo>
                <a:close/>
                <a:moveTo>
                  <a:pt x="7729032" y="1688970"/>
                </a:moveTo>
                <a:cubicBezTo>
                  <a:pt x="7734369" y="1688970"/>
                  <a:pt x="7738753" y="1693292"/>
                  <a:pt x="7738753" y="1698694"/>
                </a:cubicBezTo>
                <a:cubicBezTo>
                  <a:pt x="7738753" y="1704096"/>
                  <a:pt x="7734432" y="1708480"/>
                  <a:pt x="7729032" y="1708480"/>
                </a:cubicBezTo>
                <a:cubicBezTo>
                  <a:pt x="7723632" y="1708480"/>
                  <a:pt x="7719249" y="1704031"/>
                  <a:pt x="7719249" y="1698694"/>
                </a:cubicBezTo>
                <a:cubicBezTo>
                  <a:pt x="7719249" y="1693354"/>
                  <a:pt x="7723632" y="1688970"/>
                  <a:pt x="7729032" y="1688970"/>
                </a:cubicBezTo>
                <a:close/>
                <a:moveTo>
                  <a:pt x="7970260" y="1688967"/>
                </a:moveTo>
                <a:cubicBezTo>
                  <a:pt x="7975661" y="1688967"/>
                  <a:pt x="7980044" y="1693289"/>
                  <a:pt x="7980044" y="1698691"/>
                </a:cubicBezTo>
                <a:cubicBezTo>
                  <a:pt x="7980044" y="1704093"/>
                  <a:pt x="7975661" y="1708477"/>
                  <a:pt x="7970260" y="1708477"/>
                </a:cubicBezTo>
                <a:cubicBezTo>
                  <a:pt x="7964860" y="1708477"/>
                  <a:pt x="7960477" y="1704028"/>
                  <a:pt x="7960477" y="1698691"/>
                </a:cubicBezTo>
                <a:cubicBezTo>
                  <a:pt x="7960477" y="1693352"/>
                  <a:pt x="7964860" y="1688967"/>
                  <a:pt x="7970260" y="1688967"/>
                </a:cubicBezTo>
                <a:close/>
                <a:moveTo>
                  <a:pt x="8211553" y="1688964"/>
                </a:moveTo>
                <a:cubicBezTo>
                  <a:pt x="8216889" y="1688964"/>
                  <a:pt x="8221273" y="1693286"/>
                  <a:pt x="8221273" y="1698688"/>
                </a:cubicBezTo>
                <a:cubicBezTo>
                  <a:pt x="8221273" y="1704090"/>
                  <a:pt x="8216953" y="1708475"/>
                  <a:pt x="8211553" y="1708475"/>
                </a:cubicBezTo>
                <a:cubicBezTo>
                  <a:pt x="8206152" y="1708475"/>
                  <a:pt x="8201769" y="1704026"/>
                  <a:pt x="8201769" y="1698688"/>
                </a:cubicBezTo>
                <a:cubicBezTo>
                  <a:pt x="8201769" y="1693349"/>
                  <a:pt x="8206152" y="1688964"/>
                  <a:pt x="8211553" y="1688964"/>
                </a:cubicBezTo>
                <a:close/>
                <a:moveTo>
                  <a:pt x="8452781" y="1688962"/>
                </a:moveTo>
                <a:cubicBezTo>
                  <a:pt x="8458181" y="1688962"/>
                  <a:pt x="8462566" y="1693283"/>
                  <a:pt x="8462566" y="1698685"/>
                </a:cubicBezTo>
                <a:cubicBezTo>
                  <a:pt x="8462566" y="1704087"/>
                  <a:pt x="8458118" y="1708472"/>
                  <a:pt x="8452781" y="1708472"/>
                </a:cubicBezTo>
                <a:cubicBezTo>
                  <a:pt x="8447445" y="1708472"/>
                  <a:pt x="8443061" y="1704023"/>
                  <a:pt x="8443061" y="1698685"/>
                </a:cubicBezTo>
                <a:cubicBezTo>
                  <a:pt x="8443061" y="1693346"/>
                  <a:pt x="8447381" y="1688962"/>
                  <a:pt x="8452781" y="1688962"/>
                </a:cubicBezTo>
                <a:close/>
                <a:moveTo>
                  <a:pt x="8694009" y="1688958"/>
                </a:moveTo>
                <a:cubicBezTo>
                  <a:pt x="8699346" y="1688958"/>
                  <a:pt x="8703730" y="1693281"/>
                  <a:pt x="8703730" y="1698682"/>
                </a:cubicBezTo>
                <a:cubicBezTo>
                  <a:pt x="8703730" y="1704084"/>
                  <a:pt x="8699346" y="1708469"/>
                  <a:pt x="8694009" y="1708469"/>
                </a:cubicBezTo>
                <a:cubicBezTo>
                  <a:pt x="8688673" y="1708469"/>
                  <a:pt x="8684289" y="1704020"/>
                  <a:pt x="8684289" y="1698682"/>
                </a:cubicBezTo>
                <a:cubicBezTo>
                  <a:pt x="8684289" y="1693343"/>
                  <a:pt x="8688609" y="1688958"/>
                  <a:pt x="8694009" y="1688958"/>
                </a:cubicBezTo>
                <a:close/>
                <a:moveTo>
                  <a:pt x="8935237" y="1688956"/>
                </a:moveTo>
                <a:cubicBezTo>
                  <a:pt x="8940574" y="1688956"/>
                  <a:pt x="8944958" y="1693278"/>
                  <a:pt x="8944958" y="1698680"/>
                </a:cubicBezTo>
                <a:cubicBezTo>
                  <a:pt x="8944958" y="1704082"/>
                  <a:pt x="8940638" y="1708466"/>
                  <a:pt x="8935237" y="1708466"/>
                </a:cubicBezTo>
                <a:cubicBezTo>
                  <a:pt x="8929837" y="1708466"/>
                  <a:pt x="8925454" y="1704017"/>
                  <a:pt x="8925454" y="1698680"/>
                </a:cubicBezTo>
                <a:cubicBezTo>
                  <a:pt x="8925454" y="1693340"/>
                  <a:pt x="8929837" y="1688956"/>
                  <a:pt x="8935237" y="1688956"/>
                </a:cubicBezTo>
                <a:close/>
                <a:moveTo>
                  <a:pt x="9176467" y="1688953"/>
                </a:moveTo>
                <a:cubicBezTo>
                  <a:pt x="9181803" y="1688953"/>
                  <a:pt x="9186187" y="1693275"/>
                  <a:pt x="9186187" y="1698677"/>
                </a:cubicBezTo>
                <a:cubicBezTo>
                  <a:pt x="9186187" y="1704079"/>
                  <a:pt x="9181867" y="1708464"/>
                  <a:pt x="9176467" y="1708464"/>
                </a:cubicBezTo>
                <a:cubicBezTo>
                  <a:pt x="9171066" y="1708464"/>
                  <a:pt x="9166683" y="1704015"/>
                  <a:pt x="9166683" y="1698677"/>
                </a:cubicBezTo>
                <a:cubicBezTo>
                  <a:pt x="9166683" y="1693338"/>
                  <a:pt x="9171066" y="1688953"/>
                  <a:pt x="9176467" y="1688953"/>
                </a:cubicBezTo>
                <a:close/>
                <a:moveTo>
                  <a:pt x="9417695" y="1688950"/>
                </a:moveTo>
                <a:cubicBezTo>
                  <a:pt x="9423031" y="1688950"/>
                  <a:pt x="9427416" y="1693272"/>
                  <a:pt x="9427416" y="1698674"/>
                </a:cubicBezTo>
                <a:cubicBezTo>
                  <a:pt x="9427416" y="1704076"/>
                  <a:pt x="9423095" y="1708461"/>
                  <a:pt x="9417695" y="1708461"/>
                </a:cubicBezTo>
                <a:cubicBezTo>
                  <a:pt x="9412295" y="1708461"/>
                  <a:pt x="9407911" y="1704012"/>
                  <a:pt x="9407911" y="1698674"/>
                </a:cubicBezTo>
                <a:cubicBezTo>
                  <a:pt x="9407911" y="1693335"/>
                  <a:pt x="9412295" y="1688950"/>
                  <a:pt x="9417695" y="1688950"/>
                </a:cubicBezTo>
                <a:close/>
                <a:moveTo>
                  <a:pt x="9649203" y="1447792"/>
                </a:moveTo>
                <a:cubicBezTo>
                  <a:pt x="9654540" y="1447792"/>
                  <a:pt x="9658923" y="1452240"/>
                  <a:pt x="9658923" y="1457577"/>
                </a:cubicBezTo>
                <a:cubicBezTo>
                  <a:pt x="9658923" y="1462916"/>
                  <a:pt x="9654540" y="1467301"/>
                  <a:pt x="9649203" y="1467301"/>
                </a:cubicBezTo>
                <a:cubicBezTo>
                  <a:pt x="9643866" y="1467301"/>
                  <a:pt x="9639483" y="1462979"/>
                  <a:pt x="9639483" y="1457577"/>
                </a:cubicBezTo>
                <a:cubicBezTo>
                  <a:pt x="9639483" y="1452177"/>
                  <a:pt x="9643803" y="1447792"/>
                  <a:pt x="9649203" y="1447792"/>
                </a:cubicBezTo>
                <a:close/>
                <a:moveTo>
                  <a:pt x="9890432" y="1447789"/>
                </a:moveTo>
                <a:cubicBezTo>
                  <a:pt x="9895768" y="1447789"/>
                  <a:pt x="9900152" y="1452237"/>
                  <a:pt x="9900152" y="1457574"/>
                </a:cubicBezTo>
                <a:cubicBezTo>
                  <a:pt x="9900152" y="1462914"/>
                  <a:pt x="9895832" y="1467298"/>
                  <a:pt x="9890432" y="1467298"/>
                </a:cubicBezTo>
                <a:cubicBezTo>
                  <a:pt x="9885031" y="1467298"/>
                  <a:pt x="9880648" y="1462977"/>
                  <a:pt x="9880648" y="1457574"/>
                </a:cubicBezTo>
                <a:cubicBezTo>
                  <a:pt x="9880648" y="1452174"/>
                  <a:pt x="9885031" y="1447789"/>
                  <a:pt x="9890432" y="1447789"/>
                </a:cubicBezTo>
                <a:close/>
                <a:moveTo>
                  <a:pt x="10131660" y="1447786"/>
                </a:moveTo>
                <a:cubicBezTo>
                  <a:pt x="10137060" y="1447786"/>
                  <a:pt x="10141444" y="1452234"/>
                  <a:pt x="10141444" y="1457571"/>
                </a:cubicBezTo>
                <a:cubicBezTo>
                  <a:pt x="10141444" y="1462910"/>
                  <a:pt x="10136997" y="1467295"/>
                  <a:pt x="10131660" y="1467295"/>
                </a:cubicBezTo>
                <a:cubicBezTo>
                  <a:pt x="10126323" y="1467295"/>
                  <a:pt x="10121940" y="1462973"/>
                  <a:pt x="10121940" y="1457571"/>
                </a:cubicBezTo>
                <a:cubicBezTo>
                  <a:pt x="10121940" y="1452170"/>
                  <a:pt x="10126260" y="1447786"/>
                  <a:pt x="10131660" y="1447786"/>
                </a:cubicBezTo>
                <a:close/>
                <a:moveTo>
                  <a:pt x="10372888" y="1447783"/>
                </a:moveTo>
                <a:cubicBezTo>
                  <a:pt x="10378288" y="1447783"/>
                  <a:pt x="10382673" y="1452231"/>
                  <a:pt x="10382673" y="1457568"/>
                </a:cubicBezTo>
                <a:cubicBezTo>
                  <a:pt x="10382673" y="1462907"/>
                  <a:pt x="10378225" y="1467292"/>
                  <a:pt x="10372888" y="1467292"/>
                </a:cubicBezTo>
                <a:cubicBezTo>
                  <a:pt x="10367552" y="1467292"/>
                  <a:pt x="10363168" y="1462970"/>
                  <a:pt x="10363168" y="1457568"/>
                </a:cubicBezTo>
                <a:cubicBezTo>
                  <a:pt x="10363168" y="1452167"/>
                  <a:pt x="10367488" y="1447783"/>
                  <a:pt x="10372888" y="1447783"/>
                </a:cubicBezTo>
                <a:close/>
                <a:moveTo>
                  <a:pt x="10614116" y="1447780"/>
                </a:moveTo>
                <a:cubicBezTo>
                  <a:pt x="10619516" y="1447780"/>
                  <a:pt x="10623901" y="1452228"/>
                  <a:pt x="10623901" y="1457565"/>
                </a:cubicBezTo>
                <a:cubicBezTo>
                  <a:pt x="10623901" y="1462904"/>
                  <a:pt x="10619454" y="1467289"/>
                  <a:pt x="10614116" y="1467289"/>
                </a:cubicBezTo>
                <a:cubicBezTo>
                  <a:pt x="10608780" y="1467289"/>
                  <a:pt x="10604396" y="1462967"/>
                  <a:pt x="10604396" y="1457565"/>
                </a:cubicBezTo>
                <a:cubicBezTo>
                  <a:pt x="10604396" y="1452164"/>
                  <a:pt x="10608716" y="1447780"/>
                  <a:pt x="10614116" y="1447780"/>
                </a:cubicBezTo>
                <a:close/>
                <a:moveTo>
                  <a:pt x="10855345" y="1447777"/>
                </a:moveTo>
                <a:cubicBezTo>
                  <a:pt x="10860682" y="1447777"/>
                  <a:pt x="10865065" y="1452224"/>
                  <a:pt x="10865065" y="1457562"/>
                </a:cubicBezTo>
                <a:cubicBezTo>
                  <a:pt x="10865065" y="1462901"/>
                  <a:pt x="10860682" y="1467286"/>
                  <a:pt x="10855345" y="1467286"/>
                </a:cubicBezTo>
                <a:cubicBezTo>
                  <a:pt x="10850008" y="1467286"/>
                  <a:pt x="10845625" y="1462964"/>
                  <a:pt x="10845625" y="1457562"/>
                </a:cubicBezTo>
                <a:cubicBezTo>
                  <a:pt x="10845625" y="1452161"/>
                  <a:pt x="10849945" y="1447777"/>
                  <a:pt x="10855345" y="1447777"/>
                </a:cubicBezTo>
                <a:close/>
                <a:moveTo>
                  <a:pt x="11096574" y="1447774"/>
                </a:moveTo>
                <a:cubicBezTo>
                  <a:pt x="11101910" y="1447774"/>
                  <a:pt x="11106294" y="1452221"/>
                  <a:pt x="11106294" y="1457559"/>
                </a:cubicBezTo>
                <a:cubicBezTo>
                  <a:pt x="11106294" y="1462898"/>
                  <a:pt x="11101974" y="1467282"/>
                  <a:pt x="11096574" y="1467282"/>
                </a:cubicBezTo>
                <a:cubicBezTo>
                  <a:pt x="11091174" y="1467282"/>
                  <a:pt x="11086790" y="1462961"/>
                  <a:pt x="11086790" y="1457559"/>
                </a:cubicBezTo>
                <a:cubicBezTo>
                  <a:pt x="11086790" y="1452158"/>
                  <a:pt x="11091174" y="1447774"/>
                  <a:pt x="11096574" y="1447774"/>
                </a:cubicBezTo>
                <a:close/>
                <a:moveTo>
                  <a:pt x="11337802" y="1447770"/>
                </a:moveTo>
                <a:cubicBezTo>
                  <a:pt x="11343202" y="1447770"/>
                  <a:pt x="11347587" y="1452218"/>
                  <a:pt x="11347587" y="1457555"/>
                </a:cubicBezTo>
                <a:cubicBezTo>
                  <a:pt x="11347587" y="1462894"/>
                  <a:pt x="11343139" y="1467279"/>
                  <a:pt x="11337802" y="1467279"/>
                </a:cubicBezTo>
                <a:cubicBezTo>
                  <a:pt x="11332466" y="1467279"/>
                  <a:pt x="11328082" y="1462957"/>
                  <a:pt x="11328082" y="1457555"/>
                </a:cubicBezTo>
                <a:cubicBezTo>
                  <a:pt x="11328082" y="1452155"/>
                  <a:pt x="11332402" y="1447770"/>
                  <a:pt x="11337802" y="1447770"/>
                </a:cubicBezTo>
                <a:close/>
                <a:moveTo>
                  <a:pt x="11579030" y="1447767"/>
                </a:moveTo>
                <a:cubicBezTo>
                  <a:pt x="11584430" y="1447767"/>
                  <a:pt x="11588815" y="1452215"/>
                  <a:pt x="11588815" y="1457552"/>
                </a:cubicBezTo>
                <a:cubicBezTo>
                  <a:pt x="11588815" y="1462891"/>
                  <a:pt x="11584367" y="1467276"/>
                  <a:pt x="11579030" y="1467276"/>
                </a:cubicBezTo>
                <a:cubicBezTo>
                  <a:pt x="11573694" y="1467276"/>
                  <a:pt x="11569310" y="1462954"/>
                  <a:pt x="11569310" y="1457552"/>
                </a:cubicBezTo>
                <a:cubicBezTo>
                  <a:pt x="11569310" y="1452151"/>
                  <a:pt x="11573630" y="1447767"/>
                  <a:pt x="11579030" y="1447767"/>
                </a:cubicBezTo>
                <a:close/>
                <a:moveTo>
                  <a:pt x="11820259" y="1447764"/>
                </a:moveTo>
                <a:cubicBezTo>
                  <a:pt x="11825659" y="1447764"/>
                  <a:pt x="11830043" y="1452212"/>
                  <a:pt x="11830043" y="1457549"/>
                </a:cubicBezTo>
                <a:cubicBezTo>
                  <a:pt x="11830043" y="1462888"/>
                  <a:pt x="11825596" y="1467273"/>
                  <a:pt x="11820259" y="1467273"/>
                </a:cubicBezTo>
                <a:cubicBezTo>
                  <a:pt x="11814922" y="1467273"/>
                  <a:pt x="11810539" y="1462951"/>
                  <a:pt x="11810539" y="1457549"/>
                </a:cubicBezTo>
                <a:cubicBezTo>
                  <a:pt x="11810539" y="1452148"/>
                  <a:pt x="11814859" y="1447764"/>
                  <a:pt x="11820259" y="1447764"/>
                </a:cubicBezTo>
                <a:close/>
                <a:moveTo>
                  <a:pt x="9721" y="1447761"/>
                </a:moveTo>
                <a:cubicBezTo>
                  <a:pt x="15121" y="1447761"/>
                  <a:pt x="19504" y="1452208"/>
                  <a:pt x="19504" y="1457546"/>
                </a:cubicBezTo>
                <a:cubicBezTo>
                  <a:pt x="19504" y="1462885"/>
                  <a:pt x="15058" y="1467270"/>
                  <a:pt x="9721" y="1467270"/>
                </a:cubicBezTo>
                <a:cubicBezTo>
                  <a:pt x="4385" y="1467270"/>
                  <a:pt x="1" y="1462948"/>
                  <a:pt x="1" y="1457546"/>
                </a:cubicBezTo>
                <a:cubicBezTo>
                  <a:pt x="1" y="1452145"/>
                  <a:pt x="4321" y="1447761"/>
                  <a:pt x="9721" y="1447761"/>
                </a:cubicBezTo>
                <a:close/>
                <a:moveTo>
                  <a:pt x="251004" y="1447757"/>
                </a:moveTo>
                <a:cubicBezTo>
                  <a:pt x="256404" y="1447757"/>
                  <a:pt x="260788" y="1452205"/>
                  <a:pt x="260788" y="1457543"/>
                </a:cubicBezTo>
                <a:cubicBezTo>
                  <a:pt x="260788" y="1462882"/>
                  <a:pt x="256341" y="1467267"/>
                  <a:pt x="251004" y="1467267"/>
                </a:cubicBezTo>
                <a:cubicBezTo>
                  <a:pt x="245668" y="1467267"/>
                  <a:pt x="241284" y="1462945"/>
                  <a:pt x="241284" y="1457543"/>
                </a:cubicBezTo>
                <a:cubicBezTo>
                  <a:pt x="241284" y="1452142"/>
                  <a:pt x="245604" y="1447757"/>
                  <a:pt x="251004" y="1447757"/>
                </a:cubicBezTo>
                <a:close/>
                <a:moveTo>
                  <a:pt x="492224" y="1447754"/>
                </a:moveTo>
                <a:cubicBezTo>
                  <a:pt x="497560" y="1447754"/>
                  <a:pt x="501943" y="1452202"/>
                  <a:pt x="501943" y="1457540"/>
                </a:cubicBezTo>
                <a:cubicBezTo>
                  <a:pt x="501943" y="1462878"/>
                  <a:pt x="497623" y="1467263"/>
                  <a:pt x="492224" y="1467263"/>
                </a:cubicBezTo>
                <a:cubicBezTo>
                  <a:pt x="486824" y="1467263"/>
                  <a:pt x="482440" y="1462941"/>
                  <a:pt x="482440" y="1457540"/>
                </a:cubicBezTo>
                <a:cubicBezTo>
                  <a:pt x="482440" y="1452139"/>
                  <a:pt x="486824" y="1447754"/>
                  <a:pt x="492224" y="1447754"/>
                </a:cubicBezTo>
                <a:close/>
                <a:moveTo>
                  <a:pt x="733444" y="1447751"/>
                </a:moveTo>
                <a:cubicBezTo>
                  <a:pt x="738780" y="1447751"/>
                  <a:pt x="743164" y="1452199"/>
                  <a:pt x="743164" y="1457536"/>
                </a:cubicBezTo>
                <a:cubicBezTo>
                  <a:pt x="743164" y="1462875"/>
                  <a:pt x="738844" y="1467260"/>
                  <a:pt x="733444" y="1467260"/>
                </a:cubicBezTo>
                <a:cubicBezTo>
                  <a:pt x="728044" y="1467260"/>
                  <a:pt x="723660" y="1462938"/>
                  <a:pt x="723660" y="1457536"/>
                </a:cubicBezTo>
                <a:cubicBezTo>
                  <a:pt x="723660" y="1452136"/>
                  <a:pt x="728044" y="1447751"/>
                  <a:pt x="733444" y="1447751"/>
                </a:cubicBezTo>
                <a:close/>
                <a:moveTo>
                  <a:pt x="974664" y="1447748"/>
                </a:moveTo>
                <a:cubicBezTo>
                  <a:pt x="980064" y="1447748"/>
                  <a:pt x="984448" y="1452196"/>
                  <a:pt x="984448" y="1457533"/>
                </a:cubicBezTo>
                <a:cubicBezTo>
                  <a:pt x="984448" y="1462872"/>
                  <a:pt x="980001" y="1467257"/>
                  <a:pt x="974664" y="1467257"/>
                </a:cubicBezTo>
                <a:cubicBezTo>
                  <a:pt x="969328" y="1467257"/>
                  <a:pt x="964944" y="1462935"/>
                  <a:pt x="964944" y="1457533"/>
                </a:cubicBezTo>
                <a:cubicBezTo>
                  <a:pt x="964944" y="1452132"/>
                  <a:pt x="969264" y="1447748"/>
                  <a:pt x="974664" y="1447748"/>
                </a:cubicBezTo>
                <a:close/>
                <a:moveTo>
                  <a:pt x="1215884" y="1447744"/>
                </a:moveTo>
                <a:cubicBezTo>
                  <a:pt x="1221284" y="1447744"/>
                  <a:pt x="1225668" y="1452192"/>
                  <a:pt x="1225668" y="1457530"/>
                </a:cubicBezTo>
                <a:cubicBezTo>
                  <a:pt x="1225668" y="1462869"/>
                  <a:pt x="1221221" y="1467254"/>
                  <a:pt x="1215884" y="1467254"/>
                </a:cubicBezTo>
                <a:cubicBezTo>
                  <a:pt x="1210549" y="1467254"/>
                  <a:pt x="1206165" y="1462932"/>
                  <a:pt x="1206165" y="1457530"/>
                </a:cubicBezTo>
                <a:cubicBezTo>
                  <a:pt x="1206165" y="1452129"/>
                  <a:pt x="1210484" y="1447744"/>
                  <a:pt x="1215884" y="1447744"/>
                </a:cubicBezTo>
                <a:close/>
                <a:moveTo>
                  <a:pt x="1457106" y="1447741"/>
                </a:moveTo>
                <a:cubicBezTo>
                  <a:pt x="1462442" y="1447741"/>
                  <a:pt x="1466826" y="1452189"/>
                  <a:pt x="1466826" y="1457527"/>
                </a:cubicBezTo>
                <a:cubicBezTo>
                  <a:pt x="1466826" y="1462866"/>
                  <a:pt x="1462506" y="1467251"/>
                  <a:pt x="1457106" y="1467251"/>
                </a:cubicBezTo>
                <a:cubicBezTo>
                  <a:pt x="1451706" y="1467251"/>
                  <a:pt x="1447322" y="1462929"/>
                  <a:pt x="1447322" y="1457527"/>
                </a:cubicBezTo>
                <a:cubicBezTo>
                  <a:pt x="1447322" y="1452126"/>
                  <a:pt x="1451706" y="1447741"/>
                  <a:pt x="1457106" y="1447741"/>
                </a:cubicBezTo>
                <a:close/>
                <a:moveTo>
                  <a:pt x="1698330" y="1447738"/>
                </a:moveTo>
                <a:cubicBezTo>
                  <a:pt x="1703732" y="1447738"/>
                  <a:pt x="1708116" y="1452186"/>
                  <a:pt x="1708116" y="1457524"/>
                </a:cubicBezTo>
                <a:cubicBezTo>
                  <a:pt x="1708116" y="1462863"/>
                  <a:pt x="1703732" y="1467247"/>
                  <a:pt x="1698330" y="1467247"/>
                </a:cubicBezTo>
                <a:cubicBezTo>
                  <a:pt x="1692929" y="1467247"/>
                  <a:pt x="1688546" y="1462926"/>
                  <a:pt x="1688546" y="1457524"/>
                </a:cubicBezTo>
                <a:cubicBezTo>
                  <a:pt x="1688546" y="1452123"/>
                  <a:pt x="1692929" y="1447738"/>
                  <a:pt x="1698330" y="1447738"/>
                </a:cubicBezTo>
                <a:close/>
                <a:moveTo>
                  <a:pt x="1939580" y="1447735"/>
                </a:moveTo>
                <a:cubicBezTo>
                  <a:pt x="1944978" y="1447735"/>
                  <a:pt x="1949363" y="1452183"/>
                  <a:pt x="1949363" y="1457520"/>
                </a:cubicBezTo>
                <a:cubicBezTo>
                  <a:pt x="1949363" y="1462859"/>
                  <a:pt x="1944916" y="1467244"/>
                  <a:pt x="1939580" y="1467244"/>
                </a:cubicBezTo>
                <a:cubicBezTo>
                  <a:pt x="1934245" y="1467244"/>
                  <a:pt x="1929859" y="1462922"/>
                  <a:pt x="1929859" y="1457520"/>
                </a:cubicBezTo>
                <a:cubicBezTo>
                  <a:pt x="1929859" y="1452120"/>
                  <a:pt x="1934181" y="1447735"/>
                  <a:pt x="1939580" y="1447735"/>
                </a:cubicBezTo>
                <a:close/>
                <a:moveTo>
                  <a:pt x="2180788" y="1447732"/>
                </a:moveTo>
                <a:cubicBezTo>
                  <a:pt x="2186189" y="1447732"/>
                  <a:pt x="2190580" y="1452180"/>
                  <a:pt x="2190580" y="1457517"/>
                </a:cubicBezTo>
                <a:cubicBezTo>
                  <a:pt x="2190580" y="1462856"/>
                  <a:pt x="2186136" y="1467241"/>
                  <a:pt x="2180788" y="1467241"/>
                </a:cubicBezTo>
                <a:cubicBezTo>
                  <a:pt x="2175475" y="1467241"/>
                  <a:pt x="2171083" y="1462919"/>
                  <a:pt x="2171083" y="1457517"/>
                </a:cubicBezTo>
                <a:cubicBezTo>
                  <a:pt x="2171083" y="1452116"/>
                  <a:pt x="2175412" y="1447732"/>
                  <a:pt x="2180788" y="1447732"/>
                </a:cubicBezTo>
                <a:close/>
                <a:moveTo>
                  <a:pt x="2422036" y="1447728"/>
                </a:moveTo>
                <a:cubicBezTo>
                  <a:pt x="2427370" y="1447728"/>
                  <a:pt x="2431752" y="1452177"/>
                  <a:pt x="2431752" y="1457514"/>
                </a:cubicBezTo>
                <a:cubicBezTo>
                  <a:pt x="2431752" y="1462853"/>
                  <a:pt x="2427434" y="1467238"/>
                  <a:pt x="2422036" y="1467238"/>
                </a:cubicBezTo>
                <a:cubicBezTo>
                  <a:pt x="2416638" y="1467238"/>
                  <a:pt x="2412256" y="1462916"/>
                  <a:pt x="2412256" y="1457514"/>
                </a:cubicBezTo>
                <a:cubicBezTo>
                  <a:pt x="2412256" y="1452113"/>
                  <a:pt x="2416638" y="1447728"/>
                  <a:pt x="2422036" y="1447728"/>
                </a:cubicBezTo>
                <a:close/>
                <a:moveTo>
                  <a:pt x="2663275" y="1447725"/>
                </a:moveTo>
                <a:cubicBezTo>
                  <a:pt x="2668609" y="1447725"/>
                  <a:pt x="2672996" y="1452173"/>
                  <a:pt x="2672996" y="1457511"/>
                </a:cubicBezTo>
                <a:cubicBezTo>
                  <a:pt x="2672996" y="1462850"/>
                  <a:pt x="2668674" y="1467235"/>
                  <a:pt x="2663275" y="1467235"/>
                </a:cubicBezTo>
                <a:cubicBezTo>
                  <a:pt x="2657874" y="1467235"/>
                  <a:pt x="2653490" y="1462913"/>
                  <a:pt x="2653490" y="1457511"/>
                </a:cubicBezTo>
                <a:cubicBezTo>
                  <a:pt x="2653490" y="1452110"/>
                  <a:pt x="2657874" y="1447725"/>
                  <a:pt x="2663275" y="1447725"/>
                </a:cubicBezTo>
                <a:close/>
                <a:moveTo>
                  <a:pt x="2904571" y="1447722"/>
                </a:moveTo>
                <a:cubicBezTo>
                  <a:pt x="2909970" y="1447722"/>
                  <a:pt x="2914353" y="1452170"/>
                  <a:pt x="2914353" y="1457508"/>
                </a:cubicBezTo>
                <a:cubicBezTo>
                  <a:pt x="2914353" y="1462847"/>
                  <a:pt x="2909970" y="1467232"/>
                  <a:pt x="2904571" y="1467232"/>
                </a:cubicBezTo>
                <a:cubicBezTo>
                  <a:pt x="2899172" y="1467232"/>
                  <a:pt x="2894789" y="1462910"/>
                  <a:pt x="2894789" y="1457508"/>
                </a:cubicBezTo>
                <a:cubicBezTo>
                  <a:pt x="2894789" y="1452107"/>
                  <a:pt x="2899172" y="1447722"/>
                  <a:pt x="2904571" y="1447722"/>
                </a:cubicBezTo>
                <a:close/>
                <a:moveTo>
                  <a:pt x="3145749" y="1447719"/>
                </a:moveTo>
                <a:cubicBezTo>
                  <a:pt x="3151148" y="1447719"/>
                  <a:pt x="3155531" y="1452167"/>
                  <a:pt x="3155531" y="1457505"/>
                </a:cubicBezTo>
                <a:cubicBezTo>
                  <a:pt x="3155531" y="1462844"/>
                  <a:pt x="3151085" y="1467228"/>
                  <a:pt x="3145749" y="1467228"/>
                </a:cubicBezTo>
                <a:cubicBezTo>
                  <a:pt x="3140414" y="1467228"/>
                  <a:pt x="3136031" y="1462907"/>
                  <a:pt x="3136031" y="1457505"/>
                </a:cubicBezTo>
                <a:cubicBezTo>
                  <a:pt x="3136031" y="1452104"/>
                  <a:pt x="3140350" y="1447719"/>
                  <a:pt x="3145749" y="1447719"/>
                </a:cubicBezTo>
                <a:close/>
                <a:moveTo>
                  <a:pt x="3386957" y="1447715"/>
                </a:moveTo>
                <a:cubicBezTo>
                  <a:pt x="3392358" y="1447715"/>
                  <a:pt x="3396743" y="1452164"/>
                  <a:pt x="3396743" y="1457501"/>
                </a:cubicBezTo>
                <a:cubicBezTo>
                  <a:pt x="3396743" y="1462840"/>
                  <a:pt x="3392295" y="1467225"/>
                  <a:pt x="3386957" y="1467225"/>
                </a:cubicBezTo>
                <a:cubicBezTo>
                  <a:pt x="3381620" y="1467225"/>
                  <a:pt x="3377235" y="1462903"/>
                  <a:pt x="3377235" y="1457501"/>
                </a:cubicBezTo>
                <a:cubicBezTo>
                  <a:pt x="3377235" y="1452100"/>
                  <a:pt x="3381555" y="1447715"/>
                  <a:pt x="3386957" y="1447715"/>
                </a:cubicBezTo>
                <a:close/>
                <a:moveTo>
                  <a:pt x="3628211" y="1447712"/>
                </a:moveTo>
                <a:cubicBezTo>
                  <a:pt x="3633528" y="1447712"/>
                  <a:pt x="3637936" y="1452161"/>
                  <a:pt x="3637936" y="1457498"/>
                </a:cubicBezTo>
                <a:cubicBezTo>
                  <a:pt x="3637936" y="1462837"/>
                  <a:pt x="3633592" y="1467222"/>
                  <a:pt x="3628211" y="1467222"/>
                </a:cubicBezTo>
                <a:cubicBezTo>
                  <a:pt x="3622813" y="1467222"/>
                  <a:pt x="3618429" y="1462900"/>
                  <a:pt x="3618429" y="1457498"/>
                </a:cubicBezTo>
                <a:cubicBezTo>
                  <a:pt x="3618429" y="1452097"/>
                  <a:pt x="3622813" y="1447712"/>
                  <a:pt x="3628211" y="1447712"/>
                </a:cubicBezTo>
                <a:close/>
                <a:moveTo>
                  <a:pt x="3869430" y="1447709"/>
                </a:moveTo>
                <a:cubicBezTo>
                  <a:pt x="3874763" y="1447709"/>
                  <a:pt x="3879147" y="1452158"/>
                  <a:pt x="3879147" y="1457495"/>
                </a:cubicBezTo>
                <a:cubicBezTo>
                  <a:pt x="3879147" y="1462834"/>
                  <a:pt x="3874826" y="1467219"/>
                  <a:pt x="3869430" y="1467219"/>
                </a:cubicBezTo>
                <a:cubicBezTo>
                  <a:pt x="3864030" y="1467219"/>
                  <a:pt x="3859646" y="1462897"/>
                  <a:pt x="3859646" y="1457495"/>
                </a:cubicBezTo>
                <a:cubicBezTo>
                  <a:pt x="3859646" y="1452094"/>
                  <a:pt x="3864030" y="1447709"/>
                  <a:pt x="3869430" y="1447709"/>
                </a:cubicBezTo>
                <a:close/>
                <a:moveTo>
                  <a:pt x="4110581" y="1447706"/>
                </a:moveTo>
                <a:cubicBezTo>
                  <a:pt x="4115984" y="1447706"/>
                  <a:pt x="4120362" y="1452154"/>
                  <a:pt x="4120362" y="1457492"/>
                </a:cubicBezTo>
                <a:cubicBezTo>
                  <a:pt x="4120362" y="1462831"/>
                  <a:pt x="4115984" y="1467216"/>
                  <a:pt x="4110581" y="1467216"/>
                </a:cubicBezTo>
                <a:cubicBezTo>
                  <a:pt x="4105180" y="1467216"/>
                  <a:pt x="4100797" y="1462894"/>
                  <a:pt x="4100797" y="1457492"/>
                </a:cubicBezTo>
                <a:cubicBezTo>
                  <a:pt x="4100797" y="1452091"/>
                  <a:pt x="4105180" y="1447706"/>
                  <a:pt x="4110581" y="1447706"/>
                </a:cubicBezTo>
                <a:close/>
                <a:moveTo>
                  <a:pt x="4351806" y="1447703"/>
                </a:moveTo>
                <a:cubicBezTo>
                  <a:pt x="4357195" y="1447703"/>
                  <a:pt x="4361580" y="1452151"/>
                  <a:pt x="4361580" y="1457489"/>
                </a:cubicBezTo>
                <a:cubicBezTo>
                  <a:pt x="4361580" y="1462828"/>
                  <a:pt x="4357195" y="1467212"/>
                  <a:pt x="4351806" y="1467212"/>
                </a:cubicBezTo>
                <a:cubicBezTo>
                  <a:pt x="4346397" y="1467212"/>
                  <a:pt x="4342006" y="1462891"/>
                  <a:pt x="4342006" y="1457489"/>
                </a:cubicBezTo>
                <a:cubicBezTo>
                  <a:pt x="4342006" y="1452088"/>
                  <a:pt x="4346397" y="1447703"/>
                  <a:pt x="4351806" y="1447703"/>
                </a:cubicBezTo>
                <a:close/>
                <a:moveTo>
                  <a:pt x="4593017" y="1447699"/>
                </a:moveTo>
                <a:cubicBezTo>
                  <a:pt x="4598413" y="1447699"/>
                  <a:pt x="4602795" y="1452148"/>
                  <a:pt x="4602795" y="1457485"/>
                </a:cubicBezTo>
                <a:cubicBezTo>
                  <a:pt x="4602795" y="1462824"/>
                  <a:pt x="4598350" y="1467209"/>
                  <a:pt x="4593017" y="1467209"/>
                </a:cubicBezTo>
                <a:cubicBezTo>
                  <a:pt x="4587686" y="1467209"/>
                  <a:pt x="4583304" y="1462887"/>
                  <a:pt x="4583304" y="1457485"/>
                </a:cubicBezTo>
                <a:cubicBezTo>
                  <a:pt x="4583304" y="1452084"/>
                  <a:pt x="4587622" y="1447699"/>
                  <a:pt x="4593017" y="1447699"/>
                </a:cubicBezTo>
                <a:close/>
                <a:moveTo>
                  <a:pt x="4834252" y="1447696"/>
                </a:moveTo>
                <a:cubicBezTo>
                  <a:pt x="4839658" y="1447696"/>
                  <a:pt x="4844038" y="1452145"/>
                  <a:pt x="4844038" y="1457482"/>
                </a:cubicBezTo>
                <a:cubicBezTo>
                  <a:pt x="4844038" y="1462821"/>
                  <a:pt x="4839595" y="1467206"/>
                  <a:pt x="4834252" y="1467206"/>
                </a:cubicBezTo>
                <a:cubicBezTo>
                  <a:pt x="4828915" y="1467206"/>
                  <a:pt x="4824532" y="1462884"/>
                  <a:pt x="4824532" y="1457482"/>
                </a:cubicBezTo>
                <a:cubicBezTo>
                  <a:pt x="4824532" y="1452081"/>
                  <a:pt x="4828851" y="1447696"/>
                  <a:pt x="4834252" y="1447696"/>
                </a:cubicBezTo>
                <a:close/>
                <a:moveTo>
                  <a:pt x="5075485" y="1447693"/>
                </a:moveTo>
                <a:cubicBezTo>
                  <a:pt x="5080819" y="1447693"/>
                  <a:pt x="5085201" y="1452142"/>
                  <a:pt x="5085201" y="1457479"/>
                </a:cubicBezTo>
                <a:cubicBezTo>
                  <a:pt x="5085201" y="1462818"/>
                  <a:pt x="5080883" y="1467203"/>
                  <a:pt x="5075485" y="1467203"/>
                </a:cubicBezTo>
                <a:cubicBezTo>
                  <a:pt x="5070086" y="1467203"/>
                  <a:pt x="5065704" y="1462881"/>
                  <a:pt x="5065704" y="1457479"/>
                </a:cubicBezTo>
                <a:cubicBezTo>
                  <a:pt x="5065704" y="1452078"/>
                  <a:pt x="5070086" y="1447693"/>
                  <a:pt x="5075485" y="1447693"/>
                </a:cubicBezTo>
                <a:close/>
                <a:moveTo>
                  <a:pt x="5316710" y="1447690"/>
                </a:moveTo>
                <a:cubicBezTo>
                  <a:pt x="5322044" y="1447690"/>
                  <a:pt x="5326429" y="1452138"/>
                  <a:pt x="5326429" y="1457476"/>
                </a:cubicBezTo>
                <a:cubicBezTo>
                  <a:pt x="5326429" y="1462815"/>
                  <a:pt x="5322105" y="1467200"/>
                  <a:pt x="5316710" y="1467200"/>
                </a:cubicBezTo>
                <a:cubicBezTo>
                  <a:pt x="5311314" y="1467200"/>
                  <a:pt x="5306924" y="1462878"/>
                  <a:pt x="5306924" y="1457476"/>
                </a:cubicBezTo>
                <a:cubicBezTo>
                  <a:pt x="5306924" y="1452075"/>
                  <a:pt x="5311314" y="1447690"/>
                  <a:pt x="5316710" y="1447690"/>
                </a:cubicBezTo>
                <a:close/>
                <a:moveTo>
                  <a:pt x="5557991" y="1447686"/>
                </a:moveTo>
                <a:cubicBezTo>
                  <a:pt x="5563391" y="1447686"/>
                  <a:pt x="5567774" y="1452135"/>
                  <a:pt x="5567774" y="1457473"/>
                </a:cubicBezTo>
                <a:cubicBezTo>
                  <a:pt x="5567774" y="1462812"/>
                  <a:pt x="5563391" y="1467196"/>
                  <a:pt x="5557991" y="1467196"/>
                </a:cubicBezTo>
                <a:cubicBezTo>
                  <a:pt x="5552592" y="1467196"/>
                  <a:pt x="5548208" y="1462875"/>
                  <a:pt x="5548208" y="1457473"/>
                </a:cubicBezTo>
                <a:cubicBezTo>
                  <a:pt x="5548208" y="1452071"/>
                  <a:pt x="5552592" y="1447686"/>
                  <a:pt x="5557991" y="1447686"/>
                </a:cubicBezTo>
                <a:close/>
                <a:moveTo>
                  <a:pt x="5799205" y="1447683"/>
                </a:moveTo>
                <a:cubicBezTo>
                  <a:pt x="5804606" y="1447683"/>
                  <a:pt x="5808989" y="1452132"/>
                  <a:pt x="5808989" y="1457470"/>
                </a:cubicBezTo>
                <a:cubicBezTo>
                  <a:pt x="5808989" y="1462808"/>
                  <a:pt x="5804542" y="1467193"/>
                  <a:pt x="5799205" y="1467193"/>
                </a:cubicBezTo>
                <a:cubicBezTo>
                  <a:pt x="5793870" y="1467193"/>
                  <a:pt x="5789486" y="1462872"/>
                  <a:pt x="5789486" y="1457470"/>
                </a:cubicBezTo>
                <a:cubicBezTo>
                  <a:pt x="5789486" y="1452068"/>
                  <a:pt x="5793806" y="1447683"/>
                  <a:pt x="5799205" y="1447683"/>
                </a:cubicBezTo>
                <a:close/>
                <a:moveTo>
                  <a:pt x="6040432" y="1447680"/>
                </a:moveTo>
                <a:cubicBezTo>
                  <a:pt x="6045832" y="1447680"/>
                  <a:pt x="6050216" y="1452129"/>
                  <a:pt x="6050216" y="1457466"/>
                </a:cubicBezTo>
                <a:cubicBezTo>
                  <a:pt x="6050216" y="1462805"/>
                  <a:pt x="6045769" y="1467190"/>
                  <a:pt x="6040432" y="1467190"/>
                </a:cubicBezTo>
                <a:cubicBezTo>
                  <a:pt x="6035095" y="1467190"/>
                  <a:pt x="6030712" y="1462868"/>
                  <a:pt x="6030712" y="1457466"/>
                </a:cubicBezTo>
                <a:cubicBezTo>
                  <a:pt x="6030712" y="1452065"/>
                  <a:pt x="6035032" y="1447680"/>
                  <a:pt x="6040432" y="1447680"/>
                </a:cubicBezTo>
                <a:close/>
                <a:moveTo>
                  <a:pt x="6281661" y="1447677"/>
                </a:moveTo>
                <a:cubicBezTo>
                  <a:pt x="6286997" y="1447677"/>
                  <a:pt x="6291381" y="1452126"/>
                  <a:pt x="6291381" y="1457463"/>
                </a:cubicBezTo>
                <a:cubicBezTo>
                  <a:pt x="6291381" y="1462802"/>
                  <a:pt x="6287061" y="1467187"/>
                  <a:pt x="6281661" y="1467187"/>
                </a:cubicBezTo>
                <a:cubicBezTo>
                  <a:pt x="6276261" y="1467187"/>
                  <a:pt x="6271877" y="1462865"/>
                  <a:pt x="6271877" y="1457463"/>
                </a:cubicBezTo>
                <a:cubicBezTo>
                  <a:pt x="6271877" y="1452062"/>
                  <a:pt x="6276261" y="1447677"/>
                  <a:pt x="6281661" y="1447677"/>
                </a:cubicBezTo>
                <a:close/>
                <a:moveTo>
                  <a:pt x="6522889" y="1447674"/>
                </a:moveTo>
                <a:cubicBezTo>
                  <a:pt x="6528225" y="1447674"/>
                  <a:pt x="6532610" y="1452123"/>
                  <a:pt x="6532610" y="1457460"/>
                </a:cubicBezTo>
                <a:cubicBezTo>
                  <a:pt x="6532610" y="1462799"/>
                  <a:pt x="6528289" y="1467184"/>
                  <a:pt x="6522889" y="1467184"/>
                </a:cubicBezTo>
                <a:cubicBezTo>
                  <a:pt x="6517489" y="1467184"/>
                  <a:pt x="6513105" y="1462862"/>
                  <a:pt x="6513105" y="1457460"/>
                </a:cubicBezTo>
                <a:cubicBezTo>
                  <a:pt x="6513105" y="1452058"/>
                  <a:pt x="6517489" y="1447674"/>
                  <a:pt x="6522889" y="1447674"/>
                </a:cubicBezTo>
                <a:close/>
                <a:moveTo>
                  <a:pt x="6764118" y="1447670"/>
                </a:moveTo>
                <a:cubicBezTo>
                  <a:pt x="6769518" y="1447670"/>
                  <a:pt x="6773902" y="1452119"/>
                  <a:pt x="6773902" y="1457457"/>
                </a:cubicBezTo>
                <a:cubicBezTo>
                  <a:pt x="6773902" y="1462796"/>
                  <a:pt x="6769518" y="1467181"/>
                  <a:pt x="6764118" y="1467181"/>
                </a:cubicBezTo>
                <a:cubicBezTo>
                  <a:pt x="6758718" y="1467181"/>
                  <a:pt x="6754335" y="1462859"/>
                  <a:pt x="6754335" y="1457457"/>
                </a:cubicBezTo>
                <a:cubicBezTo>
                  <a:pt x="6754335" y="1452055"/>
                  <a:pt x="6758718" y="1447670"/>
                  <a:pt x="6764118" y="1447670"/>
                </a:cubicBezTo>
                <a:close/>
                <a:moveTo>
                  <a:pt x="7005346" y="1447667"/>
                </a:moveTo>
                <a:cubicBezTo>
                  <a:pt x="7010746" y="1447667"/>
                  <a:pt x="7015130" y="1452116"/>
                  <a:pt x="7015130" y="1457454"/>
                </a:cubicBezTo>
                <a:cubicBezTo>
                  <a:pt x="7015130" y="1462793"/>
                  <a:pt x="7010683" y="1467177"/>
                  <a:pt x="7005346" y="1467177"/>
                </a:cubicBezTo>
                <a:cubicBezTo>
                  <a:pt x="7000009" y="1467177"/>
                  <a:pt x="6995626" y="1462856"/>
                  <a:pt x="6995626" y="1457454"/>
                </a:cubicBezTo>
                <a:cubicBezTo>
                  <a:pt x="6995626" y="1452052"/>
                  <a:pt x="6999946" y="1447667"/>
                  <a:pt x="7005346" y="1447667"/>
                </a:cubicBezTo>
                <a:close/>
                <a:moveTo>
                  <a:pt x="7246575" y="1447664"/>
                </a:moveTo>
                <a:cubicBezTo>
                  <a:pt x="7251975" y="1447664"/>
                  <a:pt x="7256359" y="1452113"/>
                  <a:pt x="7256359" y="1457451"/>
                </a:cubicBezTo>
                <a:cubicBezTo>
                  <a:pt x="7256359" y="1462789"/>
                  <a:pt x="7251912" y="1467174"/>
                  <a:pt x="7246575" y="1467174"/>
                </a:cubicBezTo>
                <a:cubicBezTo>
                  <a:pt x="7241238" y="1467174"/>
                  <a:pt x="7236855" y="1462852"/>
                  <a:pt x="7236855" y="1457451"/>
                </a:cubicBezTo>
                <a:cubicBezTo>
                  <a:pt x="7236855" y="1452049"/>
                  <a:pt x="7241175" y="1447664"/>
                  <a:pt x="7246575" y="1447664"/>
                </a:cubicBezTo>
                <a:close/>
                <a:moveTo>
                  <a:pt x="7487803" y="1447661"/>
                </a:moveTo>
                <a:cubicBezTo>
                  <a:pt x="7493139" y="1447661"/>
                  <a:pt x="7497524" y="1452110"/>
                  <a:pt x="7497524" y="1457447"/>
                </a:cubicBezTo>
                <a:cubicBezTo>
                  <a:pt x="7497524" y="1462786"/>
                  <a:pt x="7493203" y="1467171"/>
                  <a:pt x="7487803" y="1467171"/>
                </a:cubicBezTo>
                <a:cubicBezTo>
                  <a:pt x="7482403" y="1467171"/>
                  <a:pt x="7478019" y="1462849"/>
                  <a:pt x="7478019" y="1457447"/>
                </a:cubicBezTo>
                <a:cubicBezTo>
                  <a:pt x="7478019" y="1452046"/>
                  <a:pt x="7482403" y="1447661"/>
                  <a:pt x="7487803" y="1447661"/>
                </a:cubicBezTo>
                <a:close/>
                <a:moveTo>
                  <a:pt x="7729032" y="1447657"/>
                </a:moveTo>
                <a:cubicBezTo>
                  <a:pt x="7734369" y="1447657"/>
                  <a:pt x="7738753" y="1452106"/>
                  <a:pt x="7738753" y="1457444"/>
                </a:cubicBezTo>
                <a:cubicBezTo>
                  <a:pt x="7738753" y="1462783"/>
                  <a:pt x="7734432" y="1467168"/>
                  <a:pt x="7729032" y="1467168"/>
                </a:cubicBezTo>
                <a:cubicBezTo>
                  <a:pt x="7723632" y="1467168"/>
                  <a:pt x="7719249" y="1462846"/>
                  <a:pt x="7719249" y="1457444"/>
                </a:cubicBezTo>
                <a:cubicBezTo>
                  <a:pt x="7719249" y="1452042"/>
                  <a:pt x="7723632" y="1447657"/>
                  <a:pt x="7729032" y="1447657"/>
                </a:cubicBezTo>
                <a:close/>
                <a:moveTo>
                  <a:pt x="7970260" y="1447654"/>
                </a:moveTo>
                <a:cubicBezTo>
                  <a:pt x="7975661" y="1447654"/>
                  <a:pt x="7980044" y="1452103"/>
                  <a:pt x="7980044" y="1457441"/>
                </a:cubicBezTo>
                <a:cubicBezTo>
                  <a:pt x="7980044" y="1462780"/>
                  <a:pt x="7975661" y="1467165"/>
                  <a:pt x="7970260" y="1467165"/>
                </a:cubicBezTo>
                <a:cubicBezTo>
                  <a:pt x="7964860" y="1467165"/>
                  <a:pt x="7960477" y="1462843"/>
                  <a:pt x="7960477" y="1457441"/>
                </a:cubicBezTo>
                <a:cubicBezTo>
                  <a:pt x="7960477" y="1452039"/>
                  <a:pt x="7964860" y="1447654"/>
                  <a:pt x="7970260" y="1447654"/>
                </a:cubicBezTo>
                <a:close/>
                <a:moveTo>
                  <a:pt x="8211553" y="1447651"/>
                </a:moveTo>
                <a:cubicBezTo>
                  <a:pt x="8216889" y="1447651"/>
                  <a:pt x="8221273" y="1452100"/>
                  <a:pt x="8221273" y="1457438"/>
                </a:cubicBezTo>
                <a:cubicBezTo>
                  <a:pt x="8221273" y="1462777"/>
                  <a:pt x="8216953" y="1467162"/>
                  <a:pt x="8211553" y="1467162"/>
                </a:cubicBezTo>
                <a:cubicBezTo>
                  <a:pt x="8206152" y="1467162"/>
                  <a:pt x="8201769" y="1462840"/>
                  <a:pt x="8201769" y="1457438"/>
                </a:cubicBezTo>
                <a:cubicBezTo>
                  <a:pt x="8201769" y="1452036"/>
                  <a:pt x="8206152" y="1447651"/>
                  <a:pt x="8211553" y="1447651"/>
                </a:cubicBezTo>
                <a:close/>
                <a:moveTo>
                  <a:pt x="8452781" y="1447648"/>
                </a:moveTo>
                <a:cubicBezTo>
                  <a:pt x="8458181" y="1447648"/>
                  <a:pt x="8462566" y="1452097"/>
                  <a:pt x="8462566" y="1457435"/>
                </a:cubicBezTo>
                <a:cubicBezTo>
                  <a:pt x="8462566" y="1462774"/>
                  <a:pt x="8458118" y="1467158"/>
                  <a:pt x="8452781" y="1467158"/>
                </a:cubicBezTo>
                <a:cubicBezTo>
                  <a:pt x="8447445" y="1467158"/>
                  <a:pt x="8443061" y="1462837"/>
                  <a:pt x="8443061" y="1457435"/>
                </a:cubicBezTo>
                <a:cubicBezTo>
                  <a:pt x="8443061" y="1452033"/>
                  <a:pt x="8447381" y="1447648"/>
                  <a:pt x="8452781" y="1447648"/>
                </a:cubicBezTo>
                <a:close/>
                <a:moveTo>
                  <a:pt x="8694009" y="1447644"/>
                </a:moveTo>
                <a:cubicBezTo>
                  <a:pt x="8699346" y="1447644"/>
                  <a:pt x="8703730" y="1452094"/>
                  <a:pt x="8703730" y="1457431"/>
                </a:cubicBezTo>
                <a:cubicBezTo>
                  <a:pt x="8703730" y="1462770"/>
                  <a:pt x="8699346" y="1467155"/>
                  <a:pt x="8694009" y="1467155"/>
                </a:cubicBezTo>
                <a:cubicBezTo>
                  <a:pt x="8688673" y="1467155"/>
                  <a:pt x="8684289" y="1462833"/>
                  <a:pt x="8684289" y="1457431"/>
                </a:cubicBezTo>
                <a:cubicBezTo>
                  <a:pt x="8684289" y="1452029"/>
                  <a:pt x="8688609" y="1447644"/>
                  <a:pt x="8694009" y="1447644"/>
                </a:cubicBezTo>
                <a:close/>
                <a:moveTo>
                  <a:pt x="8935237" y="1447641"/>
                </a:moveTo>
                <a:cubicBezTo>
                  <a:pt x="8940574" y="1447641"/>
                  <a:pt x="8944958" y="1452090"/>
                  <a:pt x="8944958" y="1457428"/>
                </a:cubicBezTo>
                <a:cubicBezTo>
                  <a:pt x="8944958" y="1462767"/>
                  <a:pt x="8940638" y="1467152"/>
                  <a:pt x="8935237" y="1467152"/>
                </a:cubicBezTo>
                <a:cubicBezTo>
                  <a:pt x="8929837" y="1467152"/>
                  <a:pt x="8925454" y="1462830"/>
                  <a:pt x="8925454" y="1457428"/>
                </a:cubicBezTo>
                <a:cubicBezTo>
                  <a:pt x="8925454" y="1452026"/>
                  <a:pt x="8929837" y="1447641"/>
                  <a:pt x="8935237" y="1447641"/>
                </a:cubicBezTo>
                <a:close/>
                <a:moveTo>
                  <a:pt x="9176467" y="1447638"/>
                </a:moveTo>
                <a:cubicBezTo>
                  <a:pt x="9181803" y="1447638"/>
                  <a:pt x="9186187" y="1452087"/>
                  <a:pt x="9186187" y="1457425"/>
                </a:cubicBezTo>
                <a:cubicBezTo>
                  <a:pt x="9186187" y="1462764"/>
                  <a:pt x="9181867" y="1467149"/>
                  <a:pt x="9176467" y="1467149"/>
                </a:cubicBezTo>
                <a:cubicBezTo>
                  <a:pt x="9171066" y="1467149"/>
                  <a:pt x="9166683" y="1462827"/>
                  <a:pt x="9166683" y="1457425"/>
                </a:cubicBezTo>
                <a:cubicBezTo>
                  <a:pt x="9166683" y="1452023"/>
                  <a:pt x="9171066" y="1447638"/>
                  <a:pt x="9176467" y="1447638"/>
                </a:cubicBezTo>
                <a:close/>
                <a:moveTo>
                  <a:pt x="9417695" y="1447635"/>
                </a:moveTo>
                <a:cubicBezTo>
                  <a:pt x="9423031" y="1447635"/>
                  <a:pt x="9427416" y="1452084"/>
                  <a:pt x="9427416" y="1457422"/>
                </a:cubicBezTo>
                <a:cubicBezTo>
                  <a:pt x="9427416" y="1462761"/>
                  <a:pt x="9423095" y="1467146"/>
                  <a:pt x="9417695" y="1467146"/>
                </a:cubicBezTo>
                <a:cubicBezTo>
                  <a:pt x="9412295" y="1467146"/>
                  <a:pt x="9407911" y="1462824"/>
                  <a:pt x="9407911" y="1457422"/>
                </a:cubicBezTo>
                <a:cubicBezTo>
                  <a:pt x="9407911" y="1452020"/>
                  <a:pt x="9412295" y="1447635"/>
                  <a:pt x="9417695" y="1447635"/>
                </a:cubicBezTo>
                <a:close/>
                <a:moveTo>
                  <a:pt x="9649203" y="1206548"/>
                </a:moveTo>
                <a:cubicBezTo>
                  <a:pt x="9654540" y="1206548"/>
                  <a:pt x="9658923" y="1210998"/>
                  <a:pt x="9658923" y="1216336"/>
                </a:cubicBezTo>
                <a:cubicBezTo>
                  <a:pt x="9658923" y="1221674"/>
                  <a:pt x="9654540" y="1226063"/>
                  <a:pt x="9649203" y="1226063"/>
                </a:cubicBezTo>
                <a:cubicBezTo>
                  <a:pt x="9643866" y="1226063"/>
                  <a:pt x="9639483" y="1221738"/>
                  <a:pt x="9639483" y="1216336"/>
                </a:cubicBezTo>
                <a:cubicBezTo>
                  <a:pt x="9639483" y="1210933"/>
                  <a:pt x="9643803" y="1206548"/>
                  <a:pt x="9649203" y="1206548"/>
                </a:cubicBezTo>
                <a:close/>
                <a:moveTo>
                  <a:pt x="9890432" y="1206544"/>
                </a:moveTo>
                <a:cubicBezTo>
                  <a:pt x="9895768" y="1206544"/>
                  <a:pt x="9900152" y="1210994"/>
                  <a:pt x="9900152" y="1216332"/>
                </a:cubicBezTo>
                <a:cubicBezTo>
                  <a:pt x="9900152" y="1221672"/>
                  <a:pt x="9895832" y="1226059"/>
                  <a:pt x="9890432" y="1226059"/>
                </a:cubicBezTo>
                <a:cubicBezTo>
                  <a:pt x="9885031" y="1226059"/>
                  <a:pt x="9880648" y="1221734"/>
                  <a:pt x="9880648" y="1216332"/>
                </a:cubicBezTo>
                <a:cubicBezTo>
                  <a:pt x="9880648" y="1210930"/>
                  <a:pt x="9885031" y="1206544"/>
                  <a:pt x="9890432" y="1206544"/>
                </a:cubicBezTo>
                <a:close/>
                <a:moveTo>
                  <a:pt x="10131660" y="1206541"/>
                </a:moveTo>
                <a:cubicBezTo>
                  <a:pt x="10137060" y="1206541"/>
                  <a:pt x="10141444" y="1210991"/>
                  <a:pt x="10141444" y="1216329"/>
                </a:cubicBezTo>
                <a:cubicBezTo>
                  <a:pt x="10141444" y="1221668"/>
                  <a:pt x="10136997" y="1226056"/>
                  <a:pt x="10131660" y="1226056"/>
                </a:cubicBezTo>
                <a:cubicBezTo>
                  <a:pt x="10126323" y="1226056"/>
                  <a:pt x="10121940" y="1221731"/>
                  <a:pt x="10121940" y="1216329"/>
                </a:cubicBezTo>
                <a:cubicBezTo>
                  <a:pt x="10121940" y="1210927"/>
                  <a:pt x="10126260" y="1206541"/>
                  <a:pt x="10131660" y="1206541"/>
                </a:cubicBezTo>
                <a:close/>
                <a:moveTo>
                  <a:pt x="10372888" y="1206538"/>
                </a:moveTo>
                <a:cubicBezTo>
                  <a:pt x="10378288" y="1206538"/>
                  <a:pt x="10382673" y="1210988"/>
                  <a:pt x="10382673" y="1216325"/>
                </a:cubicBezTo>
                <a:cubicBezTo>
                  <a:pt x="10382673" y="1221665"/>
                  <a:pt x="10378225" y="1226052"/>
                  <a:pt x="10372888" y="1226052"/>
                </a:cubicBezTo>
                <a:cubicBezTo>
                  <a:pt x="10367552" y="1226052"/>
                  <a:pt x="10363168" y="1221728"/>
                  <a:pt x="10363168" y="1216325"/>
                </a:cubicBezTo>
                <a:cubicBezTo>
                  <a:pt x="10363168" y="1210924"/>
                  <a:pt x="10367488" y="1206538"/>
                  <a:pt x="10372888" y="1206538"/>
                </a:cubicBezTo>
                <a:close/>
                <a:moveTo>
                  <a:pt x="10614116" y="1206535"/>
                </a:moveTo>
                <a:cubicBezTo>
                  <a:pt x="10619516" y="1206535"/>
                  <a:pt x="10623901" y="1210984"/>
                  <a:pt x="10623901" y="1216322"/>
                </a:cubicBezTo>
                <a:cubicBezTo>
                  <a:pt x="10623901" y="1221661"/>
                  <a:pt x="10619454" y="1226049"/>
                  <a:pt x="10614116" y="1226049"/>
                </a:cubicBezTo>
                <a:cubicBezTo>
                  <a:pt x="10608780" y="1226049"/>
                  <a:pt x="10604396" y="1221724"/>
                  <a:pt x="10604396" y="1216322"/>
                </a:cubicBezTo>
                <a:cubicBezTo>
                  <a:pt x="10604396" y="1210920"/>
                  <a:pt x="10608716" y="1206535"/>
                  <a:pt x="10614116" y="1206535"/>
                </a:cubicBezTo>
                <a:close/>
                <a:moveTo>
                  <a:pt x="10855345" y="1206531"/>
                </a:moveTo>
                <a:cubicBezTo>
                  <a:pt x="10860682" y="1206531"/>
                  <a:pt x="10865065" y="1210981"/>
                  <a:pt x="10865065" y="1216319"/>
                </a:cubicBezTo>
                <a:cubicBezTo>
                  <a:pt x="10865065" y="1221658"/>
                  <a:pt x="10860682" y="1226045"/>
                  <a:pt x="10855345" y="1226045"/>
                </a:cubicBezTo>
                <a:cubicBezTo>
                  <a:pt x="10850008" y="1226045"/>
                  <a:pt x="10845625" y="1221721"/>
                  <a:pt x="10845625" y="1216319"/>
                </a:cubicBezTo>
                <a:cubicBezTo>
                  <a:pt x="10845625" y="1210917"/>
                  <a:pt x="10849945" y="1206531"/>
                  <a:pt x="10855345" y="1206531"/>
                </a:cubicBezTo>
                <a:close/>
                <a:moveTo>
                  <a:pt x="11096574" y="1206528"/>
                </a:moveTo>
                <a:cubicBezTo>
                  <a:pt x="11101910" y="1206528"/>
                  <a:pt x="11106294" y="1210977"/>
                  <a:pt x="11106294" y="1216315"/>
                </a:cubicBezTo>
                <a:cubicBezTo>
                  <a:pt x="11106294" y="1221655"/>
                  <a:pt x="11101974" y="1226042"/>
                  <a:pt x="11096574" y="1226042"/>
                </a:cubicBezTo>
                <a:cubicBezTo>
                  <a:pt x="11091174" y="1226042"/>
                  <a:pt x="11086790" y="1221717"/>
                  <a:pt x="11086790" y="1216315"/>
                </a:cubicBezTo>
                <a:cubicBezTo>
                  <a:pt x="11086790" y="1210914"/>
                  <a:pt x="11091174" y="1206528"/>
                  <a:pt x="11096574" y="1206528"/>
                </a:cubicBezTo>
                <a:close/>
                <a:moveTo>
                  <a:pt x="11337802" y="1206524"/>
                </a:moveTo>
                <a:cubicBezTo>
                  <a:pt x="11343202" y="1206524"/>
                  <a:pt x="11347587" y="1210974"/>
                  <a:pt x="11347587" y="1216312"/>
                </a:cubicBezTo>
                <a:cubicBezTo>
                  <a:pt x="11347587" y="1221651"/>
                  <a:pt x="11343139" y="1226038"/>
                  <a:pt x="11337802" y="1226038"/>
                </a:cubicBezTo>
                <a:cubicBezTo>
                  <a:pt x="11332466" y="1226038"/>
                  <a:pt x="11328082" y="1221714"/>
                  <a:pt x="11328082" y="1216312"/>
                </a:cubicBezTo>
                <a:cubicBezTo>
                  <a:pt x="11328082" y="1210910"/>
                  <a:pt x="11332402" y="1206524"/>
                  <a:pt x="11337802" y="1206524"/>
                </a:cubicBezTo>
                <a:close/>
                <a:moveTo>
                  <a:pt x="11579030" y="1206521"/>
                </a:moveTo>
                <a:cubicBezTo>
                  <a:pt x="11584430" y="1206521"/>
                  <a:pt x="11588815" y="1210971"/>
                  <a:pt x="11588815" y="1216309"/>
                </a:cubicBezTo>
                <a:cubicBezTo>
                  <a:pt x="11588815" y="1221648"/>
                  <a:pt x="11584367" y="1226035"/>
                  <a:pt x="11579030" y="1226035"/>
                </a:cubicBezTo>
                <a:cubicBezTo>
                  <a:pt x="11573694" y="1226035"/>
                  <a:pt x="11569310" y="1221711"/>
                  <a:pt x="11569310" y="1216309"/>
                </a:cubicBezTo>
                <a:cubicBezTo>
                  <a:pt x="11569310" y="1210907"/>
                  <a:pt x="11573630" y="1206521"/>
                  <a:pt x="11579030" y="1206521"/>
                </a:cubicBezTo>
                <a:close/>
                <a:moveTo>
                  <a:pt x="11820259" y="1206518"/>
                </a:moveTo>
                <a:cubicBezTo>
                  <a:pt x="11825659" y="1206518"/>
                  <a:pt x="11830043" y="1210967"/>
                  <a:pt x="11830043" y="1216305"/>
                </a:cubicBezTo>
                <a:cubicBezTo>
                  <a:pt x="11830043" y="1221644"/>
                  <a:pt x="11825596" y="1226032"/>
                  <a:pt x="11820259" y="1226032"/>
                </a:cubicBezTo>
                <a:cubicBezTo>
                  <a:pt x="11814922" y="1226032"/>
                  <a:pt x="11810539" y="1221707"/>
                  <a:pt x="11810539" y="1216305"/>
                </a:cubicBezTo>
                <a:cubicBezTo>
                  <a:pt x="11810539" y="1210903"/>
                  <a:pt x="11814859" y="1206518"/>
                  <a:pt x="11820259" y="1206518"/>
                </a:cubicBezTo>
                <a:close/>
                <a:moveTo>
                  <a:pt x="9720" y="1206514"/>
                </a:moveTo>
                <a:cubicBezTo>
                  <a:pt x="15120" y="1206514"/>
                  <a:pt x="19504" y="1210964"/>
                  <a:pt x="19504" y="1216302"/>
                </a:cubicBezTo>
                <a:cubicBezTo>
                  <a:pt x="19504" y="1221641"/>
                  <a:pt x="15057" y="1226028"/>
                  <a:pt x="9720" y="1226028"/>
                </a:cubicBezTo>
                <a:cubicBezTo>
                  <a:pt x="4385" y="1226028"/>
                  <a:pt x="1" y="1221704"/>
                  <a:pt x="1" y="1216302"/>
                </a:cubicBezTo>
                <a:cubicBezTo>
                  <a:pt x="1" y="1210900"/>
                  <a:pt x="4321" y="1206514"/>
                  <a:pt x="9720" y="1206514"/>
                </a:cubicBezTo>
                <a:close/>
                <a:moveTo>
                  <a:pt x="251004" y="1206511"/>
                </a:moveTo>
                <a:cubicBezTo>
                  <a:pt x="256404" y="1206511"/>
                  <a:pt x="260788" y="1210961"/>
                  <a:pt x="260788" y="1216299"/>
                </a:cubicBezTo>
                <a:cubicBezTo>
                  <a:pt x="260788" y="1221638"/>
                  <a:pt x="256341" y="1226025"/>
                  <a:pt x="251004" y="1226025"/>
                </a:cubicBezTo>
                <a:cubicBezTo>
                  <a:pt x="245668" y="1226025"/>
                  <a:pt x="241284" y="1221700"/>
                  <a:pt x="241284" y="1216299"/>
                </a:cubicBezTo>
                <a:cubicBezTo>
                  <a:pt x="241284" y="1210897"/>
                  <a:pt x="245604" y="1206511"/>
                  <a:pt x="251004" y="1206511"/>
                </a:cubicBezTo>
                <a:close/>
                <a:moveTo>
                  <a:pt x="492223" y="1206507"/>
                </a:moveTo>
                <a:cubicBezTo>
                  <a:pt x="497559" y="1206507"/>
                  <a:pt x="501943" y="1210957"/>
                  <a:pt x="501943" y="1216295"/>
                </a:cubicBezTo>
                <a:cubicBezTo>
                  <a:pt x="501943" y="1221635"/>
                  <a:pt x="497623" y="1226021"/>
                  <a:pt x="492223" y="1226021"/>
                </a:cubicBezTo>
                <a:cubicBezTo>
                  <a:pt x="486823" y="1226021"/>
                  <a:pt x="482439" y="1221697"/>
                  <a:pt x="482439" y="1216295"/>
                </a:cubicBezTo>
                <a:cubicBezTo>
                  <a:pt x="482439" y="1210893"/>
                  <a:pt x="486823" y="1206507"/>
                  <a:pt x="492223" y="1206507"/>
                </a:cubicBezTo>
                <a:close/>
                <a:moveTo>
                  <a:pt x="733444" y="1206504"/>
                </a:moveTo>
                <a:cubicBezTo>
                  <a:pt x="738780" y="1206504"/>
                  <a:pt x="743164" y="1210954"/>
                  <a:pt x="743164" y="1216292"/>
                </a:cubicBezTo>
                <a:cubicBezTo>
                  <a:pt x="743164" y="1221631"/>
                  <a:pt x="738844" y="1226018"/>
                  <a:pt x="733444" y="1226018"/>
                </a:cubicBezTo>
                <a:cubicBezTo>
                  <a:pt x="728044" y="1226018"/>
                  <a:pt x="723660" y="1221694"/>
                  <a:pt x="723660" y="1216292"/>
                </a:cubicBezTo>
                <a:cubicBezTo>
                  <a:pt x="723660" y="1210890"/>
                  <a:pt x="728044" y="1206504"/>
                  <a:pt x="733444" y="1206504"/>
                </a:cubicBezTo>
                <a:close/>
                <a:moveTo>
                  <a:pt x="974664" y="1206501"/>
                </a:moveTo>
                <a:cubicBezTo>
                  <a:pt x="980064" y="1206501"/>
                  <a:pt x="984448" y="1210951"/>
                  <a:pt x="984448" y="1216288"/>
                </a:cubicBezTo>
                <a:cubicBezTo>
                  <a:pt x="984448" y="1221628"/>
                  <a:pt x="980001" y="1226014"/>
                  <a:pt x="974664" y="1226014"/>
                </a:cubicBezTo>
                <a:cubicBezTo>
                  <a:pt x="969328" y="1226014"/>
                  <a:pt x="964944" y="1221690"/>
                  <a:pt x="964944" y="1216288"/>
                </a:cubicBezTo>
                <a:cubicBezTo>
                  <a:pt x="964944" y="1210887"/>
                  <a:pt x="969264" y="1206501"/>
                  <a:pt x="974664" y="1206501"/>
                </a:cubicBezTo>
                <a:close/>
                <a:moveTo>
                  <a:pt x="1215884" y="1206497"/>
                </a:moveTo>
                <a:cubicBezTo>
                  <a:pt x="1221284" y="1206497"/>
                  <a:pt x="1225668" y="1210947"/>
                  <a:pt x="1225668" y="1216285"/>
                </a:cubicBezTo>
                <a:cubicBezTo>
                  <a:pt x="1225668" y="1221624"/>
                  <a:pt x="1221221" y="1226011"/>
                  <a:pt x="1215884" y="1226011"/>
                </a:cubicBezTo>
                <a:cubicBezTo>
                  <a:pt x="1210548" y="1226011"/>
                  <a:pt x="1206165" y="1221687"/>
                  <a:pt x="1206165" y="1216285"/>
                </a:cubicBezTo>
                <a:cubicBezTo>
                  <a:pt x="1206165" y="1210883"/>
                  <a:pt x="1210484" y="1206497"/>
                  <a:pt x="1215884" y="1206497"/>
                </a:cubicBezTo>
                <a:close/>
                <a:moveTo>
                  <a:pt x="1457106" y="1206494"/>
                </a:moveTo>
                <a:cubicBezTo>
                  <a:pt x="1462442" y="1206494"/>
                  <a:pt x="1466825" y="1210944"/>
                  <a:pt x="1466825" y="1216282"/>
                </a:cubicBezTo>
                <a:cubicBezTo>
                  <a:pt x="1466825" y="1221621"/>
                  <a:pt x="1462506" y="1226007"/>
                  <a:pt x="1457106" y="1226007"/>
                </a:cubicBezTo>
                <a:cubicBezTo>
                  <a:pt x="1451706" y="1226007"/>
                  <a:pt x="1447322" y="1221684"/>
                  <a:pt x="1447322" y="1216282"/>
                </a:cubicBezTo>
                <a:cubicBezTo>
                  <a:pt x="1447322" y="1210880"/>
                  <a:pt x="1451706" y="1206494"/>
                  <a:pt x="1457106" y="1206494"/>
                </a:cubicBezTo>
                <a:close/>
                <a:moveTo>
                  <a:pt x="1698330" y="1206491"/>
                </a:moveTo>
                <a:cubicBezTo>
                  <a:pt x="1703732" y="1206491"/>
                  <a:pt x="1708116" y="1210940"/>
                  <a:pt x="1708116" y="1216278"/>
                </a:cubicBezTo>
                <a:cubicBezTo>
                  <a:pt x="1708116" y="1221618"/>
                  <a:pt x="1703732" y="1226004"/>
                  <a:pt x="1698330" y="1226004"/>
                </a:cubicBezTo>
                <a:cubicBezTo>
                  <a:pt x="1692929" y="1226004"/>
                  <a:pt x="1688546" y="1221680"/>
                  <a:pt x="1688546" y="1216278"/>
                </a:cubicBezTo>
                <a:cubicBezTo>
                  <a:pt x="1688546" y="1210876"/>
                  <a:pt x="1692929" y="1206491"/>
                  <a:pt x="1698330" y="1206491"/>
                </a:cubicBezTo>
                <a:close/>
                <a:moveTo>
                  <a:pt x="1939580" y="1206487"/>
                </a:moveTo>
                <a:cubicBezTo>
                  <a:pt x="1944978" y="1206487"/>
                  <a:pt x="1949363" y="1210937"/>
                  <a:pt x="1949363" y="1216275"/>
                </a:cubicBezTo>
                <a:cubicBezTo>
                  <a:pt x="1949363" y="1221614"/>
                  <a:pt x="1944916" y="1226001"/>
                  <a:pt x="1939580" y="1226001"/>
                </a:cubicBezTo>
                <a:cubicBezTo>
                  <a:pt x="1934245" y="1226001"/>
                  <a:pt x="1929859" y="1221677"/>
                  <a:pt x="1929859" y="1216275"/>
                </a:cubicBezTo>
                <a:cubicBezTo>
                  <a:pt x="1929859" y="1210873"/>
                  <a:pt x="1934181" y="1206487"/>
                  <a:pt x="1939580" y="1206487"/>
                </a:cubicBezTo>
                <a:close/>
                <a:moveTo>
                  <a:pt x="2180788" y="1206484"/>
                </a:moveTo>
                <a:cubicBezTo>
                  <a:pt x="2186189" y="1206484"/>
                  <a:pt x="2190577" y="1210934"/>
                  <a:pt x="2190577" y="1216272"/>
                </a:cubicBezTo>
                <a:cubicBezTo>
                  <a:pt x="2190577" y="1221611"/>
                  <a:pt x="2186136" y="1225997"/>
                  <a:pt x="2180788" y="1225997"/>
                </a:cubicBezTo>
                <a:cubicBezTo>
                  <a:pt x="2175475" y="1225997"/>
                  <a:pt x="2171083" y="1221674"/>
                  <a:pt x="2171083" y="1216272"/>
                </a:cubicBezTo>
                <a:cubicBezTo>
                  <a:pt x="2171083" y="1210870"/>
                  <a:pt x="2175412" y="1206484"/>
                  <a:pt x="2180788" y="1206484"/>
                </a:cubicBezTo>
                <a:close/>
                <a:moveTo>
                  <a:pt x="2422035" y="1206481"/>
                </a:moveTo>
                <a:cubicBezTo>
                  <a:pt x="2427370" y="1206481"/>
                  <a:pt x="2431752" y="1210930"/>
                  <a:pt x="2431752" y="1216268"/>
                </a:cubicBezTo>
                <a:cubicBezTo>
                  <a:pt x="2431752" y="1221607"/>
                  <a:pt x="2427434" y="1225994"/>
                  <a:pt x="2422035" y="1225994"/>
                </a:cubicBezTo>
                <a:cubicBezTo>
                  <a:pt x="2416638" y="1225994"/>
                  <a:pt x="2412256" y="1221670"/>
                  <a:pt x="2412256" y="1216268"/>
                </a:cubicBezTo>
                <a:cubicBezTo>
                  <a:pt x="2412256" y="1210866"/>
                  <a:pt x="2416638" y="1206481"/>
                  <a:pt x="2422035" y="1206481"/>
                </a:cubicBezTo>
                <a:close/>
                <a:moveTo>
                  <a:pt x="2663275" y="1206477"/>
                </a:moveTo>
                <a:cubicBezTo>
                  <a:pt x="2668609" y="1206477"/>
                  <a:pt x="2672996" y="1210927"/>
                  <a:pt x="2672996" y="1216265"/>
                </a:cubicBezTo>
                <a:cubicBezTo>
                  <a:pt x="2672996" y="1221604"/>
                  <a:pt x="2668674" y="1225990"/>
                  <a:pt x="2663275" y="1225990"/>
                </a:cubicBezTo>
                <a:cubicBezTo>
                  <a:pt x="2657874" y="1225990"/>
                  <a:pt x="2653490" y="1221667"/>
                  <a:pt x="2653490" y="1216265"/>
                </a:cubicBezTo>
                <a:cubicBezTo>
                  <a:pt x="2653490" y="1210863"/>
                  <a:pt x="2657874" y="1206477"/>
                  <a:pt x="2663275" y="1206477"/>
                </a:cubicBezTo>
                <a:close/>
                <a:moveTo>
                  <a:pt x="2904570" y="1206474"/>
                </a:moveTo>
                <a:cubicBezTo>
                  <a:pt x="2909970" y="1206474"/>
                  <a:pt x="2914353" y="1210924"/>
                  <a:pt x="2914353" y="1216261"/>
                </a:cubicBezTo>
                <a:cubicBezTo>
                  <a:pt x="2914353" y="1221601"/>
                  <a:pt x="2909970" y="1225987"/>
                  <a:pt x="2904570" y="1225987"/>
                </a:cubicBezTo>
                <a:cubicBezTo>
                  <a:pt x="2899172" y="1225987"/>
                  <a:pt x="2894789" y="1221663"/>
                  <a:pt x="2894789" y="1216261"/>
                </a:cubicBezTo>
                <a:cubicBezTo>
                  <a:pt x="2894789" y="1210860"/>
                  <a:pt x="2899172" y="1206474"/>
                  <a:pt x="2904570" y="1206474"/>
                </a:cubicBezTo>
                <a:close/>
                <a:moveTo>
                  <a:pt x="3145749" y="1206470"/>
                </a:moveTo>
                <a:cubicBezTo>
                  <a:pt x="3151148" y="1206470"/>
                  <a:pt x="3155531" y="1210920"/>
                  <a:pt x="3155531" y="1216258"/>
                </a:cubicBezTo>
                <a:cubicBezTo>
                  <a:pt x="3155531" y="1221597"/>
                  <a:pt x="3151085" y="1225984"/>
                  <a:pt x="3145749" y="1225984"/>
                </a:cubicBezTo>
                <a:cubicBezTo>
                  <a:pt x="3140414" y="1225984"/>
                  <a:pt x="3136031" y="1221660"/>
                  <a:pt x="3136031" y="1216258"/>
                </a:cubicBezTo>
                <a:cubicBezTo>
                  <a:pt x="3136031" y="1210856"/>
                  <a:pt x="3140350" y="1206470"/>
                  <a:pt x="3145749" y="1206470"/>
                </a:cubicBezTo>
                <a:close/>
                <a:moveTo>
                  <a:pt x="3386957" y="1206467"/>
                </a:moveTo>
                <a:cubicBezTo>
                  <a:pt x="3392358" y="1206467"/>
                  <a:pt x="3396743" y="1210917"/>
                  <a:pt x="3396743" y="1216255"/>
                </a:cubicBezTo>
                <a:cubicBezTo>
                  <a:pt x="3396743" y="1221594"/>
                  <a:pt x="3392294" y="1225980"/>
                  <a:pt x="3386957" y="1225980"/>
                </a:cubicBezTo>
                <a:cubicBezTo>
                  <a:pt x="3381620" y="1225980"/>
                  <a:pt x="3377235" y="1221657"/>
                  <a:pt x="3377235" y="1216255"/>
                </a:cubicBezTo>
                <a:cubicBezTo>
                  <a:pt x="3377235" y="1210853"/>
                  <a:pt x="3381555" y="1206467"/>
                  <a:pt x="3386957" y="1206467"/>
                </a:cubicBezTo>
                <a:close/>
                <a:moveTo>
                  <a:pt x="3628211" y="1206464"/>
                </a:moveTo>
                <a:cubicBezTo>
                  <a:pt x="3633528" y="1206464"/>
                  <a:pt x="3637936" y="1210914"/>
                  <a:pt x="3637936" y="1216251"/>
                </a:cubicBezTo>
                <a:cubicBezTo>
                  <a:pt x="3637936" y="1221591"/>
                  <a:pt x="3633592" y="1225977"/>
                  <a:pt x="3628211" y="1225977"/>
                </a:cubicBezTo>
                <a:cubicBezTo>
                  <a:pt x="3622813" y="1225977"/>
                  <a:pt x="3618429" y="1221653"/>
                  <a:pt x="3618429" y="1216251"/>
                </a:cubicBezTo>
                <a:cubicBezTo>
                  <a:pt x="3618429" y="1210850"/>
                  <a:pt x="3622813" y="1206464"/>
                  <a:pt x="3628211" y="1206464"/>
                </a:cubicBezTo>
                <a:close/>
                <a:moveTo>
                  <a:pt x="3869430" y="1206460"/>
                </a:moveTo>
                <a:cubicBezTo>
                  <a:pt x="3874761" y="1206460"/>
                  <a:pt x="3879147" y="1210910"/>
                  <a:pt x="3879147" y="1216248"/>
                </a:cubicBezTo>
                <a:cubicBezTo>
                  <a:pt x="3879147" y="1221587"/>
                  <a:pt x="3874826" y="1225973"/>
                  <a:pt x="3869430" y="1225973"/>
                </a:cubicBezTo>
                <a:cubicBezTo>
                  <a:pt x="3864029" y="1225973"/>
                  <a:pt x="3859646" y="1221650"/>
                  <a:pt x="3859646" y="1216248"/>
                </a:cubicBezTo>
                <a:cubicBezTo>
                  <a:pt x="3859646" y="1210846"/>
                  <a:pt x="3864029" y="1206460"/>
                  <a:pt x="3869430" y="1206460"/>
                </a:cubicBezTo>
                <a:close/>
                <a:moveTo>
                  <a:pt x="4110581" y="1206457"/>
                </a:moveTo>
                <a:cubicBezTo>
                  <a:pt x="4115984" y="1206457"/>
                  <a:pt x="4120362" y="1210907"/>
                  <a:pt x="4120362" y="1216245"/>
                </a:cubicBezTo>
                <a:cubicBezTo>
                  <a:pt x="4120362" y="1221584"/>
                  <a:pt x="4115984" y="1225970"/>
                  <a:pt x="4110581" y="1225970"/>
                </a:cubicBezTo>
                <a:cubicBezTo>
                  <a:pt x="4105180" y="1225970"/>
                  <a:pt x="4100797" y="1221647"/>
                  <a:pt x="4100797" y="1216245"/>
                </a:cubicBezTo>
                <a:cubicBezTo>
                  <a:pt x="4100797" y="1210843"/>
                  <a:pt x="4105180" y="1206457"/>
                  <a:pt x="4110581" y="1206457"/>
                </a:cubicBezTo>
                <a:close/>
                <a:moveTo>
                  <a:pt x="4351806" y="1206454"/>
                </a:moveTo>
                <a:cubicBezTo>
                  <a:pt x="4357195" y="1206454"/>
                  <a:pt x="4361580" y="1210903"/>
                  <a:pt x="4361580" y="1216241"/>
                </a:cubicBezTo>
                <a:cubicBezTo>
                  <a:pt x="4361580" y="1221581"/>
                  <a:pt x="4357195" y="1225966"/>
                  <a:pt x="4351806" y="1225966"/>
                </a:cubicBezTo>
                <a:cubicBezTo>
                  <a:pt x="4346397" y="1225966"/>
                  <a:pt x="4342006" y="1221643"/>
                  <a:pt x="4342006" y="1216241"/>
                </a:cubicBezTo>
                <a:cubicBezTo>
                  <a:pt x="4342006" y="1210839"/>
                  <a:pt x="4346397" y="1206454"/>
                  <a:pt x="4351806" y="1206454"/>
                </a:cubicBezTo>
                <a:close/>
                <a:moveTo>
                  <a:pt x="4593017" y="1206450"/>
                </a:moveTo>
                <a:cubicBezTo>
                  <a:pt x="4598413" y="1206450"/>
                  <a:pt x="4602795" y="1210900"/>
                  <a:pt x="4602795" y="1216238"/>
                </a:cubicBezTo>
                <a:cubicBezTo>
                  <a:pt x="4602795" y="1221577"/>
                  <a:pt x="4598350" y="1225963"/>
                  <a:pt x="4593017" y="1225963"/>
                </a:cubicBezTo>
                <a:cubicBezTo>
                  <a:pt x="4587686" y="1225963"/>
                  <a:pt x="4583304" y="1221640"/>
                  <a:pt x="4583304" y="1216238"/>
                </a:cubicBezTo>
                <a:cubicBezTo>
                  <a:pt x="4583304" y="1210836"/>
                  <a:pt x="4587622" y="1206450"/>
                  <a:pt x="4593017" y="1206450"/>
                </a:cubicBezTo>
                <a:close/>
                <a:moveTo>
                  <a:pt x="4834252" y="1206447"/>
                </a:moveTo>
                <a:cubicBezTo>
                  <a:pt x="4839658" y="1206447"/>
                  <a:pt x="4844038" y="1210897"/>
                  <a:pt x="4844038" y="1216235"/>
                </a:cubicBezTo>
                <a:cubicBezTo>
                  <a:pt x="4844038" y="1221574"/>
                  <a:pt x="4839595" y="1225959"/>
                  <a:pt x="4834252" y="1225959"/>
                </a:cubicBezTo>
                <a:cubicBezTo>
                  <a:pt x="4828915" y="1225959"/>
                  <a:pt x="4824532" y="1221637"/>
                  <a:pt x="4824532" y="1216235"/>
                </a:cubicBezTo>
                <a:cubicBezTo>
                  <a:pt x="4824532" y="1210833"/>
                  <a:pt x="4828851" y="1206447"/>
                  <a:pt x="4834252" y="1206447"/>
                </a:cubicBezTo>
                <a:close/>
                <a:moveTo>
                  <a:pt x="5075485" y="1206443"/>
                </a:moveTo>
                <a:cubicBezTo>
                  <a:pt x="5080819" y="1206443"/>
                  <a:pt x="5085201" y="1210893"/>
                  <a:pt x="5085201" y="1216231"/>
                </a:cubicBezTo>
                <a:cubicBezTo>
                  <a:pt x="5085201" y="1221570"/>
                  <a:pt x="5080883" y="1225956"/>
                  <a:pt x="5075485" y="1225956"/>
                </a:cubicBezTo>
                <a:cubicBezTo>
                  <a:pt x="5070086" y="1225956"/>
                  <a:pt x="5065704" y="1221633"/>
                  <a:pt x="5065704" y="1216231"/>
                </a:cubicBezTo>
                <a:cubicBezTo>
                  <a:pt x="5065704" y="1210829"/>
                  <a:pt x="5070086" y="1206443"/>
                  <a:pt x="5075485" y="1206443"/>
                </a:cubicBezTo>
                <a:close/>
                <a:moveTo>
                  <a:pt x="5316710" y="1206440"/>
                </a:moveTo>
                <a:cubicBezTo>
                  <a:pt x="5322044" y="1206440"/>
                  <a:pt x="5326429" y="1210890"/>
                  <a:pt x="5326429" y="1216228"/>
                </a:cubicBezTo>
                <a:cubicBezTo>
                  <a:pt x="5326429" y="1221567"/>
                  <a:pt x="5322105" y="1225953"/>
                  <a:pt x="5316710" y="1225953"/>
                </a:cubicBezTo>
                <a:cubicBezTo>
                  <a:pt x="5311314" y="1225953"/>
                  <a:pt x="5306924" y="1221630"/>
                  <a:pt x="5306924" y="1216228"/>
                </a:cubicBezTo>
                <a:cubicBezTo>
                  <a:pt x="5306924" y="1210826"/>
                  <a:pt x="5311314" y="1206440"/>
                  <a:pt x="5316710" y="1206440"/>
                </a:cubicBezTo>
                <a:close/>
                <a:moveTo>
                  <a:pt x="5557991" y="1206437"/>
                </a:moveTo>
                <a:cubicBezTo>
                  <a:pt x="5563391" y="1206437"/>
                  <a:pt x="5567774" y="1210887"/>
                  <a:pt x="5567774" y="1216224"/>
                </a:cubicBezTo>
                <a:cubicBezTo>
                  <a:pt x="5567774" y="1221564"/>
                  <a:pt x="5563391" y="1225949"/>
                  <a:pt x="5557991" y="1225949"/>
                </a:cubicBezTo>
                <a:cubicBezTo>
                  <a:pt x="5552592" y="1225949"/>
                  <a:pt x="5548208" y="1221626"/>
                  <a:pt x="5548208" y="1216224"/>
                </a:cubicBezTo>
                <a:cubicBezTo>
                  <a:pt x="5548208" y="1210822"/>
                  <a:pt x="5552592" y="1206437"/>
                  <a:pt x="5557991" y="1206437"/>
                </a:cubicBezTo>
                <a:close/>
                <a:moveTo>
                  <a:pt x="5799205" y="1206434"/>
                </a:moveTo>
                <a:cubicBezTo>
                  <a:pt x="5804606" y="1206434"/>
                  <a:pt x="5808989" y="1210883"/>
                  <a:pt x="5808989" y="1216221"/>
                </a:cubicBezTo>
                <a:cubicBezTo>
                  <a:pt x="5808989" y="1221560"/>
                  <a:pt x="5804542" y="1225946"/>
                  <a:pt x="5799205" y="1225946"/>
                </a:cubicBezTo>
                <a:cubicBezTo>
                  <a:pt x="5793870" y="1225946"/>
                  <a:pt x="5789486" y="1221623"/>
                  <a:pt x="5789486" y="1216221"/>
                </a:cubicBezTo>
                <a:cubicBezTo>
                  <a:pt x="5789486" y="1210819"/>
                  <a:pt x="5793806" y="1206434"/>
                  <a:pt x="5799205" y="1206434"/>
                </a:cubicBezTo>
                <a:close/>
                <a:moveTo>
                  <a:pt x="6040432" y="1206430"/>
                </a:moveTo>
                <a:cubicBezTo>
                  <a:pt x="6045832" y="1206430"/>
                  <a:pt x="6050216" y="1210880"/>
                  <a:pt x="6050216" y="1216218"/>
                </a:cubicBezTo>
                <a:cubicBezTo>
                  <a:pt x="6050216" y="1221557"/>
                  <a:pt x="6045769" y="1225942"/>
                  <a:pt x="6040432" y="1225942"/>
                </a:cubicBezTo>
                <a:cubicBezTo>
                  <a:pt x="6035095" y="1225942"/>
                  <a:pt x="6030712" y="1221620"/>
                  <a:pt x="6030712" y="1216218"/>
                </a:cubicBezTo>
                <a:cubicBezTo>
                  <a:pt x="6030712" y="1210816"/>
                  <a:pt x="6035032" y="1206430"/>
                  <a:pt x="6040432" y="1206430"/>
                </a:cubicBezTo>
                <a:close/>
                <a:moveTo>
                  <a:pt x="6281661" y="1206427"/>
                </a:moveTo>
                <a:cubicBezTo>
                  <a:pt x="6286997" y="1206427"/>
                  <a:pt x="6291381" y="1210876"/>
                  <a:pt x="6291381" y="1216214"/>
                </a:cubicBezTo>
                <a:cubicBezTo>
                  <a:pt x="6291381" y="1221554"/>
                  <a:pt x="6287061" y="1225939"/>
                  <a:pt x="6281661" y="1225939"/>
                </a:cubicBezTo>
                <a:cubicBezTo>
                  <a:pt x="6276261" y="1225939"/>
                  <a:pt x="6271877" y="1221616"/>
                  <a:pt x="6271877" y="1216214"/>
                </a:cubicBezTo>
                <a:cubicBezTo>
                  <a:pt x="6271877" y="1210813"/>
                  <a:pt x="6276261" y="1206427"/>
                  <a:pt x="6281661" y="1206427"/>
                </a:cubicBezTo>
                <a:close/>
                <a:moveTo>
                  <a:pt x="6522889" y="1206424"/>
                </a:moveTo>
                <a:cubicBezTo>
                  <a:pt x="6528225" y="1206424"/>
                  <a:pt x="6532610" y="1210873"/>
                  <a:pt x="6532610" y="1216211"/>
                </a:cubicBezTo>
                <a:cubicBezTo>
                  <a:pt x="6532610" y="1221550"/>
                  <a:pt x="6528289" y="1225936"/>
                  <a:pt x="6522889" y="1225936"/>
                </a:cubicBezTo>
                <a:cubicBezTo>
                  <a:pt x="6517489" y="1225936"/>
                  <a:pt x="6513105" y="1221613"/>
                  <a:pt x="6513105" y="1216211"/>
                </a:cubicBezTo>
                <a:cubicBezTo>
                  <a:pt x="6513105" y="1210809"/>
                  <a:pt x="6517489" y="1206424"/>
                  <a:pt x="6522889" y="1206424"/>
                </a:cubicBezTo>
                <a:close/>
                <a:moveTo>
                  <a:pt x="6764118" y="1206420"/>
                </a:moveTo>
                <a:cubicBezTo>
                  <a:pt x="6769518" y="1206420"/>
                  <a:pt x="6773902" y="1210870"/>
                  <a:pt x="6773902" y="1216208"/>
                </a:cubicBezTo>
                <a:cubicBezTo>
                  <a:pt x="6773902" y="1221547"/>
                  <a:pt x="6769518" y="1225932"/>
                  <a:pt x="6764118" y="1225932"/>
                </a:cubicBezTo>
                <a:cubicBezTo>
                  <a:pt x="6758718" y="1225932"/>
                  <a:pt x="6754335" y="1221610"/>
                  <a:pt x="6754335" y="1216208"/>
                </a:cubicBezTo>
                <a:cubicBezTo>
                  <a:pt x="6754335" y="1210806"/>
                  <a:pt x="6758718" y="1206420"/>
                  <a:pt x="6764118" y="1206420"/>
                </a:cubicBezTo>
                <a:close/>
                <a:moveTo>
                  <a:pt x="7005346" y="1206417"/>
                </a:moveTo>
                <a:cubicBezTo>
                  <a:pt x="7010746" y="1206417"/>
                  <a:pt x="7015130" y="1210866"/>
                  <a:pt x="7015130" y="1216204"/>
                </a:cubicBezTo>
                <a:cubicBezTo>
                  <a:pt x="7015130" y="1221543"/>
                  <a:pt x="7010683" y="1225929"/>
                  <a:pt x="7005346" y="1225929"/>
                </a:cubicBezTo>
                <a:cubicBezTo>
                  <a:pt x="7000009" y="1225929"/>
                  <a:pt x="6995626" y="1221606"/>
                  <a:pt x="6995626" y="1216204"/>
                </a:cubicBezTo>
                <a:cubicBezTo>
                  <a:pt x="6995626" y="1210802"/>
                  <a:pt x="6999946" y="1206417"/>
                  <a:pt x="7005346" y="1206417"/>
                </a:cubicBezTo>
                <a:close/>
                <a:moveTo>
                  <a:pt x="7246575" y="1206414"/>
                </a:moveTo>
                <a:cubicBezTo>
                  <a:pt x="7251975" y="1206414"/>
                  <a:pt x="7256359" y="1210863"/>
                  <a:pt x="7256359" y="1216201"/>
                </a:cubicBezTo>
                <a:cubicBezTo>
                  <a:pt x="7256359" y="1221540"/>
                  <a:pt x="7251912" y="1225925"/>
                  <a:pt x="7246575" y="1225925"/>
                </a:cubicBezTo>
                <a:cubicBezTo>
                  <a:pt x="7241238" y="1225925"/>
                  <a:pt x="7236855" y="1221603"/>
                  <a:pt x="7236855" y="1216201"/>
                </a:cubicBezTo>
                <a:cubicBezTo>
                  <a:pt x="7236855" y="1210799"/>
                  <a:pt x="7241175" y="1206414"/>
                  <a:pt x="7246575" y="1206414"/>
                </a:cubicBezTo>
                <a:close/>
                <a:moveTo>
                  <a:pt x="7487803" y="1206410"/>
                </a:moveTo>
                <a:cubicBezTo>
                  <a:pt x="7493139" y="1206410"/>
                  <a:pt x="7497524" y="1210860"/>
                  <a:pt x="7497524" y="1216198"/>
                </a:cubicBezTo>
                <a:cubicBezTo>
                  <a:pt x="7497524" y="1221537"/>
                  <a:pt x="7493203" y="1225922"/>
                  <a:pt x="7487803" y="1225922"/>
                </a:cubicBezTo>
                <a:cubicBezTo>
                  <a:pt x="7482403" y="1225922"/>
                  <a:pt x="7478019" y="1221600"/>
                  <a:pt x="7478019" y="1216198"/>
                </a:cubicBezTo>
                <a:cubicBezTo>
                  <a:pt x="7478019" y="1210796"/>
                  <a:pt x="7482403" y="1206410"/>
                  <a:pt x="7487803" y="1206410"/>
                </a:cubicBezTo>
                <a:close/>
                <a:moveTo>
                  <a:pt x="7729032" y="1206407"/>
                </a:moveTo>
                <a:cubicBezTo>
                  <a:pt x="7734369" y="1206407"/>
                  <a:pt x="7738753" y="1210856"/>
                  <a:pt x="7738753" y="1216194"/>
                </a:cubicBezTo>
                <a:cubicBezTo>
                  <a:pt x="7738753" y="1221533"/>
                  <a:pt x="7734432" y="1225918"/>
                  <a:pt x="7729032" y="1225918"/>
                </a:cubicBezTo>
                <a:cubicBezTo>
                  <a:pt x="7723632" y="1225918"/>
                  <a:pt x="7719249" y="1221596"/>
                  <a:pt x="7719249" y="1216194"/>
                </a:cubicBezTo>
                <a:cubicBezTo>
                  <a:pt x="7719249" y="1210792"/>
                  <a:pt x="7723632" y="1206407"/>
                  <a:pt x="7729032" y="1206407"/>
                </a:cubicBezTo>
                <a:close/>
                <a:moveTo>
                  <a:pt x="7970260" y="1206404"/>
                </a:moveTo>
                <a:cubicBezTo>
                  <a:pt x="7975661" y="1206404"/>
                  <a:pt x="7980044" y="1210853"/>
                  <a:pt x="7980044" y="1216191"/>
                </a:cubicBezTo>
                <a:cubicBezTo>
                  <a:pt x="7980044" y="1221530"/>
                  <a:pt x="7975661" y="1225915"/>
                  <a:pt x="7970260" y="1225915"/>
                </a:cubicBezTo>
                <a:cubicBezTo>
                  <a:pt x="7964860" y="1225915"/>
                  <a:pt x="7960477" y="1221593"/>
                  <a:pt x="7960477" y="1216191"/>
                </a:cubicBezTo>
                <a:cubicBezTo>
                  <a:pt x="7960477" y="1210789"/>
                  <a:pt x="7964860" y="1206404"/>
                  <a:pt x="7970260" y="1206404"/>
                </a:cubicBezTo>
                <a:close/>
                <a:moveTo>
                  <a:pt x="8211553" y="1206400"/>
                </a:moveTo>
                <a:cubicBezTo>
                  <a:pt x="8216889" y="1206400"/>
                  <a:pt x="8221273" y="1210850"/>
                  <a:pt x="8221273" y="1216187"/>
                </a:cubicBezTo>
                <a:cubicBezTo>
                  <a:pt x="8221273" y="1221527"/>
                  <a:pt x="8216953" y="1225912"/>
                  <a:pt x="8211553" y="1225912"/>
                </a:cubicBezTo>
                <a:cubicBezTo>
                  <a:pt x="8206152" y="1225912"/>
                  <a:pt x="8201769" y="1221589"/>
                  <a:pt x="8201769" y="1216187"/>
                </a:cubicBezTo>
                <a:cubicBezTo>
                  <a:pt x="8201769" y="1210785"/>
                  <a:pt x="8206152" y="1206400"/>
                  <a:pt x="8211553" y="1206400"/>
                </a:cubicBezTo>
                <a:close/>
                <a:moveTo>
                  <a:pt x="8452781" y="1206397"/>
                </a:moveTo>
                <a:cubicBezTo>
                  <a:pt x="8458181" y="1206397"/>
                  <a:pt x="8462566" y="1210846"/>
                  <a:pt x="8462566" y="1216184"/>
                </a:cubicBezTo>
                <a:cubicBezTo>
                  <a:pt x="8462566" y="1221523"/>
                  <a:pt x="8458118" y="1225908"/>
                  <a:pt x="8452781" y="1225908"/>
                </a:cubicBezTo>
                <a:cubicBezTo>
                  <a:pt x="8447445" y="1225908"/>
                  <a:pt x="8443061" y="1221586"/>
                  <a:pt x="8443061" y="1216184"/>
                </a:cubicBezTo>
                <a:cubicBezTo>
                  <a:pt x="8443061" y="1210782"/>
                  <a:pt x="8447381" y="1206397"/>
                  <a:pt x="8452781" y="1206397"/>
                </a:cubicBezTo>
                <a:close/>
                <a:moveTo>
                  <a:pt x="8694009" y="1206393"/>
                </a:moveTo>
                <a:cubicBezTo>
                  <a:pt x="8699346" y="1206393"/>
                  <a:pt x="8703730" y="1210843"/>
                  <a:pt x="8703730" y="1216181"/>
                </a:cubicBezTo>
                <a:cubicBezTo>
                  <a:pt x="8703730" y="1221520"/>
                  <a:pt x="8699346" y="1225905"/>
                  <a:pt x="8694009" y="1225905"/>
                </a:cubicBezTo>
                <a:cubicBezTo>
                  <a:pt x="8688673" y="1225905"/>
                  <a:pt x="8684289" y="1221583"/>
                  <a:pt x="8684289" y="1216181"/>
                </a:cubicBezTo>
                <a:cubicBezTo>
                  <a:pt x="8684289" y="1210779"/>
                  <a:pt x="8688609" y="1206393"/>
                  <a:pt x="8694009" y="1206393"/>
                </a:cubicBezTo>
                <a:close/>
                <a:moveTo>
                  <a:pt x="8935237" y="1206390"/>
                </a:moveTo>
                <a:cubicBezTo>
                  <a:pt x="8940574" y="1206390"/>
                  <a:pt x="8944958" y="1210839"/>
                  <a:pt x="8944958" y="1216177"/>
                </a:cubicBezTo>
                <a:cubicBezTo>
                  <a:pt x="8944958" y="1221517"/>
                  <a:pt x="8940638" y="1225902"/>
                  <a:pt x="8935237" y="1225902"/>
                </a:cubicBezTo>
                <a:cubicBezTo>
                  <a:pt x="8929837" y="1225902"/>
                  <a:pt x="8925454" y="1221579"/>
                  <a:pt x="8925454" y="1216177"/>
                </a:cubicBezTo>
                <a:cubicBezTo>
                  <a:pt x="8925454" y="1210775"/>
                  <a:pt x="8929837" y="1206390"/>
                  <a:pt x="8935237" y="1206390"/>
                </a:cubicBezTo>
                <a:close/>
                <a:moveTo>
                  <a:pt x="9176467" y="1206387"/>
                </a:moveTo>
                <a:cubicBezTo>
                  <a:pt x="9181803" y="1206387"/>
                  <a:pt x="9186187" y="1210836"/>
                  <a:pt x="9186187" y="1216174"/>
                </a:cubicBezTo>
                <a:cubicBezTo>
                  <a:pt x="9186187" y="1221513"/>
                  <a:pt x="9181867" y="1225898"/>
                  <a:pt x="9176467" y="1225898"/>
                </a:cubicBezTo>
                <a:cubicBezTo>
                  <a:pt x="9171066" y="1225898"/>
                  <a:pt x="9166683" y="1221576"/>
                  <a:pt x="9166683" y="1216174"/>
                </a:cubicBezTo>
                <a:cubicBezTo>
                  <a:pt x="9166683" y="1210772"/>
                  <a:pt x="9171066" y="1206387"/>
                  <a:pt x="9176467" y="1206387"/>
                </a:cubicBezTo>
                <a:close/>
                <a:moveTo>
                  <a:pt x="9417695" y="1206384"/>
                </a:moveTo>
                <a:cubicBezTo>
                  <a:pt x="9423031" y="1206384"/>
                  <a:pt x="9427416" y="1210833"/>
                  <a:pt x="9427416" y="1216171"/>
                </a:cubicBezTo>
                <a:cubicBezTo>
                  <a:pt x="9427416" y="1221510"/>
                  <a:pt x="9423095" y="1225895"/>
                  <a:pt x="9417695" y="1225895"/>
                </a:cubicBezTo>
                <a:cubicBezTo>
                  <a:pt x="9412295" y="1225895"/>
                  <a:pt x="9407911" y="1221573"/>
                  <a:pt x="9407911" y="1216171"/>
                </a:cubicBezTo>
                <a:cubicBezTo>
                  <a:pt x="9407911" y="1210769"/>
                  <a:pt x="9412295" y="1206384"/>
                  <a:pt x="9417695" y="1206384"/>
                </a:cubicBezTo>
                <a:close/>
                <a:moveTo>
                  <a:pt x="9649203" y="965270"/>
                </a:moveTo>
                <a:cubicBezTo>
                  <a:pt x="9654540" y="965270"/>
                  <a:pt x="9658923" y="969595"/>
                  <a:pt x="9658923" y="974997"/>
                </a:cubicBezTo>
                <a:cubicBezTo>
                  <a:pt x="9658923" y="980400"/>
                  <a:pt x="9654540" y="984785"/>
                  <a:pt x="9649203" y="984785"/>
                </a:cubicBezTo>
                <a:cubicBezTo>
                  <a:pt x="9643866" y="984785"/>
                  <a:pt x="9639483" y="980336"/>
                  <a:pt x="9639483" y="974997"/>
                </a:cubicBezTo>
                <a:cubicBezTo>
                  <a:pt x="9639483" y="969658"/>
                  <a:pt x="9643803" y="965270"/>
                  <a:pt x="9649203" y="965270"/>
                </a:cubicBezTo>
                <a:close/>
                <a:moveTo>
                  <a:pt x="9890432" y="965267"/>
                </a:moveTo>
                <a:cubicBezTo>
                  <a:pt x="9895768" y="965267"/>
                  <a:pt x="9900152" y="969592"/>
                  <a:pt x="9900152" y="974994"/>
                </a:cubicBezTo>
                <a:cubicBezTo>
                  <a:pt x="9900152" y="980397"/>
                  <a:pt x="9895832" y="984782"/>
                  <a:pt x="9890432" y="984782"/>
                </a:cubicBezTo>
                <a:cubicBezTo>
                  <a:pt x="9885031" y="984782"/>
                  <a:pt x="9880648" y="980333"/>
                  <a:pt x="9880648" y="974994"/>
                </a:cubicBezTo>
                <a:cubicBezTo>
                  <a:pt x="9880648" y="969655"/>
                  <a:pt x="9885031" y="965267"/>
                  <a:pt x="9890432" y="965267"/>
                </a:cubicBezTo>
                <a:close/>
                <a:moveTo>
                  <a:pt x="10131660" y="965264"/>
                </a:moveTo>
                <a:cubicBezTo>
                  <a:pt x="10137060" y="965264"/>
                  <a:pt x="10141444" y="969589"/>
                  <a:pt x="10141444" y="974991"/>
                </a:cubicBezTo>
                <a:cubicBezTo>
                  <a:pt x="10141444" y="980394"/>
                  <a:pt x="10136997" y="984779"/>
                  <a:pt x="10131660" y="984779"/>
                </a:cubicBezTo>
                <a:cubicBezTo>
                  <a:pt x="10126323" y="984779"/>
                  <a:pt x="10121940" y="980330"/>
                  <a:pt x="10121940" y="974991"/>
                </a:cubicBezTo>
                <a:cubicBezTo>
                  <a:pt x="10121940" y="969652"/>
                  <a:pt x="10126260" y="965264"/>
                  <a:pt x="10131660" y="965264"/>
                </a:cubicBezTo>
                <a:close/>
                <a:moveTo>
                  <a:pt x="10372888" y="965261"/>
                </a:moveTo>
                <a:cubicBezTo>
                  <a:pt x="10378288" y="965261"/>
                  <a:pt x="10382673" y="969586"/>
                  <a:pt x="10382673" y="974988"/>
                </a:cubicBezTo>
                <a:cubicBezTo>
                  <a:pt x="10382673" y="980392"/>
                  <a:pt x="10378225" y="984776"/>
                  <a:pt x="10372888" y="984776"/>
                </a:cubicBezTo>
                <a:cubicBezTo>
                  <a:pt x="10367552" y="984776"/>
                  <a:pt x="10363168" y="980327"/>
                  <a:pt x="10363168" y="974988"/>
                </a:cubicBezTo>
                <a:cubicBezTo>
                  <a:pt x="10363168" y="969649"/>
                  <a:pt x="10367488" y="965261"/>
                  <a:pt x="10372888" y="965261"/>
                </a:cubicBezTo>
                <a:close/>
                <a:moveTo>
                  <a:pt x="10614116" y="965258"/>
                </a:moveTo>
                <a:cubicBezTo>
                  <a:pt x="10619516" y="965258"/>
                  <a:pt x="10623901" y="969583"/>
                  <a:pt x="10623901" y="974986"/>
                </a:cubicBezTo>
                <a:cubicBezTo>
                  <a:pt x="10623901" y="980389"/>
                  <a:pt x="10619454" y="984773"/>
                  <a:pt x="10614116" y="984773"/>
                </a:cubicBezTo>
                <a:cubicBezTo>
                  <a:pt x="10608780" y="984773"/>
                  <a:pt x="10604396" y="980324"/>
                  <a:pt x="10604396" y="974986"/>
                </a:cubicBezTo>
                <a:cubicBezTo>
                  <a:pt x="10604396" y="969646"/>
                  <a:pt x="10608716" y="965258"/>
                  <a:pt x="10614116" y="965258"/>
                </a:cubicBezTo>
                <a:close/>
                <a:moveTo>
                  <a:pt x="10855345" y="965255"/>
                </a:moveTo>
                <a:cubicBezTo>
                  <a:pt x="10860682" y="965255"/>
                  <a:pt x="10865065" y="969580"/>
                  <a:pt x="10865065" y="974983"/>
                </a:cubicBezTo>
                <a:cubicBezTo>
                  <a:pt x="10865065" y="980386"/>
                  <a:pt x="10860682" y="984771"/>
                  <a:pt x="10855345" y="984771"/>
                </a:cubicBezTo>
                <a:cubicBezTo>
                  <a:pt x="10850008" y="984771"/>
                  <a:pt x="10845625" y="980322"/>
                  <a:pt x="10845625" y="974983"/>
                </a:cubicBezTo>
                <a:cubicBezTo>
                  <a:pt x="10845625" y="969643"/>
                  <a:pt x="10849945" y="965255"/>
                  <a:pt x="10855345" y="965255"/>
                </a:cubicBezTo>
                <a:close/>
                <a:moveTo>
                  <a:pt x="11096574" y="965252"/>
                </a:moveTo>
                <a:cubicBezTo>
                  <a:pt x="11101910" y="965252"/>
                  <a:pt x="11106294" y="969578"/>
                  <a:pt x="11106294" y="974980"/>
                </a:cubicBezTo>
                <a:cubicBezTo>
                  <a:pt x="11106294" y="980383"/>
                  <a:pt x="11101974" y="984768"/>
                  <a:pt x="11096574" y="984768"/>
                </a:cubicBezTo>
                <a:cubicBezTo>
                  <a:pt x="11091174" y="984768"/>
                  <a:pt x="11086790" y="980319"/>
                  <a:pt x="11086790" y="974980"/>
                </a:cubicBezTo>
                <a:cubicBezTo>
                  <a:pt x="11086790" y="969641"/>
                  <a:pt x="11091174" y="965252"/>
                  <a:pt x="11096574" y="965252"/>
                </a:cubicBezTo>
                <a:close/>
                <a:moveTo>
                  <a:pt x="11337802" y="965250"/>
                </a:moveTo>
                <a:cubicBezTo>
                  <a:pt x="11343202" y="965250"/>
                  <a:pt x="11347587" y="969575"/>
                  <a:pt x="11347587" y="974977"/>
                </a:cubicBezTo>
                <a:cubicBezTo>
                  <a:pt x="11347587" y="980380"/>
                  <a:pt x="11343139" y="984765"/>
                  <a:pt x="11337802" y="984765"/>
                </a:cubicBezTo>
                <a:cubicBezTo>
                  <a:pt x="11332466" y="984765"/>
                  <a:pt x="11328082" y="980316"/>
                  <a:pt x="11328082" y="974977"/>
                </a:cubicBezTo>
                <a:cubicBezTo>
                  <a:pt x="11328082" y="969638"/>
                  <a:pt x="11332402" y="965250"/>
                  <a:pt x="11337802" y="965250"/>
                </a:cubicBezTo>
                <a:close/>
                <a:moveTo>
                  <a:pt x="11579030" y="965247"/>
                </a:moveTo>
                <a:cubicBezTo>
                  <a:pt x="11584430" y="965247"/>
                  <a:pt x="11588815" y="969572"/>
                  <a:pt x="11588815" y="974974"/>
                </a:cubicBezTo>
                <a:cubicBezTo>
                  <a:pt x="11588815" y="980377"/>
                  <a:pt x="11584367" y="984762"/>
                  <a:pt x="11579030" y="984762"/>
                </a:cubicBezTo>
                <a:cubicBezTo>
                  <a:pt x="11573694" y="984762"/>
                  <a:pt x="11569310" y="980313"/>
                  <a:pt x="11569310" y="974974"/>
                </a:cubicBezTo>
                <a:cubicBezTo>
                  <a:pt x="11569310" y="969635"/>
                  <a:pt x="11573630" y="965247"/>
                  <a:pt x="11579030" y="965247"/>
                </a:cubicBezTo>
                <a:close/>
                <a:moveTo>
                  <a:pt x="11820259" y="965244"/>
                </a:moveTo>
                <a:cubicBezTo>
                  <a:pt x="11825659" y="965244"/>
                  <a:pt x="11830043" y="969569"/>
                  <a:pt x="11830043" y="974971"/>
                </a:cubicBezTo>
                <a:cubicBezTo>
                  <a:pt x="11830043" y="980374"/>
                  <a:pt x="11825596" y="984759"/>
                  <a:pt x="11820259" y="984759"/>
                </a:cubicBezTo>
                <a:cubicBezTo>
                  <a:pt x="11814922" y="984759"/>
                  <a:pt x="11810539" y="980310"/>
                  <a:pt x="11810539" y="974971"/>
                </a:cubicBezTo>
                <a:cubicBezTo>
                  <a:pt x="11810539" y="969632"/>
                  <a:pt x="11814859" y="965244"/>
                  <a:pt x="11820259" y="965244"/>
                </a:cubicBezTo>
                <a:close/>
                <a:moveTo>
                  <a:pt x="9720" y="965241"/>
                </a:moveTo>
                <a:cubicBezTo>
                  <a:pt x="15120" y="965241"/>
                  <a:pt x="19504" y="969566"/>
                  <a:pt x="19504" y="974968"/>
                </a:cubicBezTo>
                <a:cubicBezTo>
                  <a:pt x="19504" y="980371"/>
                  <a:pt x="15057" y="984756"/>
                  <a:pt x="9720" y="984756"/>
                </a:cubicBezTo>
                <a:cubicBezTo>
                  <a:pt x="4384" y="984756"/>
                  <a:pt x="1" y="980307"/>
                  <a:pt x="1" y="974968"/>
                </a:cubicBezTo>
                <a:cubicBezTo>
                  <a:pt x="1" y="969629"/>
                  <a:pt x="4320" y="965241"/>
                  <a:pt x="9720" y="965241"/>
                </a:cubicBezTo>
                <a:close/>
                <a:moveTo>
                  <a:pt x="251004" y="965238"/>
                </a:moveTo>
                <a:cubicBezTo>
                  <a:pt x="256404" y="965238"/>
                  <a:pt x="260788" y="969563"/>
                  <a:pt x="260788" y="974965"/>
                </a:cubicBezTo>
                <a:cubicBezTo>
                  <a:pt x="260788" y="980368"/>
                  <a:pt x="256341" y="984753"/>
                  <a:pt x="251004" y="984753"/>
                </a:cubicBezTo>
                <a:cubicBezTo>
                  <a:pt x="245668" y="984753"/>
                  <a:pt x="241284" y="980304"/>
                  <a:pt x="241284" y="974965"/>
                </a:cubicBezTo>
                <a:cubicBezTo>
                  <a:pt x="241284" y="969626"/>
                  <a:pt x="245604" y="965238"/>
                  <a:pt x="251004" y="965238"/>
                </a:cubicBezTo>
                <a:close/>
                <a:moveTo>
                  <a:pt x="492223" y="965235"/>
                </a:moveTo>
                <a:cubicBezTo>
                  <a:pt x="497559" y="965235"/>
                  <a:pt x="501943" y="969560"/>
                  <a:pt x="501943" y="974962"/>
                </a:cubicBezTo>
                <a:cubicBezTo>
                  <a:pt x="501943" y="980366"/>
                  <a:pt x="497623" y="984750"/>
                  <a:pt x="492223" y="984750"/>
                </a:cubicBezTo>
                <a:cubicBezTo>
                  <a:pt x="486823" y="984750"/>
                  <a:pt x="482439" y="980301"/>
                  <a:pt x="482439" y="974962"/>
                </a:cubicBezTo>
                <a:cubicBezTo>
                  <a:pt x="482439" y="969623"/>
                  <a:pt x="486823" y="965235"/>
                  <a:pt x="492223" y="965235"/>
                </a:cubicBezTo>
                <a:close/>
                <a:moveTo>
                  <a:pt x="733444" y="965233"/>
                </a:moveTo>
                <a:cubicBezTo>
                  <a:pt x="738780" y="965233"/>
                  <a:pt x="743164" y="969558"/>
                  <a:pt x="743164" y="974960"/>
                </a:cubicBezTo>
                <a:cubicBezTo>
                  <a:pt x="743164" y="980363"/>
                  <a:pt x="738844" y="984747"/>
                  <a:pt x="733444" y="984747"/>
                </a:cubicBezTo>
                <a:cubicBezTo>
                  <a:pt x="728044" y="984747"/>
                  <a:pt x="723660" y="980298"/>
                  <a:pt x="723660" y="974960"/>
                </a:cubicBezTo>
                <a:cubicBezTo>
                  <a:pt x="723660" y="969620"/>
                  <a:pt x="728044" y="965233"/>
                  <a:pt x="733444" y="965233"/>
                </a:cubicBezTo>
                <a:close/>
                <a:moveTo>
                  <a:pt x="974664" y="965230"/>
                </a:moveTo>
                <a:cubicBezTo>
                  <a:pt x="980064" y="965230"/>
                  <a:pt x="984448" y="969555"/>
                  <a:pt x="984448" y="974957"/>
                </a:cubicBezTo>
                <a:cubicBezTo>
                  <a:pt x="984448" y="980360"/>
                  <a:pt x="980001" y="984745"/>
                  <a:pt x="974664" y="984745"/>
                </a:cubicBezTo>
                <a:cubicBezTo>
                  <a:pt x="969328" y="984745"/>
                  <a:pt x="964944" y="980296"/>
                  <a:pt x="964944" y="974957"/>
                </a:cubicBezTo>
                <a:cubicBezTo>
                  <a:pt x="964944" y="969617"/>
                  <a:pt x="969264" y="965230"/>
                  <a:pt x="974664" y="965230"/>
                </a:cubicBezTo>
                <a:close/>
                <a:moveTo>
                  <a:pt x="1215884" y="965227"/>
                </a:moveTo>
                <a:cubicBezTo>
                  <a:pt x="1221284" y="965227"/>
                  <a:pt x="1225668" y="969552"/>
                  <a:pt x="1225668" y="974954"/>
                </a:cubicBezTo>
                <a:cubicBezTo>
                  <a:pt x="1225668" y="980357"/>
                  <a:pt x="1221221" y="984742"/>
                  <a:pt x="1215884" y="984742"/>
                </a:cubicBezTo>
                <a:cubicBezTo>
                  <a:pt x="1210548" y="984742"/>
                  <a:pt x="1206164" y="980293"/>
                  <a:pt x="1206164" y="974954"/>
                </a:cubicBezTo>
                <a:cubicBezTo>
                  <a:pt x="1206164" y="969615"/>
                  <a:pt x="1210484" y="965227"/>
                  <a:pt x="1215884" y="965227"/>
                </a:cubicBezTo>
                <a:close/>
                <a:moveTo>
                  <a:pt x="1457105" y="965224"/>
                </a:moveTo>
                <a:cubicBezTo>
                  <a:pt x="1462442" y="965224"/>
                  <a:pt x="1466825" y="969549"/>
                  <a:pt x="1466825" y="974951"/>
                </a:cubicBezTo>
                <a:cubicBezTo>
                  <a:pt x="1466825" y="980354"/>
                  <a:pt x="1462505" y="984739"/>
                  <a:pt x="1457105" y="984739"/>
                </a:cubicBezTo>
                <a:cubicBezTo>
                  <a:pt x="1451706" y="984739"/>
                  <a:pt x="1447322" y="980290"/>
                  <a:pt x="1447322" y="974951"/>
                </a:cubicBezTo>
                <a:cubicBezTo>
                  <a:pt x="1447322" y="969612"/>
                  <a:pt x="1451706" y="965224"/>
                  <a:pt x="1457105" y="965224"/>
                </a:cubicBezTo>
                <a:close/>
                <a:moveTo>
                  <a:pt x="1698330" y="965221"/>
                </a:moveTo>
                <a:cubicBezTo>
                  <a:pt x="1703732" y="965221"/>
                  <a:pt x="1708116" y="969546"/>
                  <a:pt x="1708116" y="974948"/>
                </a:cubicBezTo>
                <a:cubicBezTo>
                  <a:pt x="1708116" y="980351"/>
                  <a:pt x="1703732" y="984736"/>
                  <a:pt x="1698330" y="984736"/>
                </a:cubicBezTo>
                <a:cubicBezTo>
                  <a:pt x="1692929" y="984736"/>
                  <a:pt x="1688545" y="980287"/>
                  <a:pt x="1688545" y="974948"/>
                </a:cubicBezTo>
                <a:cubicBezTo>
                  <a:pt x="1688545" y="969609"/>
                  <a:pt x="1692929" y="965221"/>
                  <a:pt x="1698330" y="965221"/>
                </a:cubicBezTo>
                <a:close/>
                <a:moveTo>
                  <a:pt x="1939580" y="965219"/>
                </a:moveTo>
                <a:cubicBezTo>
                  <a:pt x="1944978" y="965219"/>
                  <a:pt x="1949363" y="969543"/>
                  <a:pt x="1949363" y="974945"/>
                </a:cubicBezTo>
                <a:cubicBezTo>
                  <a:pt x="1949363" y="980348"/>
                  <a:pt x="1944916" y="984733"/>
                  <a:pt x="1939580" y="984733"/>
                </a:cubicBezTo>
                <a:cubicBezTo>
                  <a:pt x="1934244" y="984733"/>
                  <a:pt x="1929859" y="980284"/>
                  <a:pt x="1929859" y="974945"/>
                </a:cubicBezTo>
                <a:cubicBezTo>
                  <a:pt x="1929859" y="969606"/>
                  <a:pt x="1934181" y="965219"/>
                  <a:pt x="1939580" y="965219"/>
                </a:cubicBezTo>
                <a:close/>
                <a:moveTo>
                  <a:pt x="2180788" y="965216"/>
                </a:moveTo>
                <a:cubicBezTo>
                  <a:pt x="2186189" y="965216"/>
                  <a:pt x="2190577" y="969540"/>
                  <a:pt x="2190577" y="974942"/>
                </a:cubicBezTo>
                <a:cubicBezTo>
                  <a:pt x="2190577" y="980345"/>
                  <a:pt x="2186136" y="984730"/>
                  <a:pt x="2180788" y="984730"/>
                </a:cubicBezTo>
                <a:cubicBezTo>
                  <a:pt x="2175475" y="984730"/>
                  <a:pt x="2171083" y="980281"/>
                  <a:pt x="2171083" y="974942"/>
                </a:cubicBezTo>
                <a:cubicBezTo>
                  <a:pt x="2171083" y="969603"/>
                  <a:pt x="2175412" y="965216"/>
                  <a:pt x="2180788" y="965216"/>
                </a:cubicBezTo>
                <a:close/>
                <a:moveTo>
                  <a:pt x="2422035" y="965213"/>
                </a:moveTo>
                <a:cubicBezTo>
                  <a:pt x="2427370" y="965213"/>
                  <a:pt x="2431752" y="969538"/>
                  <a:pt x="2431752" y="974940"/>
                </a:cubicBezTo>
                <a:cubicBezTo>
                  <a:pt x="2431752" y="980342"/>
                  <a:pt x="2427433" y="984727"/>
                  <a:pt x="2422035" y="984727"/>
                </a:cubicBezTo>
                <a:cubicBezTo>
                  <a:pt x="2416638" y="984727"/>
                  <a:pt x="2412255" y="980278"/>
                  <a:pt x="2412255" y="974940"/>
                </a:cubicBezTo>
                <a:cubicBezTo>
                  <a:pt x="2412255" y="969600"/>
                  <a:pt x="2416638" y="965213"/>
                  <a:pt x="2422035" y="965213"/>
                </a:cubicBezTo>
                <a:close/>
                <a:moveTo>
                  <a:pt x="2663272" y="965210"/>
                </a:moveTo>
                <a:cubicBezTo>
                  <a:pt x="2668609" y="965210"/>
                  <a:pt x="2672996" y="969535"/>
                  <a:pt x="2672996" y="974937"/>
                </a:cubicBezTo>
                <a:cubicBezTo>
                  <a:pt x="2672996" y="980339"/>
                  <a:pt x="2668674" y="984724"/>
                  <a:pt x="2663272" y="984724"/>
                </a:cubicBezTo>
                <a:cubicBezTo>
                  <a:pt x="2657874" y="984724"/>
                  <a:pt x="2653490" y="980275"/>
                  <a:pt x="2653490" y="974937"/>
                </a:cubicBezTo>
                <a:cubicBezTo>
                  <a:pt x="2653490" y="969597"/>
                  <a:pt x="2657874" y="965210"/>
                  <a:pt x="2663272" y="965210"/>
                </a:cubicBezTo>
                <a:close/>
                <a:moveTo>
                  <a:pt x="2904570" y="965208"/>
                </a:moveTo>
                <a:cubicBezTo>
                  <a:pt x="2909970" y="965208"/>
                  <a:pt x="2914353" y="969532"/>
                  <a:pt x="2914353" y="974934"/>
                </a:cubicBezTo>
                <a:cubicBezTo>
                  <a:pt x="2914353" y="980337"/>
                  <a:pt x="2909970" y="984721"/>
                  <a:pt x="2904570" y="984721"/>
                </a:cubicBezTo>
                <a:cubicBezTo>
                  <a:pt x="2899172" y="984721"/>
                  <a:pt x="2894789" y="980272"/>
                  <a:pt x="2894789" y="974934"/>
                </a:cubicBezTo>
                <a:cubicBezTo>
                  <a:pt x="2894789" y="969595"/>
                  <a:pt x="2899172" y="965208"/>
                  <a:pt x="2904570" y="965208"/>
                </a:cubicBezTo>
                <a:close/>
                <a:moveTo>
                  <a:pt x="3145749" y="965205"/>
                </a:moveTo>
                <a:cubicBezTo>
                  <a:pt x="3151148" y="965205"/>
                  <a:pt x="3155531" y="969529"/>
                  <a:pt x="3155531" y="974931"/>
                </a:cubicBezTo>
                <a:cubicBezTo>
                  <a:pt x="3155531" y="980334"/>
                  <a:pt x="3151085" y="984719"/>
                  <a:pt x="3145749" y="984719"/>
                </a:cubicBezTo>
                <a:cubicBezTo>
                  <a:pt x="3140414" y="984719"/>
                  <a:pt x="3136031" y="980270"/>
                  <a:pt x="3136031" y="974931"/>
                </a:cubicBezTo>
                <a:cubicBezTo>
                  <a:pt x="3136031" y="969592"/>
                  <a:pt x="3140350" y="965205"/>
                  <a:pt x="3145749" y="965205"/>
                </a:cubicBezTo>
                <a:close/>
                <a:moveTo>
                  <a:pt x="3386957" y="965202"/>
                </a:moveTo>
                <a:cubicBezTo>
                  <a:pt x="3392358" y="965202"/>
                  <a:pt x="3396743" y="969526"/>
                  <a:pt x="3396743" y="974928"/>
                </a:cubicBezTo>
                <a:cubicBezTo>
                  <a:pt x="3396743" y="980331"/>
                  <a:pt x="3392294" y="984716"/>
                  <a:pt x="3386957" y="984716"/>
                </a:cubicBezTo>
                <a:cubicBezTo>
                  <a:pt x="3381620" y="984716"/>
                  <a:pt x="3377235" y="980267"/>
                  <a:pt x="3377235" y="974928"/>
                </a:cubicBezTo>
                <a:cubicBezTo>
                  <a:pt x="3377235" y="969589"/>
                  <a:pt x="3381555" y="965202"/>
                  <a:pt x="3386957" y="965202"/>
                </a:cubicBezTo>
                <a:close/>
                <a:moveTo>
                  <a:pt x="3628211" y="965199"/>
                </a:moveTo>
                <a:cubicBezTo>
                  <a:pt x="3633528" y="965199"/>
                  <a:pt x="3637930" y="969523"/>
                  <a:pt x="3637930" y="974925"/>
                </a:cubicBezTo>
                <a:cubicBezTo>
                  <a:pt x="3637930" y="980328"/>
                  <a:pt x="3633592" y="984713"/>
                  <a:pt x="3628211" y="984713"/>
                </a:cubicBezTo>
                <a:cubicBezTo>
                  <a:pt x="3622813" y="984713"/>
                  <a:pt x="3618429" y="980264"/>
                  <a:pt x="3618429" y="974925"/>
                </a:cubicBezTo>
                <a:cubicBezTo>
                  <a:pt x="3618429" y="969586"/>
                  <a:pt x="3622813" y="965199"/>
                  <a:pt x="3628211" y="965199"/>
                </a:cubicBezTo>
                <a:close/>
                <a:moveTo>
                  <a:pt x="3869430" y="965197"/>
                </a:moveTo>
                <a:cubicBezTo>
                  <a:pt x="3874761" y="965197"/>
                  <a:pt x="3879147" y="969520"/>
                  <a:pt x="3879147" y="974923"/>
                </a:cubicBezTo>
                <a:cubicBezTo>
                  <a:pt x="3879147" y="980325"/>
                  <a:pt x="3874826" y="984710"/>
                  <a:pt x="3869430" y="984710"/>
                </a:cubicBezTo>
                <a:cubicBezTo>
                  <a:pt x="3864029" y="984710"/>
                  <a:pt x="3859645" y="980261"/>
                  <a:pt x="3859645" y="974923"/>
                </a:cubicBezTo>
                <a:cubicBezTo>
                  <a:pt x="3859645" y="969583"/>
                  <a:pt x="3864029" y="965197"/>
                  <a:pt x="3869430" y="965197"/>
                </a:cubicBezTo>
                <a:close/>
                <a:moveTo>
                  <a:pt x="4110581" y="965194"/>
                </a:moveTo>
                <a:cubicBezTo>
                  <a:pt x="4115984" y="965194"/>
                  <a:pt x="4120362" y="969518"/>
                  <a:pt x="4120362" y="974920"/>
                </a:cubicBezTo>
                <a:cubicBezTo>
                  <a:pt x="4120362" y="980322"/>
                  <a:pt x="4115984" y="984707"/>
                  <a:pt x="4110581" y="984707"/>
                </a:cubicBezTo>
                <a:cubicBezTo>
                  <a:pt x="4105180" y="984707"/>
                  <a:pt x="4100797" y="980258"/>
                  <a:pt x="4100797" y="974920"/>
                </a:cubicBezTo>
                <a:cubicBezTo>
                  <a:pt x="4100797" y="969580"/>
                  <a:pt x="4105180" y="965194"/>
                  <a:pt x="4110581" y="965194"/>
                </a:cubicBezTo>
                <a:close/>
                <a:moveTo>
                  <a:pt x="4351806" y="965191"/>
                </a:moveTo>
                <a:cubicBezTo>
                  <a:pt x="4357195" y="965191"/>
                  <a:pt x="4361580" y="969515"/>
                  <a:pt x="4361580" y="974917"/>
                </a:cubicBezTo>
                <a:cubicBezTo>
                  <a:pt x="4361580" y="980319"/>
                  <a:pt x="4357195" y="984704"/>
                  <a:pt x="4351806" y="984704"/>
                </a:cubicBezTo>
                <a:cubicBezTo>
                  <a:pt x="4346397" y="984704"/>
                  <a:pt x="4342006" y="980255"/>
                  <a:pt x="4342006" y="974917"/>
                </a:cubicBezTo>
                <a:cubicBezTo>
                  <a:pt x="4342006" y="969578"/>
                  <a:pt x="4346397" y="965191"/>
                  <a:pt x="4351806" y="965191"/>
                </a:cubicBezTo>
                <a:close/>
                <a:moveTo>
                  <a:pt x="4593017" y="965189"/>
                </a:moveTo>
                <a:cubicBezTo>
                  <a:pt x="4598413" y="965189"/>
                  <a:pt x="4602795" y="969512"/>
                  <a:pt x="4602795" y="974914"/>
                </a:cubicBezTo>
                <a:cubicBezTo>
                  <a:pt x="4602795" y="980316"/>
                  <a:pt x="4598350" y="984701"/>
                  <a:pt x="4593017" y="984701"/>
                </a:cubicBezTo>
                <a:cubicBezTo>
                  <a:pt x="4587686" y="984701"/>
                  <a:pt x="4583304" y="980252"/>
                  <a:pt x="4583304" y="974914"/>
                </a:cubicBezTo>
                <a:cubicBezTo>
                  <a:pt x="4583304" y="969575"/>
                  <a:pt x="4587622" y="965189"/>
                  <a:pt x="4593017" y="965189"/>
                </a:cubicBezTo>
                <a:close/>
                <a:moveTo>
                  <a:pt x="4834252" y="965186"/>
                </a:moveTo>
                <a:cubicBezTo>
                  <a:pt x="4839658" y="965186"/>
                  <a:pt x="4844038" y="969509"/>
                  <a:pt x="4844038" y="974911"/>
                </a:cubicBezTo>
                <a:cubicBezTo>
                  <a:pt x="4844038" y="980313"/>
                  <a:pt x="4839595" y="984698"/>
                  <a:pt x="4834252" y="984698"/>
                </a:cubicBezTo>
                <a:cubicBezTo>
                  <a:pt x="4828915" y="984698"/>
                  <a:pt x="4824532" y="980249"/>
                  <a:pt x="4824532" y="974911"/>
                </a:cubicBezTo>
                <a:cubicBezTo>
                  <a:pt x="4824532" y="969572"/>
                  <a:pt x="4828851" y="965186"/>
                  <a:pt x="4834252" y="965186"/>
                </a:cubicBezTo>
                <a:close/>
                <a:moveTo>
                  <a:pt x="5075485" y="965183"/>
                </a:moveTo>
                <a:cubicBezTo>
                  <a:pt x="5080819" y="965183"/>
                  <a:pt x="5085201" y="969506"/>
                  <a:pt x="5085201" y="974908"/>
                </a:cubicBezTo>
                <a:cubicBezTo>
                  <a:pt x="5085201" y="980311"/>
                  <a:pt x="5080883" y="984695"/>
                  <a:pt x="5075485" y="984695"/>
                </a:cubicBezTo>
                <a:cubicBezTo>
                  <a:pt x="5070086" y="984695"/>
                  <a:pt x="5065704" y="980246"/>
                  <a:pt x="5065704" y="974908"/>
                </a:cubicBezTo>
                <a:cubicBezTo>
                  <a:pt x="5065704" y="969569"/>
                  <a:pt x="5070086" y="965183"/>
                  <a:pt x="5075485" y="965183"/>
                </a:cubicBezTo>
                <a:close/>
                <a:moveTo>
                  <a:pt x="5316710" y="965180"/>
                </a:moveTo>
                <a:cubicBezTo>
                  <a:pt x="5322044" y="965180"/>
                  <a:pt x="5326429" y="969503"/>
                  <a:pt x="5326429" y="974905"/>
                </a:cubicBezTo>
                <a:cubicBezTo>
                  <a:pt x="5326429" y="980308"/>
                  <a:pt x="5322105" y="984693"/>
                  <a:pt x="5316710" y="984693"/>
                </a:cubicBezTo>
                <a:cubicBezTo>
                  <a:pt x="5311314" y="984693"/>
                  <a:pt x="5306924" y="980244"/>
                  <a:pt x="5306924" y="974905"/>
                </a:cubicBezTo>
                <a:cubicBezTo>
                  <a:pt x="5306924" y="969566"/>
                  <a:pt x="5311314" y="965180"/>
                  <a:pt x="5316710" y="965180"/>
                </a:cubicBezTo>
                <a:close/>
                <a:moveTo>
                  <a:pt x="5557991" y="965177"/>
                </a:moveTo>
                <a:cubicBezTo>
                  <a:pt x="5563391" y="965177"/>
                  <a:pt x="5567774" y="969500"/>
                  <a:pt x="5567774" y="974902"/>
                </a:cubicBezTo>
                <a:cubicBezTo>
                  <a:pt x="5567774" y="980305"/>
                  <a:pt x="5563391" y="984690"/>
                  <a:pt x="5557991" y="984690"/>
                </a:cubicBezTo>
                <a:cubicBezTo>
                  <a:pt x="5552591" y="984690"/>
                  <a:pt x="5548208" y="980241"/>
                  <a:pt x="5548208" y="974902"/>
                </a:cubicBezTo>
                <a:cubicBezTo>
                  <a:pt x="5548208" y="969563"/>
                  <a:pt x="5552591" y="965177"/>
                  <a:pt x="5557991" y="965177"/>
                </a:cubicBezTo>
                <a:close/>
                <a:moveTo>
                  <a:pt x="5799205" y="965174"/>
                </a:moveTo>
                <a:cubicBezTo>
                  <a:pt x="5804606" y="965174"/>
                  <a:pt x="5808989" y="969497"/>
                  <a:pt x="5808989" y="974899"/>
                </a:cubicBezTo>
                <a:cubicBezTo>
                  <a:pt x="5808989" y="980302"/>
                  <a:pt x="5804542" y="984687"/>
                  <a:pt x="5799205" y="984687"/>
                </a:cubicBezTo>
                <a:cubicBezTo>
                  <a:pt x="5793870" y="984687"/>
                  <a:pt x="5789486" y="980238"/>
                  <a:pt x="5789486" y="974899"/>
                </a:cubicBezTo>
                <a:cubicBezTo>
                  <a:pt x="5789486" y="969560"/>
                  <a:pt x="5793806" y="965174"/>
                  <a:pt x="5799205" y="965174"/>
                </a:cubicBezTo>
                <a:close/>
                <a:moveTo>
                  <a:pt x="6040432" y="965172"/>
                </a:moveTo>
                <a:cubicBezTo>
                  <a:pt x="6045832" y="965172"/>
                  <a:pt x="6050216" y="969494"/>
                  <a:pt x="6050216" y="974897"/>
                </a:cubicBezTo>
                <a:cubicBezTo>
                  <a:pt x="6050216" y="980299"/>
                  <a:pt x="6045769" y="984684"/>
                  <a:pt x="6040432" y="984684"/>
                </a:cubicBezTo>
                <a:cubicBezTo>
                  <a:pt x="6035095" y="984684"/>
                  <a:pt x="6030712" y="980235"/>
                  <a:pt x="6030712" y="974897"/>
                </a:cubicBezTo>
                <a:cubicBezTo>
                  <a:pt x="6030712" y="969558"/>
                  <a:pt x="6035032" y="965172"/>
                  <a:pt x="6040432" y="965172"/>
                </a:cubicBezTo>
                <a:close/>
                <a:moveTo>
                  <a:pt x="6281661" y="965169"/>
                </a:moveTo>
                <a:cubicBezTo>
                  <a:pt x="6286997" y="965169"/>
                  <a:pt x="6291381" y="969492"/>
                  <a:pt x="6291381" y="974894"/>
                </a:cubicBezTo>
                <a:cubicBezTo>
                  <a:pt x="6291381" y="980296"/>
                  <a:pt x="6287061" y="984681"/>
                  <a:pt x="6281661" y="984681"/>
                </a:cubicBezTo>
                <a:cubicBezTo>
                  <a:pt x="6276261" y="984681"/>
                  <a:pt x="6271877" y="980232"/>
                  <a:pt x="6271877" y="974894"/>
                </a:cubicBezTo>
                <a:cubicBezTo>
                  <a:pt x="6271877" y="969555"/>
                  <a:pt x="6276261" y="965169"/>
                  <a:pt x="6281661" y="965169"/>
                </a:cubicBezTo>
                <a:close/>
                <a:moveTo>
                  <a:pt x="6522889" y="965166"/>
                </a:moveTo>
                <a:cubicBezTo>
                  <a:pt x="6528225" y="965166"/>
                  <a:pt x="6532610" y="969489"/>
                  <a:pt x="6532610" y="974891"/>
                </a:cubicBezTo>
                <a:cubicBezTo>
                  <a:pt x="6532610" y="980293"/>
                  <a:pt x="6528289" y="984678"/>
                  <a:pt x="6522889" y="984678"/>
                </a:cubicBezTo>
                <a:cubicBezTo>
                  <a:pt x="6517489" y="984678"/>
                  <a:pt x="6513105" y="980229"/>
                  <a:pt x="6513105" y="974891"/>
                </a:cubicBezTo>
                <a:cubicBezTo>
                  <a:pt x="6513105" y="969552"/>
                  <a:pt x="6517489" y="965166"/>
                  <a:pt x="6522889" y="965166"/>
                </a:cubicBezTo>
                <a:close/>
                <a:moveTo>
                  <a:pt x="6764118" y="965163"/>
                </a:moveTo>
                <a:cubicBezTo>
                  <a:pt x="6769518" y="965163"/>
                  <a:pt x="6773902" y="969486"/>
                  <a:pt x="6773902" y="974888"/>
                </a:cubicBezTo>
                <a:cubicBezTo>
                  <a:pt x="6773902" y="980290"/>
                  <a:pt x="6769518" y="984675"/>
                  <a:pt x="6764118" y="984675"/>
                </a:cubicBezTo>
                <a:cubicBezTo>
                  <a:pt x="6758718" y="984675"/>
                  <a:pt x="6754335" y="980226"/>
                  <a:pt x="6754335" y="974888"/>
                </a:cubicBezTo>
                <a:cubicBezTo>
                  <a:pt x="6754335" y="969549"/>
                  <a:pt x="6758718" y="965163"/>
                  <a:pt x="6764118" y="965163"/>
                </a:cubicBezTo>
                <a:close/>
                <a:moveTo>
                  <a:pt x="7005346" y="965161"/>
                </a:moveTo>
                <a:cubicBezTo>
                  <a:pt x="7010746" y="965161"/>
                  <a:pt x="7015130" y="969483"/>
                  <a:pt x="7015130" y="974885"/>
                </a:cubicBezTo>
                <a:cubicBezTo>
                  <a:pt x="7015130" y="980287"/>
                  <a:pt x="7010683" y="984672"/>
                  <a:pt x="7005346" y="984672"/>
                </a:cubicBezTo>
                <a:cubicBezTo>
                  <a:pt x="7000009" y="984672"/>
                  <a:pt x="6995626" y="980223"/>
                  <a:pt x="6995626" y="974885"/>
                </a:cubicBezTo>
                <a:cubicBezTo>
                  <a:pt x="6995626" y="969546"/>
                  <a:pt x="6999946" y="965161"/>
                  <a:pt x="7005346" y="965161"/>
                </a:cubicBezTo>
                <a:close/>
                <a:moveTo>
                  <a:pt x="7246575" y="965158"/>
                </a:moveTo>
                <a:cubicBezTo>
                  <a:pt x="7251975" y="965158"/>
                  <a:pt x="7256359" y="969480"/>
                  <a:pt x="7256359" y="974882"/>
                </a:cubicBezTo>
                <a:cubicBezTo>
                  <a:pt x="7256359" y="980285"/>
                  <a:pt x="7251912" y="984669"/>
                  <a:pt x="7246575" y="984669"/>
                </a:cubicBezTo>
                <a:cubicBezTo>
                  <a:pt x="7241238" y="984669"/>
                  <a:pt x="7236855" y="980220"/>
                  <a:pt x="7236855" y="974882"/>
                </a:cubicBezTo>
                <a:cubicBezTo>
                  <a:pt x="7236855" y="969543"/>
                  <a:pt x="7241175" y="965158"/>
                  <a:pt x="7246575" y="965158"/>
                </a:cubicBezTo>
                <a:close/>
                <a:moveTo>
                  <a:pt x="7487803" y="965155"/>
                </a:moveTo>
                <a:cubicBezTo>
                  <a:pt x="7493139" y="965155"/>
                  <a:pt x="7497524" y="969477"/>
                  <a:pt x="7497524" y="974879"/>
                </a:cubicBezTo>
                <a:cubicBezTo>
                  <a:pt x="7497524" y="980282"/>
                  <a:pt x="7493203" y="984666"/>
                  <a:pt x="7487803" y="984666"/>
                </a:cubicBezTo>
                <a:cubicBezTo>
                  <a:pt x="7482403" y="984666"/>
                  <a:pt x="7478019" y="980217"/>
                  <a:pt x="7478019" y="974879"/>
                </a:cubicBezTo>
                <a:cubicBezTo>
                  <a:pt x="7478019" y="969540"/>
                  <a:pt x="7482403" y="965155"/>
                  <a:pt x="7487803" y="965155"/>
                </a:cubicBezTo>
                <a:close/>
                <a:moveTo>
                  <a:pt x="7729032" y="965152"/>
                </a:moveTo>
                <a:cubicBezTo>
                  <a:pt x="7734369" y="965152"/>
                  <a:pt x="7738753" y="969475"/>
                  <a:pt x="7738753" y="974877"/>
                </a:cubicBezTo>
                <a:cubicBezTo>
                  <a:pt x="7738753" y="980279"/>
                  <a:pt x="7734432" y="984664"/>
                  <a:pt x="7729032" y="984664"/>
                </a:cubicBezTo>
                <a:cubicBezTo>
                  <a:pt x="7723632" y="984664"/>
                  <a:pt x="7719249" y="980215"/>
                  <a:pt x="7719249" y="974877"/>
                </a:cubicBezTo>
                <a:cubicBezTo>
                  <a:pt x="7719249" y="969538"/>
                  <a:pt x="7723632" y="965152"/>
                  <a:pt x="7729032" y="965152"/>
                </a:cubicBezTo>
                <a:close/>
                <a:moveTo>
                  <a:pt x="7970260" y="965150"/>
                </a:moveTo>
                <a:cubicBezTo>
                  <a:pt x="7975661" y="965150"/>
                  <a:pt x="7980044" y="969472"/>
                  <a:pt x="7980044" y="974874"/>
                </a:cubicBezTo>
                <a:cubicBezTo>
                  <a:pt x="7980044" y="980276"/>
                  <a:pt x="7975661" y="984661"/>
                  <a:pt x="7970260" y="984661"/>
                </a:cubicBezTo>
                <a:cubicBezTo>
                  <a:pt x="7964860" y="984661"/>
                  <a:pt x="7960477" y="980212"/>
                  <a:pt x="7960477" y="974874"/>
                </a:cubicBezTo>
                <a:cubicBezTo>
                  <a:pt x="7960477" y="969535"/>
                  <a:pt x="7964860" y="965150"/>
                  <a:pt x="7970260" y="965150"/>
                </a:cubicBezTo>
                <a:close/>
                <a:moveTo>
                  <a:pt x="8211553" y="965147"/>
                </a:moveTo>
                <a:cubicBezTo>
                  <a:pt x="8216889" y="965147"/>
                  <a:pt x="8221273" y="969469"/>
                  <a:pt x="8221273" y="974871"/>
                </a:cubicBezTo>
                <a:cubicBezTo>
                  <a:pt x="8221273" y="980273"/>
                  <a:pt x="8216953" y="984658"/>
                  <a:pt x="8211553" y="984658"/>
                </a:cubicBezTo>
                <a:cubicBezTo>
                  <a:pt x="8206152" y="984658"/>
                  <a:pt x="8201769" y="980209"/>
                  <a:pt x="8201769" y="974871"/>
                </a:cubicBezTo>
                <a:cubicBezTo>
                  <a:pt x="8201769" y="969532"/>
                  <a:pt x="8206152" y="965147"/>
                  <a:pt x="8211553" y="965147"/>
                </a:cubicBezTo>
                <a:close/>
                <a:moveTo>
                  <a:pt x="8452781" y="965144"/>
                </a:moveTo>
                <a:cubicBezTo>
                  <a:pt x="8458181" y="965144"/>
                  <a:pt x="8462566" y="969466"/>
                  <a:pt x="8462566" y="974868"/>
                </a:cubicBezTo>
                <a:cubicBezTo>
                  <a:pt x="8462566" y="980270"/>
                  <a:pt x="8458118" y="984655"/>
                  <a:pt x="8452781" y="984655"/>
                </a:cubicBezTo>
                <a:cubicBezTo>
                  <a:pt x="8447445" y="984655"/>
                  <a:pt x="8443061" y="980206"/>
                  <a:pt x="8443061" y="974868"/>
                </a:cubicBezTo>
                <a:cubicBezTo>
                  <a:pt x="8443061" y="969529"/>
                  <a:pt x="8447381" y="965144"/>
                  <a:pt x="8452781" y="965144"/>
                </a:cubicBezTo>
                <a:close/>
                <a:moveTo>
                  <a:pt x="8694009" y="965141"/>
                </a:moveTo>
                <a:cubicBezTo>
                  <a:pt x="8699346" y="965141"/>
                  <a:pt x="8703730" y="969463"/>
                  <a:pt x="8703730" y="974865"/>
                </a:cubicBezTo>
                <a:cubicBezTo>
                  <a:pt x="8703730" y="980267"/>
                  <a:pt x="8699346" y="984652"/>
                  <a:pt x="8694009" y="984652"/>
                </a:cubicBezTo>
                <a:cubicBezTo>
                  <a:pt x="8688673" y="984652"/>
                  <a:pt x="8684289" y="980203"/>
                  <a:pt x="8684289" y="974865"/>
                </a:cubicBezTo>
                <a:cubicBezTo>
                  <a:pt x="8684289" y="969526"/>
                  <a:pt x="8688609" y="965141"/>
                  <a:pt x="8694009" y="965141"/>
                </a:cubicBezTo>
                <a:close/>
                <a:moveTo>
                  <a:pt x="8935237" y="965138"/>
                </a:moveTo>
                <a:cubicBezTo>
                  <a:pt x="8940574" y="965138"/>
                  <a:pt x="8944958" y="969460"/>
                  <a:pt x="8944958" y="974862"/>
                </a:cubicBezTo>
                <a:cubicBezTo>
                  <a:pt x="8944958" y="980264"/>
                  <a:pt x="8940638" y="984649"/>
                  <a:pt x="8935237" y="984649"/>
                </a:cubicBezTo>
                <a:cubicBezTo>
                  <a:pt x="8929837" y="984649"/>
                  <a:pt x="8925454" y="980200"/>
                  <a:pt x="8925454" y="974862"/>
                </a:cubicBezTo>
                <a:cubicBezTo>
                  <a:pt x="8925454" y="969523"/>
                  <a:pt x="8929837" y="965138"/>
                  <a:pt x="8935237" y="965138"/>
                </a:cubicBezTo>
                <a:close/>
                <a:moveTo>
                  <a:pt x="9176467" y="965135"/>
                </a:moveTo>
                <a:cubicBezTo>
                  <a:pt x="9181803" y="965135"/>
                  <a:pt x="9186187" y="969457"/>
                  <a:pt x="9186187" y="974859"/>
                </a:cubicBezTo>
                <a:cubicBezTo>
                  <a:pt x="9186187" y="980261"/>
                  <a:pt x="9181867" y="984646"/>
                  <a:pt x="9176467" y="984646"/>
                </a:cubicBezTo>
                <a:cubicBezTo>
                  <a:pt x="9171066" y="984646"/>
                  <a:pt x="9166683" y="980197"/>
                  <a:pt x="9166683" y="974859"/>
                </a:cubicBezTo>
                <a:cubicBezTo>
                  <a:pt x="9166683" y="969520"/>
                  <a:pt x="9171066" y="965135"/>
                  <a:pt x="9176467" y="965135"/>
                </a:cubicBezTo>
                <a:close/>
                <a:moveTo>
                  <a:pt x="9417695" y="965133"/>
                </a:moveTo>
                <a:cubicBezTo>
                  <a:pt x="9423031" y="965133"/>
                  <a:pt x="9427416" y="969455"/>
                  <a:pt x="9427416" y="974857"/>
                </a:cubicBezTo>
                <a:cubicBezTo>
                  <a:pt x="9427416" y="980259"/>
                  <a:pt x="9423095" y="984643"/>
                  <a:pt x="9417695" y="984643"/>
                </a:cubicBezTo>
                <a:cubicBezTo>
                  <a:pt x="9412295" y="984643"/>
                  <a:pt x="9407911" y="980195"/>
                  <a:pt x="9407911" y="974857"/>
                </a:cubicBezTo>
                <a:cubicBezTo>
                  <a:pt x="9407911" y="969517"/>
                  <a:pt x="9412295" y="965133"/>
                  <a:pt x="9417695" y="965133"/>
                </a:cubicBezTo>
                <a:close/>
                <a:moveTo>
                  <a:pt x="9649203" y="723936"/>
                </a:moveTo>
                <a:cubicBezTo>
                  <a:pt x="9654540" y="723936"/>
                  <a:pt x="9658923" y="728384"/>
                  <a:pt x="9658923" y="733721"/>
                </a:cubicBezTo>
                <a:cubicBezTo>
                  <a:pt x="9658923" y="739060"/>
                  <a:pt x="9654540" y="743445"/>
                  <a:pt x="9649203" y="743445"/>
                </a:cubicBezTo>
                <a:cubicBezTo>
                  <a:pt x="9643866" y="743445"/>
                  <a:pt x="9639483" y="739123"/>
                  <a:pt x="9639483" y="733721"/>
                </a:cubicBezTo>
                <a:cubicBezTo>
                  <a:pt x="9639483" y="728319"/>
                  <a:pt x="9643803" y="723936"/>
                  <a:pt x="9649203" y="723936"/>
                </a:cubicBezTo>
                <a:close/>
                <a:moveTo>
                  <a:pt x="9890432" y="723934"/>
                </a:moveTo>
                <a:cubicBezTo>
                  <a:pt x="9895768" y="723934"/>
                  <a:pt x="9900152" y="728381"/>
                  <a:pt x="9900152" y="733719"/>
                </a:cubicBezTo>
                <a:cubicBezTo>
                  <a:pt x="9900152" y="739058"/>
                  <a:pt x="9895832" y="743443"/>
                  <a:pt x="9890432" y="743443"/>
                </a:cubicBezTo>
                <a:cubicBezTo>
                  <a:pt x="9885031" y="743443"/>
                  <a:pt x="9880648" y="739121"/>
                  <a:pt x="9880648" y="733719"/>
                </a:cubicBezTo>
                <a:cubicBezTo>
                  <a:pt x="9880648" y="728317"/>
                  <a:pt x="9885031" y="723934"/>
                  <a:pt x="9890432" y="723934"/>
                </a:cubicBezTo>
                <a:close/>
                <a:moveTo>
                  <a:pt x="10131660" y="723931"/>
                </a:moveTo>
                <a:cubicBezTo>
                  <a:pt x="10137060" y="723931"/>
                  <a:pt x="10141444" y="728379"/>
                  <a:pt x="10141444" y="733716"/>
                </a:cubicBezTo>
                <a:cubicBezTo>
                  <a:pt x="10141444" y="739056"/>
                  <a:pt x="10136997" y="743441"/>
                  <a:pt x="10131660" y="743441"/>
                </a:cubicBezTo>
                <a:cubicBezTo>
                  <a:pt x="10126323" y="743441"/>
                  <a:pt x="10121940" y="739118"/>
                  <a:pt x="10121940" y="733716"/>
                </a:cubicBezTo>
                <a:cubicBezTo>
                  <a:pt x="10121940" y="728315"/>
                  <a:pt x="10126260" y="723931"/>
                  <a:pt x="10131660" y="723931"/>
                </a:cubicBezTo>
                <a:close/>
                <a:moveTo>
                  <a:pt x="10372888" y="723929"/>
                </a:moveTo>
                <a:cubicBezTo>
                  <a:pt x="10378288" y="723929"/>
                  <a:pt x="10382673" y="728376"/>
                  <a:pt x="10382673" y="733714"/>
                </a:cubicBezTo>
                <a:cubicBezTo>
                  <a:pt x="10382673" y="739053"/>
                  <a:pt x="10378225" y="743438"/>
                  <a:pt x="10372888" y="743438"/>
                </a:cubicBezTo>
                <a:cubicBezTo>
                  <a:pt x="10367552" y="743438"/>
                  <a:pt x="10363168" y="739116"/>
                  <a:pt x="10363168" y="733714"/>
                </a:cubicBezTo>
                <a:cubicBezTo>
                  <a:pt x="10363168" y="728312"/>
                  <a:pt x="10367488" y="723929"/>
                  <a:pt x="10372888" y="723929"/>
                </a:cubicBezTo>
                <a:close/>
                <a:moveTo>
                  <a:pt x="10614116" y="723926"/>
                </a:moveTo>
                <a:cubicBezTo>
                  <a:pt x="10619516" y="723926"/>
                  <a:pt x="10623901" y="728374"/>
                  <a:pt x="10623901" y="733711"/>
                </a:cubicBezTo>
                <a:cubicBezTo>
                  <a:pt x="10623901" y="739051"/>
                  <a:pt x="10619454" y="743436"/>
                  <a:pt x="10614116" y="743436"/>
                </a:cubicBezTo>
                <a:cubicBezTo>
                  <a:pt x="10608780" y="743436"/>
                  <a:pt x="10604396" y="739114"/>
                  <a:pt x="10604396" y="733711"/>
                </a:cubicBezTo>
                <a:cubicBezTo>
                  <a:pt x="10604396" y="728310"/>
                  <a:pt x="10608716" y="723926"/>
                  <a:pt x="10614116" y="723926"/>
                </a:cubicBezTo>
                <a:close/>
                <a:moveTo>
                  <a:pt x="10855345" y="723924"/>
                </a:moveTo>
                <a:cubicBezTo>
                  <a:pt x="10860682" y="723924"/>
                  <a:pt x="10865065" y="728372"/>
                  <a:pt x="10865065" y="733709"/>
                </a:cubicBezTo>
                <a:cubicBezTo>
                  <a:pt x="10865065" y="739048"/>
                  <a:pt x="10860682" y="743433"/>
                  <a:pt x="10855345" y="743433"/>
                </a:cubicBezTo>
                <a:cubicBezTo>
                  <a:pt x="10850008" y="743433"/>
                  <a:pt x="10845625" y="739111"/>
                  <a:pt x="10845625" y="733709"/>
                </a:cubicBezTo>
                <a:cubicBezTo>
                  <a:pt x="10845625" y="728307"/>
                  <a:pt x="10849945" y="723924"/>
                  <a:pt x="10855345" y="723924"/>
                </a:cubicBezTo>
                <a:close/>
                <a:moveTo>
                  <a:pt x="11096574" y="723921"/>
                </a:moveTo>
                <a:cubicBezTo>
                  <a:pt x="11101910" y="723921"/>
                  <a:pt x="11106294" y="728369"/>
                  <a:pt x="11106294" y="733707"/>
                </a:cubicBezTo>
                <a:cubicBezTo>
                  <a:pt x="11106294" y="739046"/>
                  <a:pt x="11101974" y="743431"/>
                  <a:pt x="11096574" y="743431"/>
                </a:cubicBezTo>
                <a:cubicBezTo>
                  <a:pt x="11091174" y="743431"/>
                  <a:pt x="11086790" y="739109"/>
                  <a:pt x="11086790" y="733707"/>
                </a:cubicBezTo>
                <a:cubicBezTo>
                  <a:pt x="11086790" y="728305"/>
                  <a:pt x="11091174" y="723921"/>
                  <a:pt x="11096574" y="723921"/>
                </a:cubicBezTo>
                <a:close/>
                <a:moveTo>
                  <a:pt x="11337802" y="723919"/>
                </a:moveTo>
                <a:cubicBezTo>
                  <a:pt x="11343202" y="723919"/>
                  <a:pt x="11347587" y="728367"/>
                  <a:pt x="11347587" y="733704"/>
                </a:cubicBezTo>
                <a:cubicBezTo>
                  <a:pt x="11347587" y="739044"/>
                  <a:pt x="11343139" y="743429"/>
                  <a:pt x="11337802" y="743429"/>
                </a:cubicBezTo>
                <a:cubicBezTo>
                  <a:pt x="11332466" y="743429"/>
                  <a:pt x="11328082" y="739107"/>
                  <a:pt x="11328082" y="733704"/>
                </a:cubicBezTo>
                <a:cubicBezTo>
                  <a:pt x="11328082" y="728303"/>
                  <a:pt x="11332402" y="723919"/>
                  <a:pt x="11337802" y="723919"/>
                </a:cubicBezTo>
                <a:close/>
                <a:moveTo>
                  <a:pt x="11579030" y="723917"/>
                </a:moveTo>
                <a:cubicBezTo>
                  <a:pt x="11584430" y="723917"/>
                  <a:pt x="11588815" y="728365"/>
                  <a:pt x="11588815" y="733702"/>
                </a:cubicBezTo>
                <a:cubicBezTo>
                  <a:pt x="11588815" y="739041"/>
                  <a:pt x="11584367" y="743426"/>
                  <a:pt x="11579030" y="743426"/>
                </a:cubicBezTo>
                <a:cubicBezTo>
                  <a:pt x="11573694" y="743426"/>
                  <a:pt x="11569310" y="739104"/>
                  <a:pt x="11569310" y="733702"/>
                </a:cubicBezTo>
                <a:cubicBezTo>
                  <a:pt x="11569310" y="728300"/>
                  <a:pt x="11573630" y="723917"/>
                  <a:pt x="11579030" y="723917"/>
                </a:cubicBezTo>
                <a:close/>
                <a:moveTo>
                  <a:pt x="11820259" y="723914"/>
                </a:moveTo>
                <a:cubicBezTo>
                  <a:pt x="11825659" y="723914"/>
                  <a:pt x="11830043" y="728362"/>
                  <a:pt x="11830043" y="733700"/>
                </a:cubicBezTo>
                <a:cubicBezTo>
                  <a:pt x="11830043" y="739039"/>
                  <a:pt x="11825596" y="743424"/>
                  <a:pt x="11820259" y="743424"/>
                </a:cubicBezTo>
                <a:cubicBezTo>
                  <a:pt x="11814922" y="743424"/>
                  <a:pt x="11810539" y="739102"/>
                  <a:pt x="11810539" y="733700"/>
                </a:cubicBezTo>
                <a:cubicBezTo>
                  <a:pt x="11810539" y="728298"/>
                  <a:pt x="11814859" y="723914"/>
                  <a:pt x="11820259" y="723914"/>
                </a:cubicBezTo>
                <a:close/>
                <a:moveTo>
                  <a:pt x="9720" y="723912"/>
                </a:moveTo>
                <a:cubicBezTo>
                  <a:pt x="15120" y="723912"/>
                  <a:pt x="19504" y="728360"/>
                  <a:pt x="19504" y="733697"/>
                </a:cubicBezTo>
                <a:cubicBezTo>
                  <a:pt x="19504" y="739036"/>
                  <a:pt x="15057" y="743422"/>
                  <a:pt x="9720" y="743422"/>
                </a:cubicBezTo>
                <a:cubicBezTo>
                  <a:pt x="4384" y="743422"/>
                  <a:pt x="0" y="739099"/>
                  <a:pt x="0" y="733697"/>
                </a:cubicBezTo>
                <a:cubicBezTo>
                  <a:pt x="0" y="728296"/>
                  <a:pt x="4320" y="723912"/>
                  <a:pt x="9720" y="723912"/>
                </a:cubicBezTo>
                <a:close/>
                <a:moveTo>
                  <a:pt x="251004" y="723909"/>
                </a:moveTo>
                <a:cubicBezTo>
                  <a:pt x="256403" y="723909"/>
                  <a:pt x="260787" y="728357"/>
                  <a:pt x="260787" y="733695"/>
                </a:cubicBezTo>
                <a:cubicBezTo>
                  <a:pt x="260787" y="739034"/>
                  <a:pt x="256340" y="743419"/>
                  <a:pt x="251004" y="743419"/>
                </a:cubicBezTo>
                <a:cubicBezTo>
                  <a:pt x="245668" y="743419"/>
                  <a:pt x="241284" y="739097"/>
                  <a:pt x="241284" y="733695"/>
                </a:cubicBezTo>
                <a:cubicBezTo>
                  <a:pt x="241284" y="728293"/>
                  <a:pt x="245604" y="723909"/>
                  <a:pt x="251004" y="723909"/>
                </a:cubicBezTo>
                <a:close/>
                <a:moveTo>
                  <a:pt x="492223" y="723907"/>
                </a:moveTo>
                <a:cubicBezTo>
                  <a:pt x="497559" y="723907"/>
                  <a:pt x="501943" y="728355"/>
                  <a:pt x="501943" y="733692"/>
                </a:cubicBezTo>
                <a:cubicBezTo>
                  <a:pt x="501943" y="739032"/>
                  <a:pt x="497623" y="743417"/>
                  <a:pt x="492223" y="743417"/>
                </a:cubicBezTo>
                <a:cubicBezTo>
                  <a:pt x="486823" y="743417"/>
                  <a:pt x="482439" y="739095"/>
                  <a:pt x="482439" y="733692"/>
                </a:cubicBezTo>
                <a:cubicBezTo>
                  <a:pt x="482439" y="728291"/>
                  <a:pt x="486823" y="723907"/>
                  <a:pt x="492223" y="723907"/>
                </a:cubicBezTo>
                <a:close/>
                <a:moveTo>
                  <a:pt x="733444" y="723904"/>
                </a:moveTo>
                <a:cubicBezTo>
                  <a:pt x="738780" y="723904"/>
                  <a:pt x="743164" y="728353"/>
                  <a:pt x="743164" y="733690"/>
                </a:cubicBezTo>
                <a:cubicBezTo>
                  <a:pt x="743164" y="739029"/>
                  <a:pt x="738844" y="743414"/>
                  <a:pt x="733444" y="743414"/>
                </a:cubicBezTo>
                <a:cubicBezTo>
                  <a:pt x="728044" y="743414"/>
                  <a:pt x="723660" y="739092"/>
                  <a:pt x="723660" y="733690"/>
                </a:cubicBezTo>
                <a:cubicBezTo>
                  <a:pt x="723660" y="728288"/>
                  <a:pt x="728044" y="723904"/>
                  <a:pt x="733444" y="723904"/>
                </a:cubicBezTo>
                <a:close/>
                <a:moveTo>
                  <a:pt x="974664" y="723902"/>
                </a:moveTo>
                <a:cubicBezTo>
                  <a:pt x="980064" y="723902"/>
                  <a:pt x="984448" y="728350"/>
                  <a:pt x="984448" y="733688"/>
                </a:cubicBezTo>
                <a:cubicBezTo>
                  <a:pt x="984448" y="739027"/>
                  <a:pt x="980001" y="743412"/>
                  <a:pt x="974664" y="743412"/>
                </a:cubicBezTo>
                <a:cubicBezTo>
                  <a:pt x="969328" y="743412"/>
                  <a:pt x="964944" y="739090"/>
                  <a:pt x="964944" y="733688"/>
                </a:cubicBezTo>
                <a:cubicBezTo>
                  <a:pt x="964944" y="728286"/>
                  <a:pt x="969264" y="723902"/>
                  <a:pt x="974664" y="723902"/>
                </a:cubicBezTo>
                <a:close/>
                <a:moveTo>
                  <a:pt x="1215884" y="723900"/>
                </a:moveTo>
                <a:cubicBezTo>
                  <a:pt x="1221284" y="723900"/>
                  <a:pt x="1225668" y="728348"/>
                  <a:pt x="1225668" y="733685"/>
                </a:cubicBezTo>
                <a:cubicBezTo>
                  <a:pt x="1225668" y="739025"/>
                  <a:pt x="1221221" y="743410"/>
                  <a:pt x="1215884" y="743410"/>
                </a:cubicBezTo>
                <a:cubicBezTo>
                  <a:pt x="1210548" y="743410"/>
                  <a:pt x="1206164" y="739088"/>
                  <a:pt x="1206164" y="733685"/>
                </a:cubicBezTo>
                <a:cubicBezTo>
                  <a:pt x="1206164" y="728284"/>
                  <a:pt x="1210484" y="723900"/>
                  <a:pt x="1215884" y="723900"/>
                </a:cubicBezTo>
                <a:close/>
                <a:moveTo>
                  <a:pt x="1457105" y="723897"/>
                </a:moveTo>
                <a:cubicBezTo>
                  <a:pt x="1462441" y="723897"/>
                  <a:pt x="1466825" y="728345"/>
                  <a:pt x="1466825" y="733683"/>
                </a:cubicBezTo>
                <a:cubicBezTo>
                  <a:pt x="1466825" y="739022"/>
                  <a:pt x="1462505" y="743407"/>
                  <a:pt x="1457105" y="743407"/>
                </a:cubicBezTo>
                <a:cubicBezTo>
                  <a:pt x="1451706" y="743407"/>
                  <a:pt x="1447321" y="739085"/>
                  <a:pt x="1447321" y="733683"/>
                </a:cubicBezTo>
                <a:cubicBezTo>
                  <a:pt x="1447321" y="728281"/>
                  <a:pt x="1451706" y="723897"/>
                  <a:pt x="1457105" y="723897"/>
                </a:cubicBezTo>
                <a:close/>
                <a:moveTo>
                  <a:pt x="1698330" y="723895"/>
                </a:moveTo>
                <a:cubicBezTo>
                  <a:pt x="1703731" y="723895"/>
                  <a:pt x="1708116" y="728343"/>
                  <a:pt x="1708116" y="733681"/>
                </a:cubicBezTo>
                <a:cubicBezTo>
                  <a:pt x="1708116" y="739020"/>
                  <a:pt x="1703731" y="743405"/>
                  <a:pt x="1698330" y="743405"/>
                </a:cubicBezTo>
                <a:cubicBezTo>
                  <a:pt x="1692929" y="743405"/>
                  <a:pt x="1688545" y="739083"/>
                  <a:pt x="1688545" y="733681"/>
                </a:cubicBezTo>
                <a:cubicBezTo>
                  <a:pt x="1688545" y="728279"/>
                  <a:pt x="1692929" y="723895"/>
                  <a:pt x="1698330" y="723895"/>
                </a:cubicBezTo>
                <a:close/>
                <a:moveTo>
                  <a:pt x="1939580" y="723892"/>
                </a:moveTo>
                <a:cubicBezTo>
                  <a:pt x="1944978" y="723892"/>
                  <a:pt x="1949363" y="728341"/>
                  <a:pt x="1949363" y="733678"/>
                </a:cubicBezTo>
                <a:cubicBezTo>
                  <a:pt x="1949363" y="739017"/>
                  <a:pt x="1944916" y="743402"/>
                  <a:pt x="1939580" y="743402"/>
                </a:cubicBezTo>
                <a:cubicBezTo>
                  <a:pt x="1934244" y="743402"/>
                  <a:pt x="1929859" y="739080"/>
                  <a:pt x="1929859" y="733678"/>
                </a:cubicBezTo>
                <a:cubicBezTo>
                  <a:pt x="1929859" y="728277"/>
                  <a:pt x="1934181" y="723892"/>
                  <a:pt x="1939580" y="723892"/>
                </a:cubicBezTo>
                <a:close/>
                <a:moveTo>
                  <a:pt x="2180788" y="723890"/>
                </a:moveTo>
                <a:cubicBezTo>
                  <a:pt x="2186189" y="723890"/>
                  <a:pt x="2190577" y="728338"/>
                  <a:pt x="2190577" y="733676"/>
                </a:cubicBezTo>
                <a:cubicBezTo>
                  <a:pt x="2190577" y="739015"/>
                  <a:pt x="2186128" y="743400"/>
                  <a:pt x="2180788" y="743400"/>
                </a:cubicBezTo>
                <a:cubicBezTo>
                  <a:pt x="2175475" y="743400"/>
                  <a:pt x="2171083" y="739078"/>
                  <a:pt x="2171083" y="733676"/>
                </a:cubicBezTo>
                <a:cubicBezTo>
                  <a:pt x="2171083" y="728274"/>
                  <a:pt x="2175412" y="723890"/>
                  <a:pt x="2180788" y="723890"/>
                </a:cubicBezTo>
                <a:close/>
                <a:moveTo>
                  <a:pt x="2422035" y="723888"/>
                </a:moveTo>
                <a:cubicBezTo>
                  <a:pt x="2427369" y="723888"/>
                  <a:pt x="2431752" y="728336"/>
                  <a:pt x="2431752" y="733673"/>
                </a:cubicBezTo>
                <a:cubicBezTo>
                  <a:pt x="2431752" y="739013"/>
                  <a:pt x="2427433" y="743398"/>
                  <a:pt x="2422035" y="743398"/>
                </a:cubicBezTo>
                <a:cubicBezTo>
                  <a:pt x="2416637" y="743398"/>
                  <a:pt x="2412255" y="739076"/>
                  <a:pt x="2412255" y="733673"/>
                </a:cubicBezTo>
                <a:cubicBezTo>
                  <a:pt x="2412255" y="728272"/>
                  <a:pt x="2416637" y="723888"/>
                  <a:pt x="2422035" y="723888"/>
                </a:cubicBezTo>
                <a:close/>
                <a:moveTo>
                  <a:pt x="2663272" y="723885"/>
                </a:moveTo>
                <a:cubicBezTo>
                  <a:pt x="2668609" y="723885"/>
                  <a:pt x="2672996" y="728333"/>
                  <a:pt x="2672996" y="733671"/>
                </a:cubicBezTo>
                <a:cubicBezTo>
                  <a:pt x="2672996" y="739010"/>
                  <a:pt x="2668674" y="743395"/>
                  <a:pt x="2663272" y="743395"/>
                </a:cubicBezTo>
                <a:cubicBezTo>
                  <a:pt x="2657874" y="743395"/>
                  <a:pt x="2653489" y="739073"/>
                  <a:pt x="2653489" y="733671"/>
                </a:cubicBezTo>
                <a:cubicBezTo>
                  <a:pt x="2653489" y="728269"/>
                  <a:pt x="2657874" y="723885"/>
                  <a:pt x="2663272" y="723885"/>
                </a:cubicBezTo>
                <a:close/>
                <a:moveTo>
                  <a:pt x="2904570" y="723883"/>
                </a:moveTo>
                <a:cubicBezTo>
                  <a:pt x="2909969" y="723883"/>
                  <a:pt x="2914353" y="728331"/>
                  <a:pt x="2914353" y="733669"/>
                </a:cubicBezTo>
                <a:cubicBezTo>
                  <a:pt x="2914353" y="739008"/>
                  <a:pt x="2909969" y="743393"/>
                  <a:pt x="2904570" y="743393"/>
                </a:cubicBezTo>
                <a:cubicBezTo>
                  <a:pt x="2899171" y="743393"/>
                  <a:pt x="2894788" y="739071"/>
                  <a:pt x="2894788" y="733669"/>
                </a:cubicBezTo>
                <a:cubicBezTo>
                  <a:pt x="2894788" y="728267"/>
                  <a:pt x="2899171" y="723883"/>
                  <a:pt x="2904570" y="723883"/>
                </a:cubicBezTo>
                <a:close/>
                <a:moveTo>
                  <a:pt x="3145749" y="723880"/>
                </a:moveTo>
                <a:cubicBezTo>
                  <a:pt x="3151148" y="723880"/>
                  <a:pt x="3155531" y="728329"/>
                  <a:pt x="3155531" y="733666"/>
                </a:cubicBezTo>
                <a:cubicBezTo>
                  <a:pt x="3155531" y="739005"/>
                  <a:pt x="3151084" y="743391"/>
                  <a:pt x="3145749" y="743391"/>
                </a:cubicBezTo>
                <a:cubicBezTo>
                  <a:pt x="3140414" y="743391"/>
                  <a:pt x="3136030" y="739068"/>
                  <a:pt x="3136030" y="733666"/>
                </a:cubicBezTo>
                <a:cubicBezTo>
                  <a:pt x="3136030" y="728265"/>
                  <a:pt x="3140350" y="723880"/>
                  <a:pt x="3145749" y="723880"/>
                </a:cubicBezTo>
                <a:close/>
                <a:moveTo>
                  <a:pt x="3386957" y="723878"/>
                </a:moveTo>
                <a:cubicBezTo>
                  <a:pt x="3392357" y="723878"/>
                  <a:pt x="3396742" y="728326"/>
                  <a:pt x="3396742" y="733664"/>
                </a:cubicBezTo>
                <a:cubicBezTo>
                  <a:pt x="3396742" y="739003"/>
                  <a:pt x="3392294" y="743388"/>
                  <a:pt x="3386957" y="743388"/>
                </a:cubicBezTo>
                <a:cubicBezTo>
                  <a:pt x="3381619" y="743388"/>
                  <a:pt x="3377235" y="739066"/>
                  <a:pt x="3377235" y="733664"/>
                </a:cubicBezTo>
                <a:cubicBezTo>
                  <a:pt x="3377235" y="728262"/>
                  <a:pt x="3381555" y="723878"/>
                  <a:pt x="3386957" y="723878"/>
                </a:cubicBezTo>
                <a:close/>
                <a:moveTo>
                  <a:pt x="3628211" y="723875"/>
                </a:moveTo>
                <a:cubicBezTo>
                  <a:pt x="3633528" y="723875"/>
                  <a:pt x="3637930" y="728324"/>
                  <a:pt x="3637930" y="733662"/>
                </a:cubicBezTo>
                <a:cubicBezTo>
                  <a:pt x="3637930" y="739001"/>
                  <a:pt x="3633592" y="743386"/>
                  <a:pt x="3628211" y="743386"/>
                </a:cubicBezTo>
                <a:cubicBezTo>
                  <a:pt x="3622813" y="743386"/>
                  <a:pt x="3618428" y="739064"/>
                  <a:pt x="3618428" y="733662"/>
                </a:cubicBezTo>
                <a:cubicBezTo>
                  <a:pt x="3618428" y="728260"/>
                  <a:pt x="3622813" y="723875"/>
                  <a:pt x="3628211" y="723875"/>
                </a:cubicBezTo>
                <a:close/>
                <a:moveTo>
                  <a:pt x="3869427" y="723873"/>
                </a:moveTo>
                <a:cubicBezTo>
                  <a:pt x="3874761" y="723873"/>
                  <a:pt x="3879147" y="728322"/>
                  <a:pt x="3879147" y="733659"/>
                </a:cubicBezTo>
                <a:cubicBezTo>
                  <a:pt x="3879147" y="738998"/>
                  <a:pt x="3874826" y="743383"/>
                  <a:pt x="3869427" y="743383"/>
                </a:cubicBezTo>
                <a:cubicBezTo>
                  <a:pt x="3864029" y="743383"/>
                  <a:pt x="3859645" y="739061"/>
                  <a:pt x="3859645" y="733659"/>
                </a:cubicBezTo>
                <a:cubicBezTo>
                  <a:pt x="3859645" y="728258"/>
                  <a:pt x="3864029" y="723873"/>
                  <a:pt x="3869427" y="723873"/>
                </a:cubicBezTo>
                <a:close/>
                <a:moveTo>
                  <a:pt x="4110581" y="723871"/>
                </a:moveTo>
                <a:cubicBezTo>
                  <a:pt x="4115984" y="723871"/>
                  <a:pt x="4120362" y="728319"/>
                  <a:pt x="4120362" y="733657"/>
                </a:cubicBezTo>
                <a:cubicBezTo>
                  <a:pt x="4120362" y="738996"/>
                  <a:pt x="4115984" y="743381"/>
                  <a:pt x="4110581" y="743381"/>
                </a:cubicBezTo>
                <a:cubicBezTo>
                  <a:pt x="4105180" y="743381"/>
                  <a:pt x="4100797" y="739059"/>
                  <a:pt x="4100797" y="733657"/>
                </a:cubicBezTo>
                <a:cubicBezTo>
                  <a:pt x="4100797" y="728255"/>
                  <a:pt x="4105180" y="723871"/>
                  <a:pt x="4110581" y="723871"/>
                </a:cubicBezTo>
                <a:close/>
                <a:moveTo>
                  <a:pt x="4351806" y="723868"/>
                </a:moveTo>
                <a:cubicBezTo>
                  <a:pt x="4357195" y="723868"/>
                  <a:pt x="4361580" y="728317"/>
                  <a:pt x="4361580" y="733654"/>
                </a:cubicBezTo>
                <a:cubicBezTo>
                  <a:pt x="4361580" y="738993"/>
                  <a:pt x="4357195" y="743379"/>
                  <a:pt x="4351806" y="743379"/>
                </a:cubicBezTo>
                <a:cubicBezTo>
                  <a:pt x="4346397" y="743379"/>
                  <a:pt x="4342006" y="739056"/>
                  <a:pt x="4342006" y="733654"/>
                </a:cubicBezTo>
                <a:cubicBezTo>
                  <a:pt x="4342006" y="728253"/>
                  <a:pt x="4346397" y="723868"/>
                  <a:pt x="4351806" y="723868"/>
                </a:cubicBezTo>
                <a:close/>
                <a:moveTo>
                  <a:pt x="4593017" y="723866"/>
                </a:moveTo>
                <a:cubicBezTo>
                  <a:pt x="4598413" y="723866"/>
                  <a:pt x="4602795" y="728314"/>
                  <a:pt x="4602795" y="733652"/>
                </a:cubicBezTo>
                <a:cubicBezTo>
                  <a:pt x="4602795" y="738991"/>
                  <a:pt x="4598350" y="743376"/>
                  <a:pt x="4593017" y="743376"/>
                </a:cubicBezTo>
                <a:cubicBezTo>
                  <a:pt x="4587686" y="743376"/>
                  <a:pt x="4583304" y="739054"/>
                  <a:pt x="4583304" y="733652"/>
                </a:cubicBezTo>
                <a:cubicBezTo>
                  <a:pt x="4583304" y="728250"/>
                  <a:pt x="4587622" y="723866"/>
                  <a:pt x="4593017" y="723866"/>
                </a:cubicBezTo>
                <a:close/>
                <a:moveTo>
                  <a:pt x="4834252" y="723863"/>
                </a:moveTo>
                <a:cubicBezTo>
                  <a:pt x="4839658" y="723863"/>
                  <a:pt x="4844038" y="728312"/>
                  <a:pt x="4844038" y="733650"/>
                </a:cubicBezTo>
                <a:cubicBezTo>
                  <a:pt x="4844038" y="738989"/>
                  <a:pt x="4839595" y="743374"/>
                  <a:pt x="4834252" y="743374"/>
                </a:cubicBezTo>
                <a:cubicBezTo>
                  <a:pt x="4828915" y="743374"/>
                  <a:pt x="4824532" y="739052"/>
                  <a:pt x="4824532" y="733650"/>
                </a:cubicBezTo>
                <a:cubicBezTo>
                  <a:pt x="4824532" y="728248"/>
                  <a:pt x="4828851" y="723863"/>
                  <a:pt x="4834252" y="723863"/>
                </a:cubicBezTo>
                <a:close/>
                <a:moveTo>
                  <a:pt x="5075485" y="723861"/>
                </a:moveTo>
                <a:cubicBezTo>
                  <a:pt x="5080819" y="723861"/>
                  <a:pt x="5085201" y="728310"/>
                  <a:pt x="5085201" y="733647"/>
                </a:cubicBezTo>
                <a:cubicBezTo>
                  <a:pt x="5085201" y="738986"/>
                  <a:pt x="5080882" y="743371"/>
                  <a:pt x="5075485" y="743371"/>
                </a:cubicBezTo>
                <a:cubicBezTo>
                  <a:pt x="5070086" y="743371"/>
                  <a:pt x="5065704" y="739049"/>
                  <a:pt x="5065704" y="733647"/>
                </a:cubicBezTo>
                <a:cubicBezTo>
                  <a:pt x="5065704" y="728246"/>
                  <a:pt x="5070086" y="723861"/>
                  <a:pt x="5075485" y="723861"/>
                </a:cubicBezTo>
                <a:close/>
                <a:moveTo>
                  <a:pt x="5316710" y="723858"/>
                </a:moveTo>
                <a:cubicBezTo>
                  <a:pt x="5322044" y="723858"/>
                  <a:pt x="5326429" y="728307"/>
                  <a:pt x="5326429" y="733645"/>
                </a:cubicBezTo>
                <a:cubicBezTo>
                  <a:pt x="5326429" y="738984"/>
                  <a:pt x="5322105" y="743369"/>
                  <a:pt x="5316710" y="743369"/>
                </a:cubicBezTo>
                <a:cubicBezTo>
                  <a:pt x="5311314" y="743369"/>
                  <a:pt x="5306924" y="739047"/>
                  <a:pt x="5306924" y="733645"/>
                </a:cubicBezTo>
                <a:cubicBezTo>
                  <a:pt x="5306924" y="728243"/>
                  <a:pt x="5311314" y="723858"/>
                  <a:pt x="5316710" y="723858"/>
                </a:cubicBezTo>
                <a:close/>
                <a:moveTo>
                  <a:pt x="5557991" y="723856"/>
                </a:moveTo>
                <a:cubicBezTo>
                  <a:pt x="5563391" y="723856"/>
                  <a:pt x="5567774" y="728305"/>
                  <a:pt x="5567774" y="733642"/>
                </a:cubicBezTo>
                <a:cubicBezTo>
                  <a:pt x="5567774" y="738982"/>
                  <a:pt x="5563391" y="743367"/>
                  <a:pt x="5557991" y="743367"/>
                </a:cubicBezTo>
                <a:cubicBezTo>
                  <a:pt x="5552591" y="743367"/>
                  <a:pt x="5548208" y="739045"/>
                  <a:pt x="5548208" y="733642"/>
                </a:cubicBezTo>
                <a:cubicBezTo>
                  <a:pt x="5548208" y="728241"/>
                  <a:pt x="5552591" y="723856"/>
                  <a:pt x="5557991" y="723856"/>
                </a:cubicBezTo>
                <a:close/>
                <a:moveTo>
                  <a:pt x="5799205" y="723854"/>
                </a:moveTo>
                <a:cubicBezTo>
                  <a:pt x="5804606" y="723854"/>
                  <a:pt x="5808989" y="728302"/>
                  <a:pt x="5808989" y="733640"/>
                </a:cubicBezTo>
                <a:cubicBezTo>
                  <a:pt x="5808989" y="738979"/>
                  <a:pt x="5804542" y="743364"/>
                  <a:pt x="5799205" y="743364"/>
                </a:cubicBezTo>
                <a:cubicBezTo>
                  <a:pt x="5793870" y="743364"/>
                  <a:pt x="5789486" y="739042"/>
                  <a:pt x="5789486" y="733640"/>
                </a:cubicBezTo>
                <a:cubicBezTo>
                  <a:pt x="5789486" y="728238"/>
                  <a:pt x="5793806" y="723854"/>
                  <a:pt x="5799205" y="723854"/>
                </a:cubicBezTo>
                <a:close/>
                <a:moveTo>
                  <a:pt x="6040432" y="723851"/>
                </a:moveTo>
                <a:cubicBezTo>
                  <a:pt x="6045832" y="723851"/>
                  <a:pt x="6050216" y="728300"/>
                  <a:pt x="6050216" y="733638"/>
                </a:cubicBezTo>
                <a:cubicBezTo>
                  <a:pt x="6050216" y="738977"/>
                  <a:pt x="6045769" y="743362"/>
                  <a:pt x="6040432" y="743362"/>
                </a:cubicBezTo>
                <a:cubicBezTo>
                  <a:pt x="6035095" y="743362"/>
                  <a:pt x="6030712" y="739040"/>
                  <a:pt x="6030712" y="733638"/>
                </a:cubicBezTo>
                <a:cubicBezTo>
                  <a:pt x="6030712" y="728236"/>
                  <a:pt x="6035032" y="723851"/>
                  <a:pt x="6040432" y="723851"/>
                </a:cubicBezTo>
                <a:close/>
                <a:moveTo>
                  <a:pt x="6281661" y="723849"/>
                </a:moveTo>
                <a:cubicBezTo>
                  <a:pt x="6286997" y="723849"/>
                  <a:pt x="6291381" y="728298"/>
                  <a:pt x="6291381" y="733635"/>
                </a:cubicBezTo>
                <a:cubicBezTo>
                  <a:pt x="6291381" y="738974"/>
                  <a:pt x="6287061" y="743359"/>
                  <a:pt x="6281661" y="743359"/>
                </a:cubicBezTo>
                <a:cubicBezTo>
                  <a:pt x="6276261" y="743359"/>
                  <a:pt x="6271877" y="739037"/>
                  <a:pt x="6271877" y="733635"/>
                </a:cubicBezTo>
                <a:cubicBezTo>
                  <a:pt x="6271877" y="728234"/>
                  <a:pt x="6276261" y="723849"/>
                  <a:pt x="6281661" y="723849"/>
                </a:cubicBezTo>
                <a:close/>
                <a:moveTo>
                  <a:pt x="6522889" y="723846"/>
                </a:moveTo>
                <a:cubicBezTo>
                  <a:pt x="6528225" y="723846"/>
                  <a:pt x="6532610" y="728295"/>
                  <a:pt x="6532610" y="733633"/>
                </a:cubicBezTo>
                <a:cubicBezTo>
                  <a:pt x="6532610" y="738972"/>
                  <a:pt x="6528289" y="743357"/>
                  <a:pt x="6522889" y="743357"/>
                </a:cubicBezTo>
                <a:cubicBezTo>
                  <a:pt x="6517489" y="743357"/>
                  <a:pt x="6513105" y="739035"/>
                  <a:pt x="6513105" y="733633"/>
                </a:cubicBezTo>
                <a:cubicBezTo>
                  <a:pt x="6513105" y="728231"/>
                  <a:pt x="6517489" y="723846"/>
                  <a:pt x="6522889" y="723846"/>
                </a:cubicBezTo>
                <a:close/>
                <a:moveTo>
                  <a:pt x="6764118" y="723844"/>
                </a:moveTo>
                <a:cubicBezTo>
                  <a:pt x="6769518" y="723844"/>
                  <a:pt x="6773902" y="728293"/>
                  <a:pt x="6773902" y="733630"/>
                </a:cubicBezTo>
                <a:cubicBezTo>
                  <a:pt x="6773902" y="738970"/>
                  <a:pt x="6769518" y="743355"/>
                  <a:pt x="6764118" y="743355"/>
                </a:cubicBezTo>
                <a:cubicBezTo>
                  <a:pt x="6758718" y="743355"/>
                  <a:pt x="6754335" y="739033"/>
                  <a:pt x="6754335" y="733630"/>
                </a:cubicBezTo>
                <a:cubicBezTo>
                  <a:pt x="6754335" y="728229"/>
                  <a:pt x="6758718" y="723844"/>
                  <a:pt x="6764118" y="723844"/>
                </a:cubicBezTo>
                <a:close/>
                <a:moveTo>
                  <a:pt x="7005346" y="723841"/>
                </a:moveTo>
                <a:cubicBezTo>
                  <a:pt x="7010746" y="723841"/>
                  <a:pt x="7015130" y="728291"/>
                  <a:pt x="7015130" y="733628"/>
                </a:cubicBezTo>
                <a:cubicBezTo>
                  <a:pt x="7015130" y="738967"/>
                  <a:pt x="7010683" y="743352"/>
                  <a:pt x="7005346" y="743352"/>
                </a:cubicBezTo>
                <a:cubicBezTo>
                  <a:pt x="7000009" y="743352"/>
                  <a:pt x="6995626" y="739030"/>
                  <a:pt x="6995626" y="733628"/>
                </a:cubicBezTo>
                <a:cubicBezTo>
                  <a:pt x="6995626" y="728226"/>
                  <a:pt x="6999946" y="723841"/>
                  <a:pt x="7005346" y="723841"/>
                </a:cubicBezTo>
                <a:close/>
                <a:moveTo>
                  <a:pt x="7246575" y="723839"/>
                </a:moveTo>
                <a:cubicBezTo>
                  <a:pt x="7251975" y="723839"/>
                  <a:pt x="7256359" y="728288"/>
                  <a:pt x="7256359" y="733626"/>
                </a:cubicBezTo>
                <a:cubicBezTo>
                  <a:pt x="7256359" y="738965"/>
                  <a:pt x="7251912" y="743350"/>
                  <a:pt x="7246575" y="743350"/>
                </a:cubicBezTo>
                <a:cubicBezTo>
                  <a:pt x="7241238" y="743350"/>
                  <a:pt x="7236855" y="739028"/>
                  <a:pt x="7236855" y="733626"/>
                </a:cubicBezTo>
                <a:cubicBezTo>
                  <a:pt x="7236855" y="728224"/>
                  <a:pt x="7241175" y="723839"/>
                  <a:pt x="7246575" y="723839"/>
                </a:cubicBezTo>
                <a:close/>
                <a:moveTo>
                  <a:pt x="7487803" y="723837"/>
                </a:moveTo>
                <a:cubicBezTo>
                  <a:pt x="7493139" y="723837"/>
                  <a:pt x="7497524" y="728286"/>
                  <a:pt x="7497524" y="733623"/>
                </a:cubicBezTo>
                <a:cubicBezTo>
                  <a:pt x="7497524" y="738963"/>
                  <a:pt x="7493203" y="743348"/>
                  <a:pt x="7487803" y="743348"/>
                </a:cubicBezTo>
                <a:cubicBezTo>
                  <a:pt x="7482403" y="743348"/>
                  <a:pt x="7478019" y="739025"/>
                  <a:pt x="7478019" y="733623"/>
                </a:cubicBezTo>
                <a:cubicBezTo>
                  <a:pt x="7478019" y="728222"/>
                  <a:pt x="7482403" y="723837"/>
                  <a:pt x="7487803" y="723837"/>
                </a:cubicBezTo>
                <a:close/>
                <a:moveTo>
                  <a:pt x="7729032" y="723834"/>
                </a:moveTo>
                <a:cubicBezTo>
                  <a:pt x="7734369" y="723834"/>
                  <a:pt x="7738753" y="728283"/>
                  <a:pt x="7738753" y="733621"/>
                </a:cubicBezTo>
                <a:cubicBezTo>
                  <a:pt x="7738753" y="738960"/>
                  <a:pt x="7734432" y="743345"/>
                  <a:pt x="7729032" y="743345"/>
                </a:cubicBezTo>
                <a:cubicBezTo>
                  <a:pt x="7723632" y="743345"/>
                  <a:pt x="7719249" y="739023"/>
                  <a:pt x="7719249" y="733621"/>
                </a:cubicBezTo>
                <a:cubicBezTo>
                  <a:pt x="7719249" y="728219"/>
                  <a:pt x="7723632" y="723834"/>
                  <a:pt x="7729032" y="723834"/>
                </a:cubicBezTo>
                <a:close/>
                <a:moveTo>
                  <a:pt x="7970260" y="723832"/>
                </a:moveTo>
                <a:cubicBezTo>
                  <a:pt x="7975661" y="723832"/>
                  <a:pt x="7980044" y="728281"/>
                  <a:pt x="7980044" y="733619"/>
                </a:cubicBezTo>
                <a:cubicBezTo>
                  <a:pt x="7980044" y="738958"/>
                  <a:pt x="7975661" y="743343"/>
                  <a:pt x="7970260" y="743343"/>
                </a:cubicBezTo>
                <a:cubicBezTo>
                  <a:pt x="7964860" y="743343"/>
                  <a:pt x="7960477" y="739021"/>
                  <a:pt x="7960477" y="733619"/>
                </a:cubicBezTo>
                <a:cubicBezTo>
                  <a:pt x="7960477" y="728217"/>
                  <a:pt x="7964860" y="723832"/>
                  <a:pt x="7970260" y="723832"/>
                </a:cubicBezTo>
                <a:close/>
                <a:moveTo>
                  <a:pt x="8211553" y="723829"/>
                </a:moveTo>
                <a:cubicBezTo>
                  <a:pt x="8216889" y="723829"/>
                  <a:pt x="8221273" y="728278"/>
                  <a:pt x="8221273" y="733616"/>
                </a:cubicBezTo>
                <a:cubicBezTo>
                  <a:pt x="8221273" y="738955"/>
                  <a:pt x="8216953" y="743340"/>
                  <a:pt x="8211553" y="743340"/>
                </a:cubicBezTo>
                <a:cubicBezTo>
                  <a:pt x="8206152" y="743340"/>
                  <a:pt x="8201769" y="739018"/>
                  <a:pt x="8201769" y="733616"/>
                </a:cubicBezTo>
                <a:cubicBezTo>
                  <a:pt x="8201769" y="728215"/>
                  <a:pt x="8206152" y="723829"/>
                  <a:pt x="8211553" y="723829"/>
                </a:cubicBezTo>
                <a:close/>
                <a:moveTo>
                  <a:pt x="8452781" y="723827"/>
                </a:moveTo>
                <a:cubicBezTo>
                  <a:pt x="8458181" y="723827"/>
                  <a:pt x="8462566" y="728276"/>
                  <a:pt x="8462566" y="733614"/>
                </a:cubicBezTo>
                <a:cubicBezTo>
                  <a:pt x="8462566" y="738953"/>
                  <a:pt x="8458118" y="743338"/>
                  <a:pt x="8452781" y="743338"/>
                </a:cubicBezTo>
                <a:cubicBezTo>
                  <a:pt x="8447445" y="743338"/>
                  <a:pt x="8443061" y="739016"/>
                  <a:pt x="8443061" y="733614"/>
                </a:cubicBezTo>
                <a:cubicBezTo>
                  <a:pt x="8443061" y="728212"/>
                  <a:pt x="8447381" y="723827"/>
                  <a:pt x="8452781" y="723827"/>
                </a:cubicBezTo>
                <a:close/>
                <a:moveTo>
                  <a:pt x="8694009" y="723825"/>
                </a:moveTo>
                <a:cubicBezTo>
                  <a:pt x="8699346" y="723825"/>
                  <a:pt x="8703730" y="728274"/>
                  <a:pt x="8703730" y="733611"/>
                </a:cubicBezTo>
                <a:cubicBezTo>
                  <a:pt x="8703730" y="738951"/>
                  <a:pt x="8699346" y="743336"/>
                  <a:pt x="8694009" y="743336"/>
                </a:cubicBezTo>
                <a:cubicBezTo>
                  <a:pt x="8688673" y="743336"/>
                  <a:pt x="8684289" y="739014"/>
                  <a:pt x="8684289" y="733611"/>
                </a:cubicBezTo>
                <a:cubicBezTo>
                  <a:pt x="8684289" y="728210"/>
                  <a:pt x="8688609" y="723825"/>
                  <a:pt x="8694009" y="723825"/>
                </a:cubicBezTo>
                <a:close/>
                <a:moveTo>
                  <a:pt x="8935237" y="723822"/>
                </a:moveTo>
                <a:cubicBezTo>
                  <a:pt x="8940574" y="723822"/>
                  <a:pt x="8944958" y="728271"/>
                  <a:pt x="8944958" y="733609"/>
                </a:cubicBezTo>
                <a:cubicBezTo>
                  <a:pt x="8944958" y="738948"/>
                  <a:pt x="8940638" y="743333"/>
                  <a:pt x="8935237" y="743333"/>
                </a:cubicBezTo>
                <a:cubicBezTo>
                  <a:pt x="8929837" y="743333"/>
                  <a:pt x="8925454" y="739011"/>
                  <a:pt x="8925454" y="733609"/>
                </a:cubicBezTo>
                <a:cubicBezTo>
                  <a:pt x="8925454" y="728207"/>
                  <a:pt x="8929837" y="723822"/>
                  <a:pt x="8935237" y="723822"/>
                </a:cubicBezTo>
                <a:close/>
                <a:moveTo>
                  <a:pt x="9176467" y="723820"/>
                </a:moveTo>
                <a:cubicBezTo>
                  <a:pt x="9181803" y="723820"/>
                  <a:pt x="9186187" y="728269"/>
                  <a:pt x="9186187" y="733607"/>
                </a:cubicBezTo>
                <a:cubicBezTo>
                  <a:pt x="9186187" y="738946"/>
                  <a:pt x="9181867" y="743331"/>
                  <a:pt x="9176467" y="743331"/>
                </a:cubicBezTo>
                <a:cubicBezTo>
                  <a:pt x="9171066" y="743331"/>
                  <a:pt x="9166683" y="739009"/>
                  <a:pt x="9166683" y="733607"/>
                </a:cubicBezTo>
                <a:cubicBezTo>
                  <a:pt x="9166683" y="728205"/>
                  <a:pt x="9171066" y="723820"/>
                  <a:pt x="9176467" y="723820"/>
                </a:cubicBezTo>
                <a:close/>
                <a:moveTo>
                  <a:pt x="9417695" y="723817"/>
                </a:moveTo>
                <a:cubicBezTo>
                  <a:pt x="9423031" y="723817"/>
                  <a:pt x="9427416" y="728266"/>
                  <a:pt x="9427416" y="733604"/>
                </a:cubicBezTo>
                <a:cubicBezTo>
                  <a:pt x="9427416" y="738943"/>
                  <a:pt x="9423095" y="743328"/>
                  <a:pt x="9417695" y="743328"/>
                </a:cubicBezTo>
                <a:cubicBezTo>
                  <a:pt x="9412295" y="743328"/>
                  <a:pt x="9407911" y="739006"/>
                  <a:pt x="9407911" y="733604"/>
                </a:cubicBezTo>
                <a:cubicBezTo>
                  <a:pt x="9407911" y="728202"/>
                  <a:pt x="9412295" y="723817"/>
                  <a:pt x="9417695" y="723817"/>
                </a:cubicBezTo>
                <a:close/>
                <a:moveTo>
                  <a:pt x="9649203" y="482686"/>
                </a:moveTo>
                <a:cubicBezTo>
                  <a:pt x="9654540" y="482686"/>
                  <a:pt x="9658923" y="487008"/>
                  <a:pt x="9658923" y="492410"/>
                </a:cubicBezTo>
                <a:cubicBezTo>
                  <a:pt x="9658923" y="497812"/>
                  <a:pt x="9654540" y="502197"/>
                  <a:pt x="9649203" y="502197"/>
                </a:cubicBezTo>
                <a:cubicBezTo>
                  <a:pt x="9643866" y="502197"/>
                  <a:pt x="9639483" y="497748"/>
                  <a:pt x="9639483" y="492410"/>
                </a:cubicBezTo>
                <a:cubicBezTo>
                  <a:pt x="9639483" y="487071"/>
                  <a:pt x="9643803" y="482686"/>
                  <a:pt x="9649203" y="482686"/>
                </a:cubicBezTo>
                <a:close/>
                <a:moveTo>
                  <a:pt x="9890432" y="482684"/>
                </a:moveTo>
                <a:cubicBezTo>
                  <a:pt x="9895768" y="482684"/>
                  <a:pt x="9900152" y="487006"/>
                  <a:pt x="9900152" y="492408"/>
                </a:cubicBezTo>
                <a:cubicBezTo>
                  <a:pt x="9900152" y="497810"/>
                  <a:pt x="9895832" y="502195"/>
                  <a:pt x="9890432" y="502195"/>
                </a:cubicBezTo>
                <a:cubicBezTo>
                  <a:pt x="9885031" y="502195"/>
                  <a:pt x="9880648" y="497745"/>
                  <a:pt x="9880648" y="492408"/>
                </a:cubicBezTo>
                <a:cubicBezTo>
                  <a:pt x="9880648" y="487069"/>
                  <a:pt x="9885031" y="482684"/>
                  <a:pt x="9890432" y="482684"/>
                </a:cubicBezTo>
                <a:close/>
                <a:moveTo>
                  <a:pt x="10131660" y="482681"/>
                </a:moveTo>
                <a:cubicBezTo>
                  <a:pt x="10137060" y="482681"/>
                  <a:pt x="10141444" y="487003"/>
                  <a:pt x="10141444" y="492405"/>
                </a:cubicBezTo>
                <a:cubicBezTo>
                  <a:pt x="10141444" y="497807"/>
                  <a:pt x="10136997" y="502192"/>
                  <a:pt x="10131660" y="502192"/>
                </a:cubicBezTo>
                <a:cubicBezTo>
                  <a:pt x="10126323" y="502192"/>
                  <a:pt x="10121940" y="497743"/>
                  <a:pt x="10121940" y="492405"/>
                </a:cubicBezTo>
                <a:cubicBezTo>
                  <a:pt x="10121940" y="487066"/>
                  <a:pt x="10126260" y="482681"/>
                  <a:pt x="10131660" y="482681"/>
                </a:cubicBezTo>
                <a:close/>
                <a:moveTo>
                  <a:pt x="10372888" y="482679"/>
                </a:moveTo>
                <a:cubicBezTo>
                  <a:pt x="10378288" y="482679"/>
                  <a:pt x="10382673" y="487001"/>
                  <a:pt x="10382673" y="492403"/>
                </a:cubicBezTo>
                <a:cubicBezTo>
                  <a:pt x="10382673" y="497805"/>
                  <a:pt x="10378225" y="502190"/>
                  <a:pt x="10372888" y="502190"/>
                </a:cubicBezTo>
                <a:cubicBezTo>
                  <a:pt x="10367552" y="502190"/>
                  <a:pt x="10363168" y="497741"/>
                  <a:pt x="10363168" y="492403"/>
                </a:cubicBezTo>
                <a:cubicBezTo>
                  <a:pt x="10363168" y="487064"/>
                  <a:pt x="10367488" y="482679"/>
                  <a:pt x="10372888" y="482679"/>
                </a:cubicBezTo>
                <a:close/>
                <a:moveTo>
                  <a:pt x="10614116" y="482676"/>
                </a:moveTo>
                <a:cubicBezTo>
                  <a:pt x="10619516" y="482676"/>
                  <a:pt x="10623901" y="486998"/>
                  <a:pt x="10623901" y="492400"/>
                </a:cubicBezTo>
                <a:cubicBezTo>
                  <a:pt x="10623901" y="497802"/>
                  <a:pt x="10619454" y="502187"/>
                  <a:pt x="10614116" y="502187"/>
                </a:cubicBezTo>
                <a:cubicBezTo>
                  <a:pt x="10608780" y="502187"/>
                  <a:pt x="10604396" y="497738"/>
                  <a:pt x="10604396" y="492400"/>
                </a:cubicBezTo>
                <a:cubicBezTo>
                  <a:pt x="10604396" y="487061"/>
                  <a:pt x="10608716" y="482676"/>
                  <a:pt x="10614116" y="482676"/>
                </a:cubicBezTo>
                <a:close/>
                <a:moveTo>
                  <a:pt x="10855345" y="482674"/>
                </a:moveTo>
                <a:cubicBezTo>
                  <a:pt x="10860682" y="482674"/>
                  <a:pt x="10865065" y="486996"/>
                  <a:pt x="10865065" y="492398"/>
                </a:cubicBezTo>
                <a:cubicBezTo>
                  <a:pt x="10865065" y="497800"/>
                  <a:pt x="10860682" y="502185"/>
                  <a:pt x="10855345" y="502185"/>
                </a:cubicBezTo>
                <a:cubicBezTo>
                  <a:pt x="10850008" y="502185"/>
                  <a:pt x="10845625" y="497736"/>
                  <a:pt x="10845625" y="492398"/>
                </a:cubicBezTo>
                <a:cubicBezTo>
                  <a:pt x="10845625" y="487059"/>
                  <a:pt x="10849945" y="482674"/>
                  <a:pt x="10855345" y="482674"/>
                </a:cubicBezTo>
                <a:close/>
                <a:moveTo>
                  <a:pt x="11096574" y="482671"/>
                </a:moveTo>
                <a:cubicBezTo>
                  <a:pt x="11101910" y="482671"/>
                  <a:pt x="11106294" y="486993"/>
                  <a:pt x="11106294" y="492395"/>
                </a:cubicBezTo>
                <a:cubicBezTo>
                  <a:pt x="11106294" y="497797"/>
                  <a:pt x="11101974" y="502182"/>
                  <a:pt x="11096574" y="502182"/>
                </a:cubicBezTo>
                <a:cubicBezTo>
                  <a:pt x="11091174" y="502182"/>
                  <a:pt x="11086790" y="497733"/>
                  <a:pt x="11086790" y="492395"/>
                </a:cubicBezTo>
                <a:cubicBezTo>
                  <a:pt x="11086790" y="487056"/>
                  <a:pt x="11091174" y="482671"/>
                  <a:pt x="11096574" y="482671"/>
                </a:cubicBezTo>
                <a:close/>
                <a:moveTo>
                  <a:pt x="11337802" y="482669"/>
                </a:moveTo>
                <a:cubicBezTo>
                  <a:pt x="11343202" y="482669"/>
                  <a:pt x="11347587" y="486991"/>
                  <a:pt x="11347587" y="492393"/>
                </a:cubicBezTo>
                <a:cubicBezTo>
                  <a:pt x="11347587" y="497795"/>
                  <a:pt x="11343139" y="502180"/>
                  <a:pt x="11337802" y="502180"/>
                </a:cubicBezTo>
                <a:cubicBezTo>
                  <a:pt x="11332466" y="502180"/>
                  <a:pt x="11328082" y="497731"/>
                  <a:pt x="11328082" y="492393"/>
                </a:cubicBezTo>
                <a:cubicBezTo>
                  <a:pt x="11328082" y="487054"/>
                  <a:pt x="11332402" y="482669"/>
                  <a:pt x="11337802" y="482669"/>
                </a:cubicBezTo>
                <a:close/>
                <a:moveTo>
                  <a:pt x="11579030" y="482666"/>
                </a:moveTo>
                <a:cubicBezTo>
                  <a:pt x="11584430" y="482666"/>
                  <a:pt x="11588815" y="486988"/>
                  <a:pt x="11588815" y="492391"/>
                </a:cubicBezTo>
                <a:cubicBezTo>
                  <a:pt x="11588815" y="497792"/>
                  <a:pt x="11584367" y="502177"/>
                  <a:pt x="11579030" y="502177"/>
                </a:cubicBezTo>
                <a:cubicBezTo>
                  <a:pt x="11573694" y="502177"/>
                  <a:pt x="11569310" y="497728"/>
                  <a:pt x="11569310" y="492391"/>
                </a:cubicBezTo>
                <a:cubicBezTo>
                  <a:pt x="11569310" y="487051"/>
                  <a:pt x="11573630" y="482666"/>
                  <a:pt x="11579030" y="482666"/>
                </a:cubicBezTo>
                <a:close/>
                <a:moveTo>
                  <a:pt x="11820259" y="482664"/>
                </a:moveTo>
                <a:cubicBezTo>
                  <a:pt x="11825659" y="482664"/>
                  <a:pt x="11830043" y="486986"/>
                  <a:pt x="11830043" y="492388"/>
                </a:cubicBezTo>
                <a:cubicBezTo>
                  <a:pt x="11830043" y="497790"/>
                  <a:pt x="11825596" y="502175"/>
                  <a:pt x="11820259" y="502175"/>
                </a:cubicBezTo>
                <a:cubicBezTo>
                  <a:pt x="11814922" y="502175"/>
                  <a:pt x="11810539" y="497726"/>
                  <a:pt x="11810539" y="492388"/>
                </a:cubicBezTo>
                <a:cubicBezTo>
                  <a:pt x="11810539" y="487049"/>
                  <a:pt x="11814859" y="482664"/>
                  <a:pt x="11820259" y="482664"/>
                </a:cubicBezTo>
                <a:close/>
                <a:moveTo>
                  <a:pt x="9720" y="482662"/>
                </a:moveTo>
                <a:cubicBezTo>
                  <a:pt x="15120" y="482662"/>
                  <a:pt x="19504" y="486984"/>
                  <a:pt x="19504" y="492386"/>
                </a:cubicBezTo>
                <a:cubicBezTo>
                  <a:pt x="19504" y="497788"/>
                  <a:pt x="15057" y="502173"/>
                  <a:pt x="9720" y="502173"/>
                </a:cubicBezTo>
                <a:cubicBezTo>
                  <a:pt x="4384" y="502173"/>
                  <a:pt x="0" y="497723"/>
                  <a:pt x="0" y="492386"/>
                </a:cubicBezTo>
                <a:cubicBezTo>
                  <a:pt x="0" y="487047"/>
                  <a:pt x="4320" y="482662"/>
                  <a:pt x="9720" y="482662"/>
                </a:cubicBezTo>
                <a:close/>
                <a:moveTo>
                  <a:pt x="251003" y="482659"/>
                </a:moveTo>
                <a:cubicBezTo>
                  <a:pt x="256403" y="482659"/>
                  <a:pt x="260787" y="486981"/>
                  <a:pt x="260787" y="492383"/>
                </a:cubicBezTo>
                <a:cubicBezTo>
                  <a:pt x="260787" y="497785"/>
                  <a:pt x="256340" y="502170"/>
                  <a:pt x="251003" y="502170"/>
                </a:cubicBezTo>
                <a:cubicBezTo>
                  <a:pt x="245667" y="502170"/>
                  <a:pt x="241284" y="497721"/>
                  <a:pt x="241284" y="492383"/>
                </a:cubicBezTo>
                <a:cubicBezTo>
                  <a:pt x="241284" y="487044"/>
                  <a:pt x="245604" y="482659"/>
                  <a:pt x="251003" y="482659"/>
                </a:cubicBezTo>
                <a:close/>
                <a:moveTo>
                  <a:pt x="492223" y="482657"/>
                </a:moveTo>
                <a:cubicBezTo>
                  <a:pt x="497559" y="482657"/>
                  <a:pt x="501943" y="486979"/>
                  <a:pt x="501943" y="492381"/>
                </a:cubicBezTo>
                <a:cubicBezTo>
                  <a:pt x="501943" y="497783"/>
                  <a:pt x="497623" y="502168"/>
                  <a:pt x="492223" y="502168"/>
                </a:cubicBezTo>
                <a:cubicBezTo>
                  <a:pt x="486823" y="502168"/>
                  <a:pt x="482439" y="497719"/>
                  <a:pt x="482439" y="492381"/>
                </a:cubicBezTo>
                <a:cubicBezTo>
                  <a:pt x="482439" y="487042"/>
                  <a:pt x="486823" y="482657"/>
                  <a:pt x="492223" y="482657"/>
                </a:cubicBezTo>
                <a:close/>
                <a:moveTo>
                  <a:pt x="733444" y="482654"/>
                </a:moveTo>
                <a:cubicBezTo>
                  <a:pt x="738780" y="482654"/>
                  <a:pt x="743164" y="486976"/>
                  <a:pt x="743164" y="492378"/>
                </a:cubicBezTo>
                <a:cubicBezTo>
                  <a:pt x="743164" y="497780"/>
                  <a:pt x="738844" y="502165"/>
                  <a:pt x="733444" y="502165"/>
                </a:cubicBezTo>
                <a:cubicBezTo>
                  <a:pt x="728044" y="502165"/>
                  <a:pt x="723660" y="497716"/>
                  <a:pt x="723660" y="492378"/>
                </a:cubicBezTo>
                <a:cubicBezTo>
                  <a:pt x="723660" y="487039"/>
                  <a:pt x="728044" y="482654"/>
                  <a:pt x="733444" y="482654"/>
                </a:cubicBezTo>
                <a:close/>
                <a:moveTo>
                  <a:pt x="974664" y="482652"/>
                </a:moveTo>
                <a:cubicBezTo>
                  <a:pt x="980064" y="482652"/>
                  <a:pt x="984447" y="486974"/>
                  <a:pt x="984447" y="492376"/>
                </a:cubicBezTo>
                <a:cubicBezTo>
                  <a:pt x="984447" y="497778"/>
                  <a:pt x="980001" y="502163"/>
                  <a:pt x="974664" y="502163"/>
                </a:cubicBezTo>
                <a:cubicBezTo>
                  <a:pt x="969328" y="502163"/>
                  <a:pt x="964944" y="497714"/>
                  <a:pt x="964944" y="492376"/>
                </a:cubicBezTo>
                <a:cubicBezTo>
                  <a:pt x="964944" y="487037"/>
                  <a:pt x="969264" y="482652"/>
                  <a:pt x="974664" y="482652"/>
                </a:cubicBezTo>
                <a:close/>
                <a:moveTo>
                  <a:pt x="1215884" y="482649"/>
                </a:moveTo>
                <a:cubicBezTo>
                  <a:pt x="1221284" y="482649"/>
                  <a:pt x="1225668" y="486971"/>
                  <a:pt x="1225668" y="492373"/>
                </a:cubicBezTo>
                <a:cubicBezTo>
                  <a:pt x="1225668" y="497775"/>
                  <a:pt x="1221221" y="502160"/>
                  <a:pt x="1215884" y="502160"/>
                </a:cubicBezTo>
                <a:cubicBezTo>
                  <a:pt x="1210548" y="502160"/>
                  <a:pt x="1206164" y="497711"/>
                  <a:pt x="1206164" y="492373"/>
                </a:cubicBezTo>
                <a:cubicBezTo>
                  <a:pt x="1206164" y="487034"/>
                  <a:pt x="1210484" y="482649"/>
                  <a:pt x="1215884" y="482649"/>
                </a:cubicBezTo>
                <a:close/>
                <a:moveTo>
                  <a:pt x="1457105" y="482647"/>
                </a:moveTo>
                <a:cubicBezTo>
                  <a:pt x="1462441" y="482647"/>
                  <a:pt x="1466825" y="486969"/>
                  <a:pt x="1466825" y="492371"/>
                </a:cubicBezTo>
                <a:cubicBezTo>
                  <a:pt x="1466825" y="497773"/>
                  <a:pt x="1462505" y="502158"/>
                  <a:pt x="1457105" y="502158"/>
                </a:cubicBezTo>
                <a:cubicBezTo>
                  <a:pt x="1451705" y="502158"/>
                  <a:pt x="1447321" y="497709"/>
                  <a:pt x="1447321" y="492371"/>
                </a:cubicBezTo>
                <a:cubicBezTo>
                  <a:pt x="1447321" y="487032"/>
                  <a:pt x="1451705" y="482647"/>
                  <a:pt x="1457105" y="482647"/>
                </a:cubicBezTo>
                <a:close/>
                <a:moveTo>
                  <a:pt x="1698330" y="482644"/>
                </a:moveTo>
                <a:cubicBezTo>
                  <a:pt x="1703731" y="482644"/>
                  <a:pt x="1708116" y="486966"/>
                  <a:pt x="1708116" y="492369"/>
                </a:cubicBezTo>
                <a:cubicBezTo>
                  <a:pt x="1708116" y="497770"/>
                  <a:pt x="1703731" y="502155"/>
                  <a:pt x="1698330" y="502155"/>
                </a:cubicBezTo>
                <a:cubicBezTo>
                  <a:pt x="1692929" y="502155"/>
                  <a:pt x="1688545" y="497706"/>
                  <a:pt x="1688545" y="492369"/>
                </a:cubicBezTo>
                <a:cubicBezTo>
                  <a:pt x="1688545" y="487029"/>
                  <a:pt x="1692929" y="482644"/>
                  <a:pt x="1698330" y="482644"/>
                </a:cubicBezTo>
                <a:close/>
                <a:moveTo>
                  <a:pt x="1939580" y="482642"/>
                </a:moveTo>
                <a:cubicBezTo>
                  <a:pt x="1944978" y="482642"/>
                  <a:pt x="1949363" y="486964"/>
                  <a:pt x="1949363" y="492366"/>
                </a:cubicBezTo>
                <a:cubicBezTo>
                  <a:pt x="1949363" y="497768"/>
                  <a:pt x="1944916" y="502153"/>
                  <a:pt x="1939580" y="502153"/>
                </a:cubicBezTo>
                <a:cubicBezTo>
                  <a:pt x="1934244" y="502153"/>
                  <a:pt x="1929859" y="497704"/>
                  <a:pt x="1929859" y="492366"/>
                </a:cubicBezTo>
                <a:cubicBezTo>
                  <a:pt x="1929859" y="487027"/>
                  <a:pt x="1934181" y="482642"/>
                  <a:pt x="1939580" y="482642"/>
                </a:cubicBezTo>
                <a:close/>
                <a:moveTo>
                  <a:pt x="2180788" y="482640"/>
                </a:moveTo>
                <a:cubicBezTo>
                  <a:pt x="2186189" y="482640"/>
                  <a:pt x="2190577" y="486962"/>
                  <a:pt x="2190577" y="492364"/>
                </a:cubicBezTo>
                <a:cubicBezTo>
                  <a:pt x="2190577" y="497766"/>
                  <a:pt x="2186128" y="502151"/>
                  <a:pt x="2180788" y="502151"/>
                </a:cubicBezTo>
                <a:cubicBezTo>
                  <a:pt x="2175475" y="502151"/>
                  <a:pt x="2171083" y="497701"/>
                  <a:pt x="2171083" y="492364"/>
                </a:cubicBezTo>
                <a:cubicBezTo>
                  <a:pt x="2171083" y="487025"/>
                  <a:pt x="2175412" y="482640"/>
                  <a:pt x="2180788" y="482640"/>
                </a:cubicBezTo>
                <a:close/>
                <a:moveTo>
                  <a:pt x="2422035" y="482637"/>
                </a:moveTo>
                <a:cubicBezTo>
                  <a:pt x="2427369" y="482637"/>
                  <a:pt x="2431752" y="486959"/>
                  <a:pt x="2431752" y="492361"/>
                </a:cubicBezTo>
                <a:cubicBezTo>
                  <a:pt x="2431752" y="497763"/>
                  <a:pt x="2427433" y="502148"/>
                  <a:pt x="2422035" y="502148"/>
                </a:cubicBezTo>
                <a:cubicBezTo>
                  <a:pt x="2416637" y="502148"/>
                  <a:pt x="2412255" y="497699"/>
                  <a:pt x="2412255" y="492361"/>
                </a:cubicBezTo>
                <a:cubicBezTo>
                  <a:pt x="2412255" y="487022"/>
                  <a:pt x="2416637" y="482637"/>
                  <a:pt x="2422035" y="482637"/>
                </a:cubicBezTo>
                <a:close/>
                <a:moveTo>
                  <a:pt x="2663272" y="482635"/>
                </a:moveTo>
                <a:cubicBezTo>
                  <a:pt x="2668609" y="482635"/>
                  <a:pt x="2672996" y="486957"/>
                  <a:pt x="2672996" y="492359"/>
                </a:cubicBezTo>
                <a:cubicBezTo>
                  <a:pt x="2672996" y="497761"/>
                  <a:pt x="2668674" y="502146"/>
                  <a:pt x="2663272" y="502146"/>
                </a:cubicBezTo>
                <a:cubicBezTo>
                  <a:pt x="2657873" y="502146"/>
                  <a:pt x="2653489" y="497697"/>
                  <a:pt x="2653489" y="492359"/>
                </a:cubicBezTo>
                <a:cubicBezTo>
                  <a:pt x="2653489" y="487020"/>
                  <a:pt x="2657873" y="482635"/>
                  <a:pt x="2663272" y="482635"/>
                </a:cubicBezTo>
                <a:close/>
                <a:moveTo>
                  <a:pt x="2904570" y="482632"/>
                </a:moveTo>
                <a:cubicBezTo>
                  <a:pt x="2909969" y="482632"/>
                  <a:pt x="2914352" y="486954"/>
                  <a:pt x="2914352" y="492356"/>
                </a:cubicBezTo>
                <a:cubicBezTo>
                  <a:pt x="2914352" y="497758"/>
                  <a:pt x="2909969" y="502143"/>
                  <a:pt x="2904570" y="502143"/>
                </a:cubicBezTo>
                <a:cubicBezTo>
                  <a:pt x="2899171" y="502143"/>
                  <a:pt x="2894788" y="497694"/>
                  <a:pt x="2894788" y="492356"/>
                </a:cubicBezTo>
                <a:cubicBezTo>
                  <a:pt x="2894788" y="487017"/>
                  <a:pt x="2899171" y="482632"/>
                  <a:pt x="2904570" y="482632"/>
                </a:cubicBezTo>
                <a:close/>
                <a:moveTo>
                  <a:pt x="3145749" y="482630"/>
                </a:moveTo>
                <a:cubicBezTo>
                  <a:pt x="3151148" y="482630"/>
                  <a:pt x="3155531" y="486952"/>
                  <a:pt x="3155531" y="492354"/>
                </a:cubicBezTo>
                <a:cubicBezTo>
                  <a:pt x="3155531" y="497756"/>
                  <a:pt x="3151084" y="502141"/>
                  <a:pt x="3145749" y="502141"/>
                </a:cubicBezTo>
                <a:cubicBezTo>
                  <a:pt x="3140414" y="502141"/>
                  <a:pt x="3136030" y="497692"/>
                  <a:pt x="3136030" y="492354"/>
                </a:cubicBezTo>
                <a:cubicBezTo>
                  <a:pt x="3136030" y="487015"/>
                  <a:pt x="3140349" y="482630"/>
                  <a:pt x="3145749" y="482630"/>
                </a:cubicBezTo>
                <a:close/>
                <a:moveTo>
                  <a:pt x="3386957" y="482627"/>
                </a:moveTo>
                <a:cubicBezTo>
                  <a:pt x="3392357" y="482627"/>
                  <a:pt x="3396742" y="486949"/>
                  <a:pt x="3396742" y="492351"/>
                </a:cubicBezTo>
                <a:cubicBezTo>
                  <a:pt x="3396742" y="497753"/>
                  <a:pt x="3392294" y="502138"/>
                  <a:pt x="3386957" y="502138"/>
                </a:cubicBezTo>
                <a:cubicBezTo>
                  <a:pt x="3381619" y="502138"/>
                  <a:pt x="3377235" y="497689"/>
                  <a:pt x="3377235" y="492351"/>
                </a:cubicBezTo>
                <a:cubicBezTo>
                  <a:pt x="3377235" y="487012"/>
                  <a:pt x="3381555" y="482627"/>
                  <a:pt x="3386957" y="482627"/>
                </a:cubicBezTo>
                <a:close/>
                <a:moveTo>
                  <a:pt x="3628209" y="482625"/>
                </a:moveTo>
                <a:cubicBezTo>
                  <a:pt x="3633528" y="482625"/>
                  <a:pt x="3637930" y="486947"/>
                  <a:pt x="3637930" y="492349"/>
                </a:cubicBezTo>
                <a:cubicBezTo>
                  <a:pt x="3637930" y="497751"/>
                  <a:pt x="3633592" y="502136"/>
                  <a:pt x="3628209" y="502136"/>
                </a:cubicBezTo>
                <a:cubicBezTo>
                  <a:pt x="3622813" y="502136"/>
                  <a:pt x="3618428" y="497687"/>
                  <a:pt x="3618428" y="492349"/>
                </a:cubicBezTo>
                <a:cubicBezTo>
                  <a:pt x="3618428" y="487010"/>
                  <a:pt x="3622813" y="482625"/>
                  <a:pt x="3628209" y="482625"/>
                </a:cubicBezTo>
                <a:close/>
                <a:moveTo>
                  <a:pt x="3869427" y="482622"/>
                </a:moveTo>
                <a:cubicBezTo>
                  <a:pt x="3874761" y="482622"/>
                  <a:pt x="3879147" y="486944"/>
                  <a:pt x="3879147" y="492347"/>
                </a:cubicBezTo>
                <a:cubicBezTo>
                  <a:pt x="3879147" y="497748"/>
                  <a:pt x="3874826" y="502133"/>
                  <a:pt x="3869427" y="502133"/>
                </a:cubicBezTo>
                <a:cubicBezTo>
                  <a:pt x="3864029" y="502133"/>
                  <a:pt x="3859645" y="497684"/>
                  <a:pt x="3859645" y="492347"/>
                </a:cubicBezTo>
                <a:cubicBezTo>
                  <a:pt x="3859645" y="487007"/>
                  <a:pt x="3864029" y="482622"/>
                  <a:pt x="3869427" y="482622"/>
                </a:cubicBezTo>
                <a:close/>
                <a:moveTo>
                  <a:pt x="4110581" y="482620"/>
                </a:moveTo>
                <a:cubicBezTo>
                  <a:pt x="4115984" y="482620"/>
                  <a:pt x="4120362" y="486942"/>
                  <a:pt x="4120362" y="492344"/>
                </a:cubicBezTo>
                <a:cubicBezTo>
                  <a:pt x="4120362" y="497746"/>
                  <a:pt x="4115984" y="502131"/>
                  <a:pt x="4110581" y="502131"/>
                </a:cubicBezTo>
                <a:cubicBezTo>
                  <a:pt x="4105180" y="502131"/>
                  <a:pt x="4100797" y="497682"/>
                  <a:pt x="4100797" y="492344"/>
                </a:cubicBezTo>
                <a:cubicBezTo>
                  <a:pt x="4100797" y="487005"/>
                  <a:pt x="4105180" y="482620"/>
                  <a:pt x="4110581" y="482620"/>
                </a:cubicBezTo>
                <a:close/>
                <a:moveTo>
                  <a:pt x="4351806" y="482618"/>
                </a:moveTo>
                <a:cubicBezTo>
                  <a:pt x="4357195" y="482618"/>
                  <a:pt x="4361580" y="486940"/>
                  <a:pt x="4361580" y="492342"/>
                </a:cubicBezTo>
                <a:cubicBezTo>
                  <a:pt x="4361580" y="497744"/>
                  <a:pt x="4357195" y="502129"/>
                  <a:pt x="4351806" y="502129"/>
                </a:cubicBezTo>
                <a:cubicBezTo>
                  <a:pt x="4346397" y="502129"/>
                  <a:pt x="4342006" y="497680"/>
                  <a:pt x="4342006" y="492342"/>
                </a:cubicBezTo>
                <a:cubicBezTo>
                  <a:pt x="4342006" y="487003"/>
                  <a:pt x="4346397" y="482618"/>
                  <a:pt x="4351806" y="482618"/>
                </a:cubicBezTo>
                <a:close/>
                <a:moveTo>
                  <a:pt x="4593017" y="482615"/>
                </a:moveTo>
                <a:cubicBezTo>
                  <a:pt x="4598413" y="482615"/>
                  <a:pt x="4602795" y="486937"/>
                  <a:pt x="4602795" y="492339"/>
                </a:cubicBezTo>
                <a:cubicBezTo>
                  <a:pt x="4602795" y="497741"/>
                  <a:pt x="4598350" y="502126"/>
                  <a:pt x="4593017" y="502126"/>
                </a:cubicBezTo>
                <a:cubicBezTo>
                  <a:pt x="4587686" y="502126"/>
                  <a:pt x="4583304" y="497677"/>
                  <a:pt x="4583304" y="492339"/>
                </a:cubicBezTo>
                <a:cubicBezTo>
                  <a:pt x="4583304" y="487000"/>
                  <a:pt x="4587620" y="482615"/>
                  <a:pt x="4593017" y="482615"/>
                </a:cubicBezTo>
                <a:close/>
                <a:moveTo>
                  <a:pt x="4834252" y="482613"/>
                </a:moveTo>
                <a:cubicBezTo>
                  <a:pt x="4839658" y="482613"/>
                  <a:pt x="4844038" y="486935"/>
                  <a:pt x="4844038" y="492337"/>
                </a:cubicBezTo>
                <a:cubicBezTo>
                  <a:pt x="4844038" y="497739"/>
                  <a:pt x="4839595" y="502124"/>
                  <a:pt x="4834252" y="502124"/>
                </a:cubicBezTo>
                <a:cubicBezTo>
                  <a:pt x="4828915" y="502124"/>
                  <a:pt x="4824532" y="497675"/>
                  <a:pt x="4824532" y="492337"/>
                </a:cubicBezTo>
                <a:cubicBezTo>
                  <a:pt x="4824532" y="486998"/>
                  <a:pt x="4828851" y="482613"/>
                  <a:pt x="4834252" y="482613"/>
                </a:cubicBezTo>
                <a:close/>
                <a:moveTo>
                  <a:pt x="5075485" y="482610"/>
                </a:moveTo>
                <a:cubicBezTo>
                  <a:pt x="5080819" y="482610"/>
                  <a:pt x="5085201" y="486932"/>
                  <a:pt x="5085201" y="492334"/>
                </a:cubicBezTo>
                <a:cubicBezTo>
                  <a:pt x="5085201" y="497736"/>
                  <a:pt x="5080882" y="502121"/>
                  <a:pt x="5075485" y="502121"/>
                </a:cubicBezTo>
                <a:cubicBezTo>
                  <a:pt x="5070086" y="502121"/>
                  <a:pt x="5065704" y="497672"/>
                  <a:pt x="5065704" y="492334"/>
                </a:cubicBezTo>
                <a:cubicBezTo>
                  <a:pt x="5065704" y="486995"/>
                  <a:pt x="5070086" y="482610"/>
                  <a:pt x="5075485" y="482610"/>
                </a:cubicBezTo>
                <a:close/>
                <a:moveTo>
                  <a:pt x="5316710" y="482608"/>
                </a:moveTo>
                <a:cubicBezTo>
                  <a:pt x="5322044" y="482608"/>
                  <a:pt x="5326429" y="486930"/>
                  <a:pt x="5326429" y="492332"/>
                </a:cubicBezTo>
                <a:cubicBezTo>
                  <a:pt x="5326429" y="497734"/>
                  <a:pt x="5322105" y="502119"/>
                  <a:pt x="5316710" y="502119"/>
                </a:cubicBezTo>
                <a:cubicBezTo>
                  <a:pt x="5311314" y="502119"/>
                  <a:pt x="5306924" y="497670"/>
                  <a:pt x="5306924" y="492332"/>
                </a:cubicBezTo>
                <a:cubicBezTo>
                  <a:pt x="5306924" y="486993"/>
                  <a:pt x="5311314" y="482608"/>
                  <a:pt x="5316710" y="482608"/>
                </a:cubicBezTo>
                <a:close/>
                <a:moveTo>
                  <a:pt x="5557991" y="482605"/>
                </a:moveTo>
                <a:cubicBezTo>
                  <a:pt x="5563391" y="482605"/>
                  <a:pt x="5567774" y="486927"/>
                  <a:pt x="5567774" y="492329"/>
                </a:cubicBezTo>
                <a:cubicBezTo>
                  <a:pt x="5567774" y="497731"/>
                  <a:pt x="5563391" y="502116"/>
                  <a:pt x="5557991" y="502116"/>
                </a:cubicBezTo>
                <a:cubicBezTo>
                  <a:pt x="5552591" y="502116"/>
                  <a:pt x="5548208" y="497667"/>
                  <a:pt x="5548208" y="492329"/>
                </a:cubicBezTo>
                <a:cubicBezTo>
                  <a:pt x="5548208" y="486990"/>
                  <a:pt x="5552591" y="482605"/>
                  <a:pt x="5557991" y="482605"/>
                </a:cubicBezTo>
                <a:close/>
                <a:moveTo>
                  <a:pt x="5799205" y="482603"/>
                </a:moveTo>
                <a:cubicBezTo>
                  <a:pt x="5804606" y="482603"/>
                  <a:pt x="5808989" y="486925"/>
                  <a:pt x="5808989" y="492327"/>
                </a:cubicBezTo>
                <a:cubicBezTo>
                  <a:pt x="5808989" y="497729"/>
                  <a:pt x="5804542" y="502114"/>
                  <a:pt x="5799205" y="502114"/>
                </a:cubicBezTo>
                <a:cubicBezTo>
                  <a:pt x="5793870" y="502114"/>
                  <a:pt x="5789486" y="497665"/>
                  <a:pt x="5789486" y="492327"/>
                </a:cubicBezTo>
                <a:cubicBezTo>
                  <a:pt x="5789486" y="486988"/>
                  <a:pt x="5793806" y="482603"/>
                  <a:pt x="5799205" y="482603"/>
                </a:cubicBezTo>
                <a:close/>
                <a:moveTo>
                  <a:pt x="6040432" y="482600"/>
                </a:moveTo>
                <a:cubicBezTo>
                  <a:pt x="6045832" y="482600"/>
                  <a:pt x="6050216" y="486922"/>
                  <a:pt x="6050216" y="492325"/>
                </a:cubicBezTo>
                <a:cubicBezTo>
                  <a:pt x="6050216" y="497726"/>
                  <a:pt x="6045769" y="502111"/>
                  <a:pt x="6040432" y="502111"/>
                </a:cubicBezTo>
                <a:cubicBezTo>
                  <a:pt x="6035095" y="502111"/>
                  <a:pt x="6030712" y="497662"/>
                  <a:pt x="6030712" y="492325"/>
                </a:cubicBezTo>
                <a:cubicBezTo>
                  <a:pt x="6030712" y="486985"/>
                  <a:pt x="6035032" y="482600"/>
                  <a:pt x="6040432" y="482600"/>
                </a:cubicBezTo>
                <a:close/>
                <a:moveTo>
                  <a:pt x="6281661" y="482598"/>
                </a:moveTo>
                <a:cubicBezTo>
                  <a:pt x="6286997" y="482598"/>
                  <a:pt x="6291381" y="486920"/>
                  <a:pt x="6291381" y="492322"/>
                </a:cubicBezTo>
                <a:cubicBezTo>
                  <a:pt x="6291381" y="497724"/>
                  <a:pt x="6287061" y="502109"/>
                  <a:pt x="6281661" y="502109"/>
                </a:cubicBezTo>
                <a:cubicBezTo>
                  <a:pt x="6276261" y="502109"/>
                  <a:pt x="6271877" y="497660"/>
                  <a:pt x="6271877" y="492322"/>
                </a:cubicBezTo>
                <a:cubicBezTo>
                  <a:pt x="6271877" y="486983"/>
                  <a:pt x="6276261" y="482598"/>
                  <a:pt x="6281661" y="482598"/>
                </a:cubicBezTo>
                <a:close/>
                <a:moveTo>
                  <a:pt x="6522889" y="482596"/>
                </a:moveTo>
                <a:cubicBezTo>
                  <a:pt x="6528225" y="482596"/>
                  <a:pt x="6532610" y="486918"/>
                  <a:pt x="6532610" y="492320"/>
                </a:cubicBezTo>
                <a:cubicBezTo>
                  <a:pt x="6532610" y="497722"/>
                  <a:pt x="6528289" y="502107"/>
                  <a:pt x="6522889" y="502107"/>
                </a:cubicBezTo>
                <a:cubicBezTo>
                  <a:pt x="6517489" y="502107"/>
                  <a:pt x="6513105" y="497658"/>
                  <a:pt x="6513105" y="492320"/>
                </a:cubicBezTo>
                <a:cubicBezTo>
                  <a:pt x="6513105" y="486981"/>
                  <a:pt x="6517489" y="482596"/>
                  <a:pt x="6522889" y="482596"/>
                </a:cubicBezTo>
                <a:close/>
                <a:moveTo>
                  <a:pt x="6764118" y="482593"/>
                </a:moveTo>
                <a:cubicBezTo>
                  <a:pt x="6769518" y="482593"/>
                  <a:pt x="6773902" y="486915"/>
                  <a:pt x="6773902" y="492317"/>
                </a:cubicBezTo>
                <a:cubicBezTo>
                  <a:pt x="6773902" y="497719"/>
                  <a:pt x="6769518" y="502104"/>
                  <a:pt x="6764118" y="502104"/>
                </a:cubicBezTo>
                <a:cubicBezTo>
                  <a:pt x="6758718" y="502104"/>
                  <a:pt x="6754335" y="497655"/>
                  <a:pt x="6754335" y="492317"/>
                </a:cubicBezTo>
                <a:cubicBezTo>
                  <a:pt x="6754335" y="486978"/>
                  <a:pt x="6758718" y="482593"/>
                  <a:pt x="6764118" y="482593"/>
                </a:cubicBezTo>
                <a:close/>
                <a:moveTo>
                  <a:pt x="7005346" y="482591"/>
                </a:moveTo>
                <a:cubicBezTo>
                  <a:pt x="7010746" y="482591"/>
                  <a:pt x="7015130" y="486913"/>
                  <a:pt x="7015130" y="492315"/>
                </a:cubicBezTo>
                <a:cubicBezTo>
                  <a:pt x="7015130" y="497717"/>
                  <a:pt x="7010683" y="502102"/>
                  <a:pt x="7005346" y="502102"/>
                </a:cubicBezTo>
                <a:cubicBezTo>
                  <a:pt x="7000009" y="502102"/>
                  <a:pt x="6995626" y="497653"/>
                  <a:pt x="6995626" y="492315"/>
                </a:cubicBezTo>
                <a:cubicBezTo>
                  <a:pt x="6995626" y="486976"/>
                  <a:pt x="6999946" y="482591"/>
                  <a:pt x="7005346" y="482591"/>
                </a:cubicBezTo>
                <a:close/>
                <a:moveTo>
                  <a:pt x="7246575" y="482588"/>
                </a:moveTo>
                <a:cubicBezTo>
                  <a:pt x="7251975" y="482588"/>
                  <a:pt x="7256359" y="486910"/>
                  <a:pt x="7256359" y="492312"/>
                </a:cubicBezTo>
                <a:cubicBezTo>
                  <a:pt x="7256359" y="497714"/>
                  <a:pt x="7251912" y="502099"/>
                  <a:pt x="7246575" y="502099"/>
                </a:cubicBezTo>
                <a:cubicBezTo>
                  <a:pt x="7241238" y="502099"/>
                  <a:pt x="7236855" y="497650"/>
                  <a:pt x="7236855" y="492312"/>
                </a:cubicBezTo>
                <a:cubicBezTo>
                  <a:pt x="7236855" y="486973"/>
                  <a:pt x="7241175" y="482588"/>
                  <a:pt x="7246575" y="482588"/>
                </a:cubicBezTo>
                <a:close/>
                <a:moveTo>
                  <a:pt x="7487803" y="482586"/>
                </a:moveTo>
                <a:cubicBezTo>
                  <a:pt x="7493139" y="482586"/>
                  <a:pt x="7497524" y="486908"/>
                  <a:pt x="7497524" y="492310"/>
                </a:cubicBezTo>
                <a:cubicBezTo>
                  <a:pt x="7497524" y="497712"/>
                  <a:pt x="7493203" y="502097"/>
                  <a:pt x="7487803" y="502097"/>
                </a:cubicBezTo>
                <a:cubicBezTo>
                  <a:pt x="7482403" y="502097"/>
                  <a:pt x="7478019" y="497648"/>
                  <a:pt x="7478019" y="492310"/>
                </a:cubicBezTo>
                <a:cubicBezTo>
                  <a:pt x="7478019" y="486971"/>
                  <a:pt x="7482403" y="482586"/>
                  <a:pt x="7487803" y="482586"/>
                </a:cubicBezTo>
                <a:close/>
                <a:moveTo>
                  <a:pt x="7729032" y="482583"/>
                </a:moveTo>
                <a:cubicBezTo>
                  <a:pt x="7734369" y="482583"/>
                  <a:pt x="7738753" y="486905"/>
                  <a:pt x="7738753" y="492307"/>
                </a:cubicBezTo>
                <a:cubicBezTo>
                  <a:pt x="7738753" y="497709"/>
                  <a:pt x="7734432" y="502094"/>
                  <a:pt x="7729032" y="502094"/>
                </a:cubicBezTo>
                <a:cubicBezTo>
                  <a:pt x="7723632" y="502094"/>
                  <a:pt x="7719249" y="497645"/>
                  <a:pt x="7719249" y="492307"/>
                </a:cubicBezTo>
                <a:cubicBezTo>
                  <a:pt x="7719249" y="486968"/>
                  <a:pt x="7723632" y="482583"/>
                  <a:pt x="7729032" y="482583"/>
                </a:cubicBezTo>
                <a:close/>
                <a:moveTo>
                  <a:pt x="7970260" y="482581"/>
                </a:moveTo>
                <a:cubicBezTo>
                  <a:pt x="7975661" y="482581"/>
                  <a:pt x="7980044" y="486903"/>
                  <a:pt x="7980044" y="492305"/>
                </a:cubicBezTo>
                <a:cubicBezTo>
                  <a:pt x="7980044" y="497707"/>
                  <a:pt x="7975661" y="502092"/>
                  <a:pt x="7970260" y="502092"/>
                </a:cubicBezTo>
                <a:cubicBezTo>
                  <a:pt x="7964860" y="502092"/>
                  <a:pt x="7960477" y="497643"/>
                  <a:pt x="7960477" y="492305"/>
                </a:cubicBezTo>
                <a:cubicBezTo>
                  <a:pt x="7960477" y="486966"/>
                  <a:pt x="7964860" y="482581"/>
                  <a:pt x="7970260" y="482581"/>
                </a:cubicBezTo>
                <a:close/>
                <a:moveTo>
                  <a:pt x="8211553" y="482578"/>
                </a:moveTo>
                <a:cubicBezTo>
                  <a:pt x="8216889" y="482578"/>
                  <a:pt x="8221273" y="486900"/>
                  <a:pt x="8221273" y="492303"/>
                </a:cubicBezTo>
                <a:cubicBezTo>
                  <a:pt x="8221273" y="497704"/>
                  <a:pt x="8216953" y="502089"/>
                  <a:pt x="8211553" y="502089"/>
                </a:cubicBezTo>
                <a:cubicBezTo>
                  <a:pt x="8206152" y="502089"/>
                  <a:pt x="8201769" y="497640"/>
                  <a:pt x="8201769" y="492303"/>
                </a:cubicBezTo>
                <a:cubicBezTo>
                  <a:pt x="8201769" y="486963"/>
                  <a:pt x="8206152" y="482578"/>
                  <a:pt x="8211553" y="482578"/>
                </a:cubicBezTo>
                <a:close/>
                <a:moveTo>
                  <a:pt x="8452781" y="482576"/>
                </a:moveTo>
                <a:cubicBezTo>
                  <a:pt x="8458181" y="482576"/>
                  <a:pt x="8462566" y="486898"/>
                  <a:pt x="8462566" y="492300"/>
                </a:cubicBezTo>
                <a:cubicBezTo>
                  <a:pt x="8462566" y="497702"/>
                  <a:pt x="8458118" y="502087"/>
                  <a:pt x="8452781" y="502087"/>
                </a:cubicBezTo>
                <a:cubicBezTo>
                  <a:pt x="8447445" y="502087"/>
                  <a:pt x="8443061" y="497638"/>
                  <a:pt x="8443061" y="492300"/>
                </a:cubicBezTo>
                <a:cubicBezTo>
                  <a:pt x="8443061" y="486961"/>
                  <a:pt x="8447381" y="482576"/>
                  <a:pt x="8452781" y="482576"/>
                </a:cubicBezTo>
                <a:close/>
                <a:moveTo>
                  <a:pt x="8694009" y="482574"/>
                </a:moveTo>
                <a:cubicBezTo>
                  <a:pt x="8699346" y="482574"/>
                  <a:pt x="8703730" y="486896"/>
                  <a:pt x="8703730" y="492298"/>
                </a:cubicBezTo>
                <a:cubicBezTo>
                  <a:pt x="8703730" y="497700"/>
                  <a:pt x="8699346" y="502085"/>
                  <a:pt x="8694009" y="502085"/>
                </a:cubicBezTo>
                <a:cubicBezTo>
                  <a:pt x="8688673" y="502085"/>
                  <a:pt x="8684289" y="497636"/>
                  <a:pt x="8684289" y="492298"/>
                </a:cubicBezTo>
                <a:cubicBezTo>
                  <a:pt x="8684289" y="486959"/>
                  <a:pt x="8688609" y="482574"/>
                  <a:pt x="8694009" y="482574"/>
                </a:cubicBezTo>
                <a:close/>
                <a:moveTo>
                  <a:pt x="8935237" y="482571"/>
                </a:moveTo>
                <a:cubicBezTo>
                  <a:pt x="8940574" y="482571"/>
                  <a:pt x="8944958" y="486893"/>
                  <a:pt x="8944958" y="492295"/>
                </a:cubicBezTo>
                <a:cubicBezTo>
                  <a:pt x="8944958" y="497697"/>
                  <a:pt x="8940638" y="502082"/>
                  <a:pt x="8935237" y="502082"/>
                </a:cubicBezTo>
                <a:cubicBezTo>
                  <a:pt x="8929837" y="502082"/>
                  <a:pt x="8925454" y="497633"/>
                  <a:pt x="8925454" y="492295"/>
                </a:cubicBezTo>
                <a:cubicBezTo>
                  <a:pt x="8925454" y="486956"/>
                  <a:pt x="8929837" y="482571"/>
                  <a:pt x="8935237" y="482571"/>
                </a:cubicBezTo>
                <a:close/>
                <a:moveTo>
                  <a:pt x="9176467" y="482569"/>
                </a:moveTo>
                <a:cubicBezTo>
                  <a:pt x="9181803" y="482569"/>
                  <a:pt x="9186187" y="486891"/>
                  <a:pt x="9186187" y="492293"/>
                </a:cubicBezTo>
                <a:cubicBezTo>
                  <a:pt x="9186187" y="497695"/>
                  <a:pt x="9181867" y="502080"/>
                  <a:pt x="9176467" y="502080"/>
                </a:cubicBezTo>
                <a:cubicBezTo>
                  <a:pt x="9171066" y="502080"/>
                  <a:pt x="9166683" y="497631"/>
                  <a:pt x="9166683" y="492293"/>
                </a:cubicBezTo>
                <a:cubicBezTo>
                  <a:pt x="9166683" y="486954"/>
                  <a:pt x="9171066" y="482569"/>
                  <a:pt x="9176467" y="482569"/>
                </a:cubicBezTo>
                <a:close/>
                <a:moveTo>
                  <a:pt x="9417695" y="482566"/>
                </a:moveTo>
                <a:cubicBezTo>
                  <a:pt x="9423031" y="482566"/>
                  <a:pt x="9427416" y="486888"/>
                  <a:pt x="9427416" y="492290"/>
                </a:cubicBezTo>
                <a:cubicBezTo>
                  <a:pt x="9427416" y="497692"/>
                  <a:pt x="9423095" y="502077"/>
                  <a:pt x="9417695" y="502077"/>
                </a:cubicBezTo>
                <a:cubicBezTo>
                  <a:pt x="9412295" y="502077"/>
                  <a:pt x="9407911" y="497628"/>
                  <a:pt x="9407911" y="492290"/>
                </a:cubicBezTo>
                <a:cubicBezTo>
                  <a:pt x="9407911" y="486951"/>
                  <a:pt x="9412295" y="482566"/>
                  <a:pt x="9417695" y="482566"/>
                </a:cubicBezTo>
                <a:close/>
                <a:moveTo>
                  <a:pt x="9649203" y="241375"/>
                </a:moveTo>
                <a:cubicBezTo>
                  <a:pt x="9654540" y="241375"/>
                  <a:pt x="9658923" y="245697"/>
                  <a:pt x="9658923" y="251099"/>
                </a:cubicBezTo>
                <a:cubicBezTo>
                  <a:pt x="9658923" y="256501"/>
                  <a:pt x="9654540" y="260886"/>
                  <a:pt x="9649203" y="260886"/>
                </a:cubicBezTo>
                <a:cubicBezTo>
                  <a:pt x="9643866" y="260886"/>
                  <a:pt x="9639483" y="256437"/>
                  <a:pt x="9639483" y="251099"/>
                </a:cubicBezTo>
                <a:cubicBezTo>
                  <a:pt x="9639483" y="245760"/>
                  <a:pt x="9643803" y="241375"/>
                  <a:pt x="9649203" y="241375"/>
                </a:cubicBezTo>
                <a:close/>
                <a:moveTo>
                  <a:pt x="9890432" y="241373"/>
                </a:moveTo>
                <a:cubicBezTo>
                  <a:pt x="9895768" y="241373"/>
                  <a:pt x="9900152" y="245695"/>
                  <a:pt x="9900152" y="251097"/>
                </a:cubicBezTo>
                <a:cubicBezTo>
                  <a:pt x="9900152" y="256499"/>
                  <a:pt x="9895832" y="260884"/>
                  <a:pt x="9890432" y="260884"/>
                </a:cubicBezTo>
                <a:cubicBezTo>
                  <a:pt x="9885031" y="260884"/>
                  <a:pt x="9880648" y="256435"/>
                  <a:pt x="9880648" y="251097"/>
                </a:cubicBezTo>
                <a:cubicBezTo>
                  <a:pt x="9880648" y="245758"/>
                  <a:pt x="9885031" y="241373"/>
                  <a:pt x="9890432" y="241373"/>
                </a:cubicBezTo>
                <a:close/>
                <a:moveTo>
                  <a:pt x="10131660" y="241370"/>
                </a:moveTo>
                <a:cubicBezTo>
                  <a:pt x="10137060" y="241370"/>
                  <a:pt x="10141444" y="245692"/>
                  <a:pt x="10141444" y="251094"/>
                </a:cubicBezTo>
                <a:cubicBezTo>
                  <a:pt x="10141444" y="256496"/>
                  <a:pt x="10136997" y="260881"/>
                  <a:pt x="10131660" y="260881"/>
                </a:cubicBezTo>
                <a:cubicBezTo>
                  <a:pt x="10126323" y="260881"/>
                  <a:pt x="10121940" y="256432"/>
                  <a:pt x="10121940" y="251094"/>
                </a:cubicBezTo>
                <a:cubicBezTo>
                  <a:pt x="10121940" y="245755"/>
                  <a:pt x="10126260" y="241370"/>
                  <a:pt x="10131660" y="241370"/>
                </a:cubicBezTo>
                <a:close/>
                <a:moveTo>
                  <a:pt x="10372888" y="241368"/>
                </a:moveTo>
                <a:cubicBezTo>
                  <a:pt x="10378288" y="241368"/>
                  <a:pt x="10382673" y="245690"/>
                  <a:pt x="10382673" y="251092"/>
                </a:cubicBezTo>
                <a:cubicBezTo>
                  <a:pt x="10382673" y="256494"/>
                  <a:pt x="10378225" y="260879"/>
                  <a:pt x="10372888" y="260879"/>
                </a:cubicBezTo>
                <a:cubicBezTo>
                  <a:pt x="10367552" y="260879"/>
                  <a:pt x="10363168" y="256430"/>
                  <a:pt x="10363168" y="251092"/>
                </a:cubicBezTo>
                <a:cubicBezTo>
                  <a:pt x="10363168" y="245753"/>
                  <a:pt x="10367488" y="241368"/>
                  <a:pt x="10372888" y="241368"/>
                </a:cubicBezTo>
                <a:close/>
                <a:moveTo>
                  <a:pt x="10614116" y="241365"/>
                </a:moveTo>
                <a:cubicBezTo>
                  <a:pt x="10619516" y="241365"/>
                  <a:pt x="10623901" y="245687"/>
                  <a:pt x="10623901" y="251089"/>
                </a:cubicBezTo>
                <a:cubicBezTo>
                  <a:pt x="10623901" y="256491"/>
                  <a:pt x="10619454" y="260876"/>
                  <a:pt x="10614116" y="260876"/>
                </a:cubicBezTo>
                <a:cubicBezTo>
                  <a:pt x="10608780" y="260876"/>
                  <a:pt x="10604396" y="256427"/>
                  <a:pt x="10604396" y="251089"/>
                </a:cubicBezTo>
                <a:cubicBezTo>
                  <a:pt x="10604396" y="245750"/>
                  <a:pt x="10608716" y="241365"/>
                  <a:pt x="10614116" y="241365"/>
                </a:cubicBezTo>
                <a:close/>
                <a:moveTo>
                  <a:pt x="10855345" y="241363"/>
                </a:moveTo>
                <a:cubicBezTo>
                  <a:pt x="10860682" y="241363"/>
                  <a:pt x="10865065" y="245684"/>
                  <a:pt x="10865065" y="251087"/>
                </a:cubicBezTo>
                <a:cubicBezTo>
                  <a:pt x="10865065" y="256489"/>
                  <a:pt x="10860682" y="260873"/>
                  <a:pt x="10855345" y="260873"/>
                </a:cubicBezTo>
                <a:cubicBezTo>
                  <a:pt x="10850008" y="260873"/>
                  <a:pt x="10845625" y="256425"/>
                  <a:pt x="10845625" y="251087"/>
                </a:cubicBezTo>
                <a:cubicBezTo>
                  <a:pt x="10845625" y="245747"/>
                  <a:pt x="10849945" y="241363"/>
                  <a:pt x="10855345" y="241363"/>
                </a:cubicBezTo>
                <a:close/>
                <a:moveTo>
                  <a:pt x="11096574" y="241360"/>
                </a:moveTo>
                <a:cubicBezTo>
                  <a:pt x="11101910" y="241360"/>
                  <a:pt x="11106294" y="245682"/>
                  <a:pt x="11106294" y="251084"/>
                </a:cubicBezTo>
                <a:cubicBezTo>
                  <a:pt x="11106294" y="256486"/>
                  <a:pt x="11101974" y="260871"/>
                  <a:pt x="11096574" y="260871"/>
                </a:cubicBezTo>
                <a:cubicBezTo>
                  <a:pt x="11091174" y="260871"/>
                  <a:pt x="11086790" y="256422"/>
                  <a:pt x="11086790" y="251084"/>
                </a:cubicBezTo>
                <a:cubicBezTo>
                  <a:pt x="11086790" y="245745"/>
                  <a:pt x="11091174" y="241360"/>
                  <a:pt x="11096574" y="241360"/>
                </a:cubicBezTo>
                <a:close/>
                <a:moveTo>
                  <a:pt x="11337802" y="241358"/>
                </a:moveTo>
                <a:cubicBezTo>
                  <a:pt x="11343202" y="241358"/>
                  <a:pt x="11347587" y="245679"/>
                  <a:pt x="11347587" y="251081"/>
                </a:cubicBezTo>
                <a:cubicBezTo>
                  <a:pt x="11347587" y="256483"/>
                  <a:pt x="11343139" y="260868"/>
                  <a:pt x="11337802" y="260868"/>
                </a:cubicBezTo>
                <a:cubicBezTo>
                  <a:pt x="11332466" y="260868"/>
                  <a:pt x="11328082" y="256419"/>
                  <a:pt x="11328082" y="251081"/>
                </a:cubicBezTo>
                <a:cubicBezTo>
                  <a:pt x="11328082" y="245742"/>
                  <a:pt x="11332402" y="241358"/>
                  <a:pt x="11337802" y="241358"/>
                </a:cubicBezTo>
                <a:close/>
                <a:moveTo>
                  <a:pt x="11579030" y="241355"/>
                </a:moveTo>
                <a:cubicBezTo>
                  <a:pt x="11584430" y="241355"/>
                  <a:pt x="11588815" y="245677"/>
                  <a:pt x="11588815" y="251079"/>
                </a:cubicBezTo>
                <a:cubicBezTo>
                  <a:pt x="11588815" y="256481"/>
                  <a:pt x="11584367" y="260866"/>
                  <a:pt x="11579030" y="260866"/>
                </a:cubicBezTo>
                <a:cubicBezTo>
                  <a:pt x="11573694" y="260866"/>
                  <a:pt x="11569310" y="256417"/>
                  <a:pt x="11569310" y="251079"/>
                </a:cubicBezTo>
                <a:cubicBezTo>
                  <a:pt x="11569310" y="245740"/>
                  <a:pt x="11573630" y="241355"/>
                  <a:pt x="11579030" y="241355"/>
                </a:cubicBezTo>
                <a:close/>
                <a:moveTo>
                  <a:pt x="11820259" y="241352"/>
                </a:moveTo>
                <a:cubicBezTo>
                  <a:pt x="11825659" y="241352"/>
                  <a:pt x="11830043" y="245674"/>
                  <a:pt x="11830043" y="251076"/>
                </a:cubicBezTo>
                <a:cubicBezTo>
                  <a:pt x="11830043" y="256478"/>
                  <a:pt x="11825596" y="260863"/>
                  <a:pt x="11820259" y="260863"/>
                </a:cubicBezTo>
                <a:cubicBezTo>
                  <a:pt x="11814922" y="260863"/>
                  <a:pt x="11810539" y="256414"/>
                  <a:pt x="11810539" y="251076"/>
                </a:cubicBezTo>
                <a:cubicBezTo>
                  <a:pt x="11810539" y="245737"/>
                  <a:pt x="11814859" y="241352"/>
                  <a:pt x="11820259" y="241352"/>
                </a:cubicBezTo>
                <a:close/>
                <a:moveTo>
                  <a:pt x="9720" y="241350"/>
                </a:moveTo>
                <a:cubicBezTo>
                  <a:pt x="15120" y="241350"/>
                  <a:pt x="19504" y="245672"/>
                  <a:pt x="19504" y="251074"/>
                </a:cubicBezTo>
                <a:cubicBezTo>
                  <a:pt x="19504" y="256476"/>
                  <a:pt x="15057" y="260861"/>
                  <a:pt x="9720" y="260861"/>
                </a:cubicBezTo>
                <a:cubicBezTo>
                  <a:pt x="4384" y="260861"/>
                  <a:pt x="0" y="256412"/>
                  <a:pt x="0" y="251074"/>
                </a:cubicBezTo>
                <a:cubicBezTo>
                  <a:pt x="0" y="245735"/>
                  <a:pt x="4320" y="241350"/>
                  <a:pt x="9720" y="241350"/>
                </a:cubicBezTo>
                <a:close/>
                <a:moveTo>
                  <a:pt x="251003" y="241347"/>
                </a:moveTo>
                <a:cubicBezTo>
                  <a:pt x="256403" y="241347"/>
                  <a:pt x="260787" y="245669"/>
                  <a:pt x="260787" y="251071"/>
                </a:cubicBezTo>
                <a:cubicBezTo>
                  <a:pt x="260787" y="256473"/>
                  <a:pt x="256340" y="260858"/>
                  <a:pt x="251003" y="260858"/>
                </a:cubicBezTo>
                <a:cubicBezTo>
                  <a:pt x="245667" y="260858"/>
                  <a:pt x="241283" y="256409"/>
                  <a:pt x="241283" y="251071"/>
                </a:cubicBezTo>
                <a:cubicBezTo>
                  <a:pt x="241283" y="245732"/>
                  <a:pt x="245603" y="241347"/>
                  <a:pt x="251003" y="241347"/>
                </a:cubicBezTo>
                <a:close/>
                <a:moveTo>
                  <a:pt x="492223" y="241345"/>
                </a:moveTo>
                <a:cubicBezTo>
                  <a:pt x="497559" y="241345"/>
                  <a:pt x="501943" y="245667"/>
                  <a:pt x="501943" y="251069"/>
                </a:cubicBezTo>
                <a:cubicBezTo>
                  <a:pt x="501943" y="256471"/>
                  <a:pt x="497623" y="260856"/>
                  <a:pt x="492223" y="260856"/>
                </a:cubicBezTo>
                <a:cubicBezTo>
                  <a:pt x="486823" y="260856"/>
                  <a:pt x="482439" y="256407"/>
                  <a:pt x="482439" y="251069"/>
                </a:cubicBezTo>
                <a:cubicBezTo>
                  <a:pt x="482439" y="245730"/>
                  <a:pt x="486823" y="241345"/>
                  <a:pt x="492223" y="241345"/>
                </a:cubicBezTo>
                <a:close/>
                <a:moveTo>
                  <a:pt x="733444" y="241342"/>
                </a:moveTo>
                <a:cubicBezTo>
                  <a:pt x="738779" y="241342"/>
                  <a:pt x="743163" y="245664"/>
                  <a:pt x="743163" y="251066"/>
                </a:cubicBezTo>
                <a:cubicBezTo>
                  <a:pt x="743163" y="256468"/>
                  <a:pt x="738843" y="260853"/>
                  <a:pt x="733444" y="260853"/>
                </a:cubicBezTo>
                <a:cubicBezTo>
                  <a:pt x="728044" y="260853"/>
                  <a:pt x="723660" y="256404"/>
                  <a:pt x="723660" y="251066"/>
                </a:cubicBezTo>
                <a:cubicBezTo>
                  <a:pt x="723660" y="245727"/>
                  <a:pt x="728044" y="241342"/>
                  <a:pt x="733444" y="241342"/>
                </a:cubicBezTo>
                <a:close/>
                <a:moveTo>
                  <a:pt x="974664" y="241340"/>
                </a:moveTo>
                <a:cubicBezTo>
                  <a:pt x="980063" y="241340"/>
                  <a:pt x="984447" y="245662"/>
                  <a:pt x="984447" y="251064"/>
                </a:cubicBezTo>
                <a:cubicBezTo>
                  <a:pt x="984447" y="256466"/>
                  <a:pt x="980000" y="260851"/>
                  <a:pt x="974664" y="260851"/>
                </a:cubicBezTo>
                <a:cubicBezTo>
                  <a:pt x="969328" y="260851"/>
                  <a:pt x="964944" y="256402"/>
                  <a:pt x="964944" y="251064"/>
                </a:cubicBezTo>
                <a:cubicBezTo>
                  <a:pt x="964944" y="245725"/>
                  <a:pt x="969264" y="241340"/>
                  <a:pt x="974664" y="241340"/>
                </a:cubicBezTo>
                <a:close/>
                <a:moveTo>
                  <a:pt x="1215884" y="241337"/>
                </a:moveTo>
                <a:cubicBezTo>
                  <a:pt x="1221284" y="241337"/>
                  <a:pt x="1225668" y="245659"/>
                  <a:pt x="1225668" y="251061"/>
                </a:cubicBezTo>
                <a:cubicBezTo>
                  <a:pt x="1225668" y="256463"/>
                  <a:pt x="1221221" y="260848"/>
                  <a:pt x="1215884" y="260848"/>
                </a:cubicBezTo>
                <a:cubicBezTo>
                  <a:pt x="1210548" y="260848"/>
                  <a:pt x="1206164" y="256399"/>
                  <a:pt x="1206164" y="251061"/>
                </a:cubicBezTo>
                <a:cubicBezTo>
                  <a:pt x="1206164" y="245722"/>
                  <a:pt x="1210484" y="241337"/>
                  <a:pt x="1215884" y="241337"/>
                </a:cubicBezTo>
                <a:close/>
                <a:moveTo>
                  <a:pt x="1457105" y="241335"/>
                </a:moveTo>
                <a:cubicBezTo>
                  <a:pt x="1462441" y="241335"/>
                  <a:pt x="1466825" y="245657"/>
                  <a:pt x="1466825" y="251059"/>
                </a:cubicBezTo>
                <a:cubicBezTo>
                  <a:pt x="1466825" y="256461"/>
                  <a:pt x="1462505" y="260846"/>
                  <a:pt x="1457105" y="260846"/>
                </a:cubicBezTo>
                <a:cubicBezTo>
                  <a:pt x="1451705" y="260846"/>
                  <a:pt x="1447321" y="256397"/>
                  <a:pt x="1447321" y="251059"/>
                </a:cubicBezTo>
                <a:cubicBezTo>
                  <a:pt x="1447321" y="245720"/>
                  <a:pt x="1451705" y="241335"/>
                  <a:pt x="1457105" y="241335"/>
                </a:cubicBezTo>
                <a:close/>
                <a:moveTo>
                  <a:pt x="1698330" y="241332"/>
                </a:moveTo>
                <a:cubicBezTo>
                  <a:pt x="1703731" y="241332"/>
                  <a:pt x="1708116" y="245654"/>
                  <a:pt x="1708116" y="251056"/>
                </a:cubicBezTo>
                <a:cubicBezTo>
                  <a:pt x="1708116" y="256458"/>
                  <a:pt x="1703731" y="260843"/>
                  <a:pt x="1698330" y="260843"/>
                </a:cubicBezTo>
                <a:cubicBezTo>
                  <a:pt x="1692929" y="260843"/>
                  <a:pt x="1688545" y="256394"/>
                  <a:pt x="1688545" y="251056"/>
                </a:cubicBezTo>
                <a:cubicBezTo>
                  <a:pt x="1688545" y="245717"/>
                  <a:pt x="1692929" y="241332"/>
                  <a:pt x="1698330" y="241332"/>
                </a:cubicBezTo>
                <a:close/>
                <a:moveTo>
                  <a:pt x="1939580" y="241330"/>
                </a:moveTo>
                <a:cubicBezTo>
                  <a:pt x="1944978" y="241330"/>
                  <a:pt x="1949362" y="245652"/>
                  <a:pt x="1949362" y="251054"/>
                </a:cubicBezTo>
                <a:cubicBezTo>
                  <a:pt x="1949362" y="256456"/>
                  <a:pt x="1944916" y="260841"/>
                  <a:pt x="1939580" y="260841"/>
                </a:cubicBezTo>
                <a:cubicBezTo>
                  <a:pt x="1934242" y="260841"/>
                  <a:pt x="1929858" y="256392"/>
                  <a:pt x="1929858" y="251054"/>
                </a:cubicBezTo>
                <a:cubicBezTo>
                  <a:pt x="1929858" y="245715"/>
                  <a:pt x="1934178" y="241330"/>
                  <a:pt x="1939580" y="241330"/>
                </a:cubicBezTo>
                <a:close/>
                <a:moveTo>
                  <a:pt x="2180788" y="241327"/>
                </a:moveTo>
                <a:cubicBezTo>
                  <a:pt x="2186189" y="241327"/>
                  <a:pt x="2190577" y="245649"/>
                  <a:pt x="2190577" y="251051"/>
                </a:cubicBezTo>
                <a:cubicBezTo>
                  <a:pt x="2190577" y="256453"/>
                  <a:pt x="2186128" y="260838"/>
                  <a:pt x="2180788" y="260838"/>
                </a:cubicBezTo>
                <a:cubicBezTo>
                  <a:pt x="2175475" y="260838"/>
                  <a:pt x="2171080" y="256389"/>
                  <a:pt x="2171080" y="251051"/>
                </a:cubicBezTo>
                <a:cubicBezTo>
                  <a:pt x="2171080" y="245712"/>
                  <a:pt x="2175412" y="241327"/>
                  <a:pt x="2180788" y="241327"/>
                </a:cubicBezTo>
                <a:close/>
                <a:moveTo>
                  <a:pt x="2422035" y="241325"/>
                </a:moveTo>
                <a:cubicBezTo>
                  <a:pt x="2427369" y="241325"/>
                  <a:pt x="2431751" y="245647"/>
                  <a:pt x="2431751" y="251049"/>
                </a:cubicBezTo>
                <a:cubicBezTo>
                  <a:pt x="2431751" y="256451"/>
                  <a:pt x="2427432" y="260836"/>
                  <a:pt x="2422035" y="260836"/>
                </a:cubicBezTo>
                <a:cubicBezTo>
                  <a:pt x="2416637" y="260836"/>
                  <a:pt x="2412254" y="256387"/>
                  <a:pt x="2412254" y="251049"/>
                </a:cubicBezTo>
                <a:cubicBezTo>
                  <a:pt x="2412254" y="245710"/>
                  <a:pt x="2416637" y="241325"/>
                  <a:pt x="2422035" y="241325"/>
                </a:cubicBezTo>
                <a:close/>
                <a:moveTo>
                  <a:pt x="2663272" y="241322"/>
                </a:moveTo>
                <a:cubicBezTo>
                  <a:pt x="2668609" y="241322"/>
                  <a:pt x="2672996" y="245644"/>
                  <a:pt x="2672996" y="251046"/>
                </a:cubicBezTo>
                <a:cubicBezTo>
                  <a:pt x="2672996" y="256448"/>
                  <a:pt x="2668674" y="260833"/>
                  <a:pt x="2663272" y="260833"/>
                </a:cubicBezTo>
                <a:cubicBezTo>
                  <a:pt x="2657873" y="260833"/>
                  <a:pt x="2653489" y="256384"/>
                  <a:pt x="2653489" y="251046"/>
                </a:cubicBezTo>
                <a:cubicBezTo>
                  <a:pt x="2653489" y="245707"/>
                  <a:pt x="2657873" y="241322"/>
                  <a:pt x="2663272" y="241322"/>
                </a:cubicBezTo>
                <a:close/>
                <a:moveTo>
                  <a:pt x="2904569" y="241319"/>
                </a:moveTo>
                <a:cubicBezTo>
                  <a:pt x="2909969" y="241319"/>
                  <a:pt x="2914352" y="245641"/>
                  <a:pt x="2914352" y="251044"/>
                </a:cubicBezTo>
                <a:cubicBezTo>
                  <a:pt x="2914352" y="256445"/>
                  <a:pt x="2909969" y="260830"/>
                  <a:pt x="2904569" y="260830"/>
                </a:cubicBezTo>
                <a:cubicBezTo>
                  <a:pt x="2899171" y="260830"/>
                  <a:pt x="2894788" y="256381"/>
                  <a:pt x="2894788" y="251044"/>
                </a:cubicBezTo>
                <a:cubicBezTo>
                  <a:pt x="2894788" y="245704"/>
                  <a:pt x="2899171" y="241319"/>
                  <a:pt x="2904569" y="241319"/>
                </a:cubicBezTo>
                <a:close/>
                <a:moveTo>
                  <a:pt x="3145749" y="241317"/>
                </a:moveTo>
                <a:cubicBezTo>
                  <a:pt x="3151147" y="241317"/>
                  <a:pt x="3155530" y="245639"/>
                  <a:pt x="3155530" y="251041"/>
                </a:cubicBezTo>
                <a:cubicBezTo>
                  <a:pt x="3155530" y="256443"/>
                  <a:pt x="3151084" y="260828"/>
                  <a:pt x="3145749" y="260828"/>
                </a:cubicBezTo>
                <a:cubicBezTo>
                  <a:pt x="3140413" y="260828"/>
                  <a:pt x="3136030" y="256379"/>
                  <a:pt x="3136030" y="251041"/>
                </a:cubicBezTo>
                <a:cubicBezTo>
                  <a:pt x="3136030" y="245702"/>
                  <a:pt x="3140349" y="241317"/>
                  <a:pt x="3145749" y="241317"/>
                </a:cubicBezTo>
                <a:close/>
                <a:moveTo>
                  <a:pt x="3386956" y="241314"/>
                </a:moveTo>
                <a:cubicBezTo>
                  <a:pt x="3392357" y="241314"/>
                  <a:pt x="3396742" y="245636"/>
                  <a:pt x="3396742" y="251038"/>
                </a:cubicBezTo>
                <a:cubicBezTo>
                  <a:pt x="3396742" y="256440"/>
                  <a:pt x="3392294" y="260825"/>
                  <a:pt x="3386956" y="260825"/>
                </a:cubicBezTo>
                <a:cubicBezTo>
                  <a:pt x="3381619" y="260825"/>
                  <a:pt x="3377235" y="256376"/>
                  <a:pt x="3377235" y="251038"/>
                </a:cubicBezTo>
                <a:cubicBezTo>
                  <a:pt x="3377235" y="245699"/>
                  <a:pt x="3381555" y="241314"/>
                  <a:pt x="3386956" y="241314"/>
                </a:cubicBezTo>
                <a:close/>
                <a:moveTo>
                  <a:pt x="3628209" y="241312"/>
                </a:moveTo>
                <a:cubicBezTo>
                  <a:pt x="3633528" y="241312"/>
                  <a:pt x="3637930" y="245634"/>
                  <a:pt x="3637930" y="251036"/>
                </a:cubicBezTo>
                <a:cubicBezTo>
                  <a:pt x="3637930" y="256438"/>
                  <a:pt x="3633592" y="260823"/>
                  <a:pt x="3628209" y="260823"/>
                </a:cubicBezTo>
                <a:cubicBezTo>
                  <a:pt x="3622813" y="260823"/>
                  <a:pt x="3618428" y="256374"/>
                  <a:pt x="3618428" y="251036"/>
                </a:cubicBezTo>
                <a:cubicBezTo>
                  <a:pt x="3618428" y="245697"/>
                  <a:pt x="3622813" y="241312"/>
                  <a:pt x="3628209" y="241312"/>
                </a:cubicBezTo>
                <a:close/>
                <a:moveTo>
                  <a:pt x="3869427" y="241309"/>
                </a:moveTo>
                <a:cubicBezTo>
                  <a:pt x="3874761" y="241309"/>
                  <a:pt x="3879147" y="245631"/>
                  <a:pt x="3879147" y="251033"/>
                </a:cubicBezTo>
                <a:cubicBezTo>
                  <a:pt x="3879147" y="256435"/>
                  <a:pt x="3874826" y="260820"/>
                  <a:pt x="3869427" y="260820"/>
                </a:cubicBezTo>
                <a:cubicBezTo>
                  <a:pt x="3864029" y="260820"/>
                  <a:pt x="3859645" y="256371"/>
                  <a:pt x="3859645" y="251033"/>
                </a:cubicBezTo>
                <a:cubicBezTo>
                  <a:pt x="3859645" y="245694"/>
                  <a:pt x="3864029" y="241309"/>
                  <a:pt x="3869427" y="241309"/>
                </a:cubicBezTo>
                <a:close/>
                <a:moveTo>
                  <a:pt x="4110581" y="241307"/>
                </a:moveTo>
                <a:cubicBezTo>
                  <a:pt x="4115984" y="241307"/>
                  <a:pt x="4120362" y="245629"/>
                  <a:pt x="4120362" y="251031"/>
                </a:cubicBezTo>
                <a:cubicBezTo>
                  <a:pt x="4120362" y="256433"/>
                  <a:pt x="4115984" y="260818"/>
                  <a:pt x="4110581" y="260818"/>
                </a:cubicBezTo>
                <a:cubicBezTo>
                  <a:pt x="4105180" y="260818"/>
                  <a:pt x="4100797" y="256369"/>
                  <a:pt x="4100797" y="251031"/>
                </a:cubicBezTo>
                <a:cubicBezTo>
                  <a:pt x="4100797" y="245692"/>
                  <a:pt x="4105180" y="241307"/>
                  <a:pt x="4110581" y="241307"/>
                </a:cubicBezTo>
                <a:close/>
                <a:moveTo>
                  <a:pt x="4351806" y="241304"/>
                </a:moveTo>
                <a:cubicBezTo>
                  <a:pt x="4357195" y="241304"/>
                  <a:pt x="4361580" y="245626"/>
                  <a:pt x="4361580" y="251028"/>
                </a:cubicBezTo>
                <a:cubicBezTo>
                  <a:pt x="4361580" y="256430"/>
                  <a:pt x="4357195" y="260815"/>
                  <a:pt x="4351806" y="260815"/>
                </a:cubicBezTo>
                <a:cubicBezTo>
                  <a:pt x="4346397" y="260815"/>
                  <a:pt x="4342006" y="256366"/>
                  <a:pt x="4342006" y="251028"/>
                </a:cubicBezTo>
                <a:cubicBezTo>
                  <a:pt x="4342006" y="245689"/>
                  <a:pt x="4346397" y="241304"/>
                  <a:pt x="4351806" y="241304"/>
                </a:cubicBezTo>
                <a:close/>
                <a:moveTo>
                  <a:pt x="4593017" y="241302"/>
                </a:moveTo>
                <a:cubicBezTo>
                  <a:pt x="4598413" y="241302"/>
                  <a:pt x="4602795" y="245624"/>
                  <a:pt x="4602795" y="251026"/>
                </a:cubicBezTo>
                <a:cubicBezTo>
                  <a:pt x="4602795" y="256428"/>
                  <a:pt x="4598350" y="260813"/>
                  <a:pt x="4593017" y="260813"/>
                </a:cubicBezTo>
                <a:cubicBezTo>
                  <a:pt x="4587686" y="260813"/>
                  <a:pt x="4583304" y="256364"/>
                  <a:pt x="4583304" y="251026"/>
                </a:cubicBezTo>
                <a:cubicBezTo>
                  <a:pt x="4583304" y="245687"/>
                  <a:pt x="4587620" y="241302"/>
                  <a:pt x="4593017" y="241302"/>
                </a:cubicBezTo>
                <a:close/>
                <a:moveTo>
                  <a:pt x="4834252" y="241299"/>
                </a:moveTo>
                <a:cubicBezTo>
                  <a:pt x="4839658" y="241299"/>
                  <a:pt x="4844038" y="245621"/>
                  <a:pt x="4844038" y="251023"/>
                </a:cubicBezTo>
                <a:cubicBezTo>
                  <a:pt x="4844038" y="256425"/>
                  <a:pt x="4839595" y="260810"/>
                  <a:pt x="4834252" y="260810"/>
                </a:cubicBezTo>
                <a:cubicBezTo>
                  <a:pt x="4828915" y="260810"/>
                  <a:pt x="4824532" y="256361"/>
                  <a:pt x="4824532" y="251023"/>
                </a:cubicBezTo>
                <a:cubicBezTo>
                  <a:pt x="4824532" y="245684"/>
                  <a:pt x="4828851" y="241299"/>
                  <a:pt x="4834252" y="241299"/>
                </a:cubicBezTo>
                <a:close/>
                <a:moveTo>
                  <a:pt x="5075485" y="241297"/>
                </a:moveTo>
                <a:cubicBezTo>
                  <a:pt x="5080819" y="241297"/>
                  <a:pt x="5085201" y="245619"/>
                  <a:pt x="5085201" y="251021"/>
                </a:cubicBezTo>
                <a:cubicBezTo>
                  <a:pt x="5085201" y="256423"/>
                  <a:pt x="5080882" y="260808"/>
                  <a:pt x="5075485" y="260808"/>
                </a:cubicBezTo>
                <a:cubicBezTo>
                  <a:pt x="5070086" y="260808"/>
                  <a:pt x="5065704" y="256359"/>
                  <a:pt x="5065704" y="251021"/>
                </a:cubicBezTo>
                <a:cubicBezTo>
                  <a:pt x="5065704" y="245682"/>
                  <a:pt x="5070086" y="241297"/>
                  <a:pt x="5075485" y="241297"/>
                </a:cubicBezTo>
                <a:close/>
                <a:moveTo>
                  <a:pt x="5316710" y="241294"/>
                </a:moveTo>
                <a:cubicBezTo>
                  <a:pt x="5322044" y="241294"/>
                  <a:pt x="5326429" y="245616"/>
                  <a:pt x="5326429" y="251018"/>
                </a:cubicBezTo>
                <a:cubicBezTo>
                  <a:pt x="5326429" y="256420"/>
                  <a:pt x="5322105" y="260805"/>
                  <a:pt x="5316710" y="260805"/>
                </a:cubicBezTo>
                <a:cubicBezTo>
                  <a:pt x="5311314" y="260805"/>
                  <a:pt x="5306924" y="256356"/>
                  <a:pt x="5306924" y="251018"/>
                </a:cubicBezTo>
                <a:cubicBezTo>
                  <a:pt x="5306924" y="245679"/>
                  <a:pt x="5311314" y="241294"/>
                  <a:pt x="5316710" y="241294"/>
                </a:cubicBezTo>
                <a:close/>
                <a:moveTo>
                  <a:pt x="5557991" y="241292"/>
                </a:moveTo>
                <a:cubicBezTo>
                  <a:pt x="5563391" y="241292"/>
                  <a:pt x="5567774" y="245614"/>
                  <a:pt x="5567774" y="251016"/>
                </a:cubicBezTo>
                <a:cubicBezTo>
                  <a:pt x="5567774" y="256418"/>
                  <a:pt x="5563391" y="260803"/>
                  <a:pt x="5557991" y="260803"/>
                </a:cubicBezTo>
                <a:cubicBezTo>
                  <a:pt x="5552591" y="260803"/>
                  <a:pt x="5548208" y="256354"/>
                  <a:pt x="5548208" y="251016"/>
                </a:cubicBezTo>
                <a:cubicBezTo>
                  <a:pt x="5548208" y="245677"/>
                  <a:pt x="5552591" y="241292"/>
                  <a:pt x="5557991" y="241292"/>
                </a:cubicBezTo>
                <a:close/>
                <a:moveTo>
                  <a:pt x="5799205" y="241289"/>
                </a:moveTo>
                <a:cubicBezTo>
                  <a:pt x="5804606" y="241289"/>
                  <a:pt x="5808989" y="245611"/>
                  <a:pt x="5808989" y="251013"/>
                </a:cubicBezTo>
                <a:cubicBezTo>
                  <a:pt x="5808989" y="256415"/>
                  <a:pt x="5804542" y="260800"/>
                  <a:pt x="5799205" y="260800"/>
                </a:cubicBezTo>
                <a:cubicBezTo>
                  <a:pt x="5793870" y="260800"/>
                  <a:pt x="5789486" y="256351"/>
                  <a:pt x="5789486" y="251013"/>
                </a:cubicBezTo>
                <a:cubicBezTo>
                  <a:pt x="5789486" y="245674"/>
                  <a:pt x="5793806" y="241289"/>
                  <a:pt x="5799205" y="241289"/>
                </a:cubicBezTo>
                <a:close/>
                <a:moveTo>
                  <a:pt x="6040432" y="241287"/>
                </a:moveTo>
                <a:cubicBezTo>
                  <a:pt x="6045832" y="241287"/>
                  <a:pt x="6050216" y="245609"/>
                  <a:pt x="6050216" y="251011"/>
                </a:cubicBezTo>
                <a:cubicBezTo>
                  <a:pt x="6050216" y="256413"/>
                  <a:pt x="6045769" y="260798"/>
                  <a:pt x="6040432" y="260798"/>
                </a:cubicBezTo>
                <a:cubicBezTo>
                  <a:pt x="6035095" y="260798"/>
                  <a:pt x="6030712" y="256349"/>
                  <a:pt x="6030712" y="251011"/>
                </a:cubicBezTo>
                <a:cubicBezTo>
                  <a:pt x="6030712" y="245672"/>
                  <a:pt x="6035032" y="241287"/>
                  <a:pt x="6040432" y="241287"/>
                </a:cubicBezTo>
                <a:close/>
                <a:moveTo>
                  <a:pt x="6281661" y="241284"/>
                </a:moveTo>
                <a:cubicBezTo>
                  <a:pt x="6286997" y="241284"/>
                  <a:pt x="6291381" y="245606"/>
                  <a:pt x="6291381" y="251008"/>
                </a:cubicBezTo>
                <a:cubicBezTo>
                  <a:pt x="6291381" y="256410"/>
                  <a:pt x="6287061" y="260795"/>
                  <a:pt x="6281661" y="260795"/>
                </a:cubicBezTo>
                <a:cubicBezTo>
                  <a:pt x="6276261" y="260795"/>
                  <a:pt x="6271877" y="256346"/>
                  <a:pt x="6271877" y="251008"/>
                </a:cubicBezTo>
                <a:cubicBezTo>
                  <a:pt x="6271877" y="245669"/>
                  <a:pt x="6276261" y="241284"/>
                  <a:pt x="6281661" y="241284"/>
                </a:cubicBezTo>
                <a:close/>
                <a:moveTo>
                  <a:pt x="6522889" y="241281"/>
                </a:moveTo>
                <a:cubicBezTo>
                  <a:pt x="6528225" y="241281"/>
                  <a:pt x="6532610" y="245603"/>
                  <a:pt x="6532610" y="251006"/>
                </a:cubicBezTo>
                <a:cubicBezTo>
                  <a:pt x="6532610" y="256407"/>
                  <a:pt x="6528289" y="260792"/>
                  <a:pt x="6522889" y="260792"/>
                </a:cubicBezTo>
                <a:cubicBezTo>
                  <a:pt x="6517489" y="260792"/>
                  <a:pt x="6513105" y="256344"/>
                  <a:pt x="6513105" y="251006"/>
                </a:cubicBezTo>
                <a:cubicBezTo>
                  <a:pt x="6513105" y="245666"/>
                  <a:pt x="6517489" y="241281"/>
                  <a:pt x="6522889" y="241281"/>
                </a:cubicBezTo>
                <a:close/>
                <a:moveTo>
                  <a:pt x="6764118" y="241279"/>
                </a:moveTo>
                <a:cubicBezTo>
                  <a:pt x="6769518" y="241279"/>
                  <a:pt x="6773902" y="245601"/>
                  <a:pt x="6773902" y="251003"/>
                </a:cubicBezTo>
                <a:cubicBezTo>
                  <a:pt x="6773902" y="256405"/>
                  <a:pt x="6769518" y="260790"/>
                  <a:pt x="6764118" y="260790"/>
                </a:cubicBezTo>
                <a:cubicBezTo>
                  <a:pt x="6758718" y="260790"/>
                  <a:pt x="6754335" y="256341"/>
                  <a:pt x="6754335" y="251003"/>
                </a:cubicBezTo>
                <a:cubicBezTo>
                  <a:pt x="6754335" y="245664"/>
                  <a:pt x="6758718" y="241279"/>
                  <a:pt x="6764118" y="241279"/>
                </a:cubicBezTo>
                <a:close/>
                <a:moveTo>
                  <a:pt x="7005346" y="241276"/>
                </a:moveTo>
                <a:cubicBezTo>
                  <a:pt x="7010746" y="241276"/>
                  <a:pt x="7015130" y="245598"/>
                  <a:pt x="7015130" y="251000"/>
                </a:cubicBezTo>
                <a:cubicBezTo>
                  <a:pt x="7015130" y="256402"/>
                  <a:pt x="7010683" y="260787"/>
                  <a:pt x="7005346" y="260787"/>
                </a:cubicBezTo>
                <a:cubicBezTo>
                  <a:pt x="7000009" y="260787"/>
                  <a:pt x="6995626" y="256338"/>
                  <a:pt x="6995626" y="251000"/>
                </a:cubicBezTo>
                <a:cubicBezTo>
                  <a:pt x="6995626" y="245661"/>
                  <a:pt x="6999946" y="241276"/>
                  <a:pt x="7005346" y="241276"/>
                </a:cubicBezTo>
                <a:close/>
                <a:moveTo>
                  <a:pt x="7246575" y="241274"/>
                </a:moveTo>
                <a:cubicBezTo>
                  <a:pt x="7251975" y="241274"/>
                  <a:pt x="7256359" y="245596"/>
                  <a:pt x="7256359" y="250998"/>
                </a:cubicBezTo>
                <a:cubicBezTo>
                  <a:pt x="7256359" y="256400"/>
                  <a:pt x="7251912" y="260785"/>
                  <a:pt x="7246575" y="260785"/>
                </a:cubicBezTo>
                <a:cubicBezTo>
                  <a:pt x="7241238" y="260785"/>
                  <a:pt x="7236855" y="256336"/>
                  <a:pt x="7236855" y="250998"/>
                </a:cubicBezTo>
                <a:cubicBezTo>
                  <a:pt x="7236855" y="245659"/>
                  <a:pt x="7241175" y="241274"/>
                  <a:pt x="7246575" y="241274"/>
                </a:cubicBezTo>
                <a:close/>
                <a:moveTo>
                  <a:pt x="7487803" y="241271"/>
                </a:moveTo>
                <a:cubicBezTo>
                  <a:pt x="7493139" y="241271"/>
                  <a:pt x="7497524" y="245593"/>
                  <a:pt x="7497524" y="250995"/>
                </a:cubicBezTo>
                <a:cubicBezTo>
                  <a:pt x="7497524" y="256397"/>
                  <a:pt x="7493203" y="260782"/>
                  <a:pt x="7487803" y="260782"/>
                </a:cubicBezTo>
                <a:cubicBezTo>
                  <a:pt x="7482403" y="260782"/>
                  <a:pt x="7478019" y="256333"/>
                  <a:pt x="7478019" y="250995"/>
                </a:cubicBezTo>
                <a:cubicBezTo>
                  <a:pt x="7478019" y="245656"/>
                  <a:pt x="7482403" y="241271"/>
                  <a:pt x="7487803" y="241271"/>
                </a:cubicBezTo>
                <a:close/>
                <a:moveTo>
                  <a:pt x="7729032" y="241269"/>
                </a:moveTo>
                <a:cubicBezTo>
                  <a:pt x="7734369" y="241269"/>
                  <a:pt x="7738753" y="245591"/>
                  <a:pt x="7738753" y="250993"/>
                </a:cubicBezTo>
                <a:cubicBezTo>
                  <a:pt x="7738753" y="256395"/>
                  <a:pt x="7734432" y="260780"/>
                  <a:pt x="7729032" y="260780"/>
                </a:cubicBezTo>
                <a:cubicBezTo>
                  <a:pt x="7723632" y="260780"/>
                  <a:pt x="7719249" y="256331"/>
                  <a:pt x="7719249" y="250993"/>
                </a:cubicBezTo>
                <a:cubicBezTo>
                  <a:pt x="7719249" y="245654"/>
                  <a:pt x="7723632" y="241269"/>
                  <a:pt x="7729032" y="241269"/>
                </a:cubicBezTo>
                <a:close/>
                <a:moveTo>
                  <a:pt x="7970260" y="241266"/>
                </a:moveTo>
                <a:cubicBezTo>
                  <a:pt x="7975661" y="241266"/>
                  <a:pt x="7980044" y="245588"/>
                  <a:pt x="7980044" y="250990"/>
                </a:cubicBezTo>
                <a:cubicBezTo>
                  <a:pt x="7980044" y="256392"/>
                  <a:pt x="7975661" y="260777"/>
                  <a:pt x="7970260" y="260777"/>
                </a:cubicBezTo>
                <a:cubicBezTo>
                  <a:pt x="7964860" y="260777"/>
                  <a:pt x="7960477" y="256328"/>
                  <a:pt x="7960477" y="250990"/>
                </a:cubicBezTo>
                <a:cubicBezTo>
                  <a:pt x="7960477" y="245651"/>
                  <a:pt x="7964860" y="241266"/>
                  <a:pt x="7970260" y="241266"/>
                </a:cubicBezTo>
                <a:close/>
                <a:moveTo>
                  <a:pt x="8211553" y="241264"/>
                </a:moveTo>
                <a:cubicBezTo>
                  <a:pt x="8216889" y="241264"/>
                  <a:pt x="8221273" y="245586"/>
                  <a:pt x="8221273" y="250988"/>
                </a:cubicBezTo>
                <a:cubicBezTo>
                  <a:pt x="8221273" y="256390"/>
                  <a:pt x="8216953" y="260775"/>
                  <a:pt x="8211553" y="260775"/>
                </a:cubicBezTo>
                <a:cubicBezTo>
                  <a:pt x="8206152" y="260775"/>
                  <a:pt x="8201769" y="256326"/>
                  <a:pt x="8201769" y="250988"/>
                </a:cubicBezTo>
                <a:cubicBezTo>
                  <a:pt x="8201769" y="245649"/>
                  <a:pt x="8206152" y="241264"/>
                  <a:pt x="8211553" y="241264"/>
                </a:cubicBezTo>
                <a:close/>
                <a:moveTo>
                  <a:pt x="8452781" y="241261"/>
                </a:moveTo>
                <a:cubicBezTo>
                  <a:pt x="8458181" y="241261"/>
                  <a:pt x="8462566" y="245583"/>
                  <a:pt x="8462566" y="250985"/>
                </a:cubicBezTo>
                <a:cubicBezTo>
                  <a:pt x="8462566" y="256387"/>
                  <a:pt x="8458118" y="260772"/>
                  <a:pt x="8452781" y="260772"/>
                </a:cubicBezTo>
                <a:cubicBezTo>
                  <a:pt x="8447445" y="260772"/>
                  <a:pt x="8443061" y="256323"/>
                  <a:pt x="8443061" y="250985"/>
                </a:cubicBezTo>
                <a:cubicBezTo>
                  <a:pt x="8443061" y="245646"/>
                  <a:pt x="8447381" y="241261"/>
                  <a:pt x="8452781" y="241261"/>
                </a:cubicBezTo>
                <a:close/>
                <a:moveTo>
                  <a:pt x="8694009" y="241259"/>
                </a:moveTo>
                <a:cubicBezTo>
                  <a:pt x="8699346" y="241259"/>
                  <a:pt x="8703730" y="245581"/>
                  <a:pt x="8703730" y="250983"/>
                </a:cubicBezTo>
                <a:cubicBezTo>
                  <a:pt x="8703730" y="256385"/>
                  <a:pt x="8699346" y="260770"/>
                  <a:pt x="8694009" y="260770"/>
                </a:cubicBezTo>
                <a:cubicBezTo>
                  <a:pt x="8688673" y="260770"/>
                  <a:pt x="8684289" y="256321"/>
                  <a:pt x="8684289" y="250983"/>
                </a:cubicBezTo>
                <a:cubicBezTo>
                  <a:pt x="8684289" y="245644"/>
                  <a:pt x="8688609" y="241259"/>
                  <a:pt x="8694009" y="241259"/>
                </a:cubicBezTo>
                <a:close/>
                <a:moveTo>
                  <a:pt x="8935237" y="241256"/>
                </a:moveTo>
                <a:cubicBezTo>
                  <a:pt x="8940574" y="241256"/>
                  <a:pt x="8944958" y="245578"/>
                  <a:pt x="8944958" y="250980"/>
                </a:cubicBezTo>
                <a:cubicBezTo>
                  <a:pt x="8944958" y="256382"/>
                  <a:pt x="8940638" y="260767"/>
                  <a:pt x="8935237" y="260767"/>
                </a:cubicBezTo>
                <a:cubicBezTo>
                  <a:pt x="8929837" y="260767"/>
                  <a:pt x="8925454" y="256318"/>
                  <a:pt x="8925454" y="250980"/>
                </a:cubicBezTo>
                <a:cubicBezTo>
                  <a:pt x="8925454" y="245641"/>
                  <a:pt x="8929837" y="241256"/>
                  <a:pt x="8935237" y="241256"/>
                </a:cubicBezTo>
                <a:close/>
                <a:moveTo>
                  <a:pt x="9176467" y="241254"/>
                </a:moveTo>
                <a:cubicBezTo>
                  <a:pt x="9181803" y="241254"/>
                  <a:pt x="9186187" y="245576"/>
                  <a:pt x="9186187" y="250978"/>
                </a:cubicBezTo>
                <a:cubicBezTo>
                  <a:pt x="9186187" y="256380"/>
                  <a:pt x="9181867" y="260765"/>
                  <a:pt x="9176467" y="260765"/>
                </a:cubicBezTo>
                <a:cubicBezTo>
                  <a:pt x="9171066" y="260765"/>
                  <a:pt x="9166683" y="256316"/>
                  <a:pt x="9166683" y="250978"/>
                </a:cubicBezTo>
                <a:cubicBezTo>
                  <a:pt x="9166683" y="245639"/>
                  <a:pt x="9171066" y="241254"/>
                  <a:pt x="9176467" y="241254"/>
                </a:cubicBezTo>
                <a:close/>
                <a:moveTo>
                  <a:pt x="9417695" y="241251"/>
                </a:moveTo>
                <a:cubicBezTo>
                  <a:pt x="9423031" y="241251"/>
                  <a:pt x="9427416" y="245573"/>
                  <a:pt x="9427416" y="250975"/>
                </a:cubicBezTo>
                <a:cubicBezTo>
                  <a:pt x="9427416" y="256377"/>
                  <a:pt x="9423095" y="260762"/>
                  <a:pt x="9417695" y="260762"/>
                </a:cubicBezTo>
                <a:cubicBezTo>
                  <a:pt x="9412295" y="260762"/>
                  <a:pt x="9407911" y="256313"/>
                  <a:pt x="9407911" y="250975"/>
                </a:cubicBezTo>
                <a:cubicBezTo>
                  <a:pt x="9407911" y="245636"/>
                  <a:pt x="9412295" y="241251"/>
                  <a:pt x="9417695" y="241251"/>
                </a:cubicBezTo>
                <a:close/>
                <a:moveTo>
                  <a:pt x="9649203" y="129"/>
                </a:moveTo>
                <a:cubicBezTo>
                  <a:pt x="9654540" y="129"/>
                  <a:pt x="9658923" y="4578"/>
                  <a:pt x="9658923" y="9916"/>
                </a:cubicBezTo>
                <a:cubicBezTo>
                  <a:pt x="9658923" y="15255"/>
                  <a:pt x="9654540" y="19640"/>
                  <a:pt x="9649203" y="19640"/>
                </a:cubicBezTo>
                <a:cubicBezTo>
                  <a:pt x="9643866" y="19640"/>
                  <a:pt x="9639483" y="15318"/>
                  <a:pt x="9639483" y="9916"/>
                </a:cubicBezTo>
                <a:cubicBezTo>
                  <a:pt x="9639483" y="4514"/>
                  <a:pt x="9643803" y="129"/>
                  <a:pt x="9649203" y="129"/>
                </a:cubicBezTo>
                <a:close/>
                <a:moveTo>
                  <a:pt x="9890432" y="126"/>
                </a:moveTo>
                <a:cubicBezTo>
                  <a:pt x="9895768" y="126"/>
                  <a:pt x="9900152" y="4575"/>
                  <a:pt x="9900152" y="9913"/>
                </a:cubicBezTo>
                <a:cubicBezTo>
                  <a:pt x="9900152" y="15252"/>
                  <a:pt x="9895832" y="19637"/>
                  <a:pt x="9890432" y="19637"/>
                </a:cubicBezTo>
                <a:cubicBezTo>
                  <a:pt x="9885031" y="19637"/>
                  <a:pt x="9880648" y="15315"/>
                  <a:pt x="9880648" y="9913"/>
                </a:cubicBezTo>
                <a:cubicBezTo>
                  <a:pt x="9880648" y="4511"/>
                  <a:pt x="9885031" y="126"/>
                  <a:pt x="9890432" y="126"/>
                </a:cubicBezTo>
                <a:close/>
                <a:moveTo>
                  <a:pt x="10131660" y="124"/>
                </a:moveTo>
                <a:cubicBezTo>
                  <a:pt x="10137060" y="124"/>
                  <a:pt x="10141444" y="4573"/>
                  <a:pt x="10141444" y="9911"/>
                </a:cubicBezTo>
                <a:cubicBezTo>
                  <a:pt x="10141444" y="15250"/>
                  <a:pt x="10136997" y="19635"/>
                  <a:pt x="10131660" y="19635"/>
                </a:cubicBezTo>
                <a:cubicBezTo>
                  <a:pt x="10126323" y="19635"/>
                  <a:pt x="10121940" y="15313"/>
                  <a:pt x="10121940" y="9911"/>
                </a:cubicBezTo>
                <a:cubicBezTo>
                  <a:pt x="10121940" y="4509"/>
                  <a:pt x="10126260" y="124"/>
                  <a:pt x="10131660" y="124"/>
                </a:cubicBezTo>
                <a:close/>
                <a:moveTo>
                  <a:pt x="10372888" y="121"/>
                </a:moveTo>
                <a:cubicBezTo>
                  <a:pt x="10378288" y="121"/>
                  <a:pt x="10382673" y="4570"/>
                  <a:pt x="10382673" y="9908"/>
                </a:cubicBezTo>
                <a:cubicBezTo>
                  <a:pt x="10382673" y="15247"/>
                  <a:pt x="10378225" y="19632"/>
                  <a:pt x="10372888" y="19632"/>
                </a:cubicBezTo>
                <a:cubicBezTo>
                  <a:pt x="10367552" y="19632"/>
                  <a:pt x="10363168" y="15310"/>
                  <a:pt x="10363168" y="9908"/>
                </a:cubicBezTo>
                <a:cubicBezTo>
                  <a:pt x="10363168" y="4506"/>
                  <a:pt x="10367488" y="121"/>
                  <a:pt x="10372888" y="121"/>
                </a:cubicBezTo>
                <a:close/>
                <a:moveTo>
                  <a:pt x="10614116" y="118"/>
                </a:moveTo>
                <a:cubicBezTo>
                  <a:pt x="10619516" y="118"/>
                  <a:pt x="10623901" y="4567"/>
                  <a:pt x="10623901" y="9905"/>
                </a:cubicBezTo>
                <a:cubicBezTo>
                  <a:pt x="10623901" y="15244"/>
                  <a:pt x="10619454" y="19629"/>
                  <a:pt x="10614116" y="19629"/>
                </a:cubicBezTo>
                <a:cubicBezTo>
                  <a:pt x="10608780" y="19629"/>
                  <a:pt x="10604396" y="15307"/>
                  <a:pt x="10604396" y="9905"/>
                </a:cubicBezTo>
                <a:cubicBezTo>
                  <a:pt x="10604396" y="4503"/>
                  <a:pt x="10608716" y="118"/>
                  <a:pt x="10614116" y="118"/>
                </a:cubicBezTo>
                <a:close/>
                <a:moveTo>
                  <a:pt x="10855345" y="116"/>
                </a:moveTo>
                <a:cubicBezTo>
                  <a:pt x="10860682" y="116"/>
                  <a:pt x="10865065" y="4565"/>
                  <a:pt x="10865065" y="9903"/>
                </a:cubicBezTo>
                <a:cubicBezTo>
                  <a:pt x="10865065" y="15242"/>
                  <a:pt x="10860682" y="19627"/>
                  <a:pt x="10855345" y="19627"/>
                </a:cubicBezTo>
                <a:cubicBezTo>
                  <a:pt x="10850008" y="19627"/>
                  <a:pt x="10845625" y="15305"/>
                  <a:pt x="10845625" y="9903"/>
                </a:cubicBezTo>
                <a:cubicBezTo>
                  <a:pt x="10845625" y="4501"/>
                  <a:pt x="10849945" y="116"/>
                  <a:pt x="10855345" y="116"/>
                </a:cubicBezTo>
                <a:close/>
                <a:moveTo>
                  <a:pt x="11096574" y="113"/>
                </a:moveTo>
                <a:cubicBezTo>
                  <a:pt x="11101910" y="113"/>
                  <a:pt x="11106294" y="4562"/>
                  <a:pt x="11106294" y="9900"/>
                </a:cubicBezTo>
                <a:cubicBezTo>
                  <a:pt x="11106294" y="15239"/>
                  <a:pt x="11101974" y="19624"/>
                  <a:pt x="11096574" y="19624"/>
                </a:cubicBezTo>
                <a:cubicBezTo>
                  <a:pt x="11091174" y="19624"/>
                  <a:pt x="11086790" y="15302"/>
                  <a:pt x="11086790" y="9900"/>
                </a:cubicBezTo>
                <a:cubicBezTo>
                  <a:pt x="11086790" y="4498"/>
                  <a:pt x="11091174" y="113"/>
                  <a:pt x="11096574" y="113"/>
                </a:cubicBezTo>
                <a:close/>
                <a:moveTo>
                  <a:pt x="11337802" y="110"/>
                </a:moveTo>
                <a:cubicBezTo>
                  <a:pt x="11343202" y="110"/>
                  <a:pt x="11347587" y="4559"/>
                  <a:pt x="11347587" y="9898"/>
                </a:cubicBezTo>
                <a:cubicBezTo>
                  <a:pt x="11347587" y="15236"/>
                  <a:pt x="11343139" y="19621"/>
                  <a:pt x="11337802" y="19621"/>
                </a:cubicBezTo>
                <a:cubicBezTo>
                  <a:pt x="11332466" y="19621"/>
                  <a:pt x="11328082" y="15299"/>
                  <a:pt x="11328082" y="9898"/>
                </a:cubicBezTo>
                <a:cubicBezTo>
                  <a:pt x="11328082" y="4495"/>
                  <a:pt x="11332402" y="110"/>
                  <a:pt x="11337802" y="110"/>
                </a:cubicBezTo>
                <a:close/>
                <a:moveTo>
                  <a:pt x="11579030" y="108"/>
                </a:moveTo>
                <a:cubicBezTo>
                  <a:pt x="11584430" y="108"/>
                  <a:pt x="11588815" y="4557"/>
                  <a:pt x="11588815" y="9895"/>
                </a:cubicBezTo>
                <a:cubicBezTo>
                  <a:pt x="11588815" y="15234"/>
                  <a:pt x="11584367" y="19619"/>
                  <a:pt x="11579030" y="19619"/>
                </a:cubicBezTo>
                <a:cubicBezTo>
                  <a:pt x="11573694" y="19619"/>
                  <a:pt x="11569310" y="15297"/>
                  <a:pt x="11569310" y="9895"/>
                </a:cubicBezTo>
                <a:cubicBezTo>
                  <a:pt x="11569310" y="4493"/>
                  <a:pt x="11573630" y="108"/>
                  <a:pt x="11579030" y="108"/>
                </a:cubicBezTo>
                <a:close/>
                <a:moveTo>
                  <a:pt x="11820259" y="105"/>
                </a:moveTo>
                <a:cubicBezTo>
                  <a:pt x="11825659" y="105"/>
                  <a:pt x="11830043" y="4554"/>
                  <a:pt x="11830043" y="9892"/>
                </a:cubicBezTo>
                <a:cubicBezTo>
                  <a:pt x="11830043" y="15231"/>
                  <a:pt x="11825659" y="19616"/>
                  <a:pt x="11820259" y="19616"/>
                </a:cubicBezTo>
                <a:cubicBezTo>
                  <a:pt x="11814922" y="19616"/>
                  <a:pt x="11810539" y="15294"/>
                  <a:pt x="11810539" y="9892"/>
                </a:cubicBezTo>
                <a:cubicBezTo>
                  <a:pt x="11810539" y="4490"/>
                  <a:pt x="11814859" y="105"/>
                  <a:pt x="11820259" y="105"/>
                </a:cubicBezTo>
                <a:close/>
                <a:moveTo>
                  <a:pt x="9720" y="103"/>
                </a:moveTo>
                <a:cubicBezTo>
                  <a:pt x="15119" y="103"/>
                  <a:pt x="19503" y="4552"/>
                  <a:pt x="19503" y="9890"/>
                </a:cubicBezTo>
                <a:cubicBezTo>
                  <a:pt x="19503" y="15229"/>
                  <a:pt x="15057" y="19614"/>
                  <a:pt x="9720" y="19614"/>
                </a:cubicBezTo>
                <a:cubicBezTo>
                  <a:pt x="4384" y="19614"/>
                  <a:pt x="0" y="15292"/>
                  <a:pt x="0" y="9890"/>
                </a:cubicBezTo>
                <a:cubicBezTo>
                  <a:pt x="0" y="4488"/>
                  <a:pt x="4384" y="103"/>
                  <a:pt x="9720" y="103"/>
                </a:cubicBezTo>
                <a:close/>
                <a:moveTo>
                  <a:pt x="251003" y="100"/>
                </a:moveTo>
                <a:cubicBezTo>
                  <a:pt x="256403" y="100"/>
                  <a:pt x="260787" y="4549"/>
                  <a:pt x="260787" y="9887"/>
                </a:cubicBezTo>
                <a:cubicBezTo>
                  <a:pt x="260787" y="15226"/>
                  <a:pt x="256340" y="19611"/>
                  <a:pt x="251003" y="19611"/>
                </a:cubicBezTo>
                <a:cubicBezTo>
                  <a:pt x="245667" y="19611"/>
                  <a:pt x="241283" y="15289"/>
                  <a:pt x="241283" y="9887"/>
                </a:cubicBezTo>
                <a:cubicBezTo>
                  <a:pt x="241283" y="4485"/>
                  <a:pt x="245603" y="100"/>
                  <a:pt x="251003" y="100"/>
                </a:cubicBezTo>
                <a:close/>
                <a:moveTo>
                  <a:pt x="492223" y="97"/>
                </a:moveTo>
                <a:cubicBezTo>
                  <a:pt x="497558" y="97"/>
                  <a:pt x="501942" y="4546"/>
                  <a:pt x="501942" y="9884"/>
                </a:cubicBezTo>
                <a:cubicBezTo>
                  <a:pt x="501942" y="15223"/>
                  <a:pt x="497622" y="19608"/>
                  <a:pt x="492223" y="19608"/>
                </a:cubicBezTo>
                <a:cubicBezTo>
                  <a:pt x="486823" y="19608"/>
                  <a:pt x="482439" y="15286"/>
                  <a:pt x="482439" y="9884"/>
                </a:cubicBezTo>
                <a:cubicBezTo>
                  <a:pt x="482439" y="4482"/>
                  <a:pt x="486823" y="97"/>
                  <a:pt x="492223" y="97"/>
                </a:cubicBezTo>
                <a:close/>
                <a:moveTo>
                  <a:pt x="733443" y="95"/>
                </a:moveTo>
                <a:cubicBezTo>
                  <a:pt x="738779" y="95"/>
                  <a:pt x="743163" y="4544"/>
                  <a:pt x="743163" y="9882"/>
                </a:cubicBezTo>
                <a:cubicBezTo>
                  <a:pt x="743163" y="15221"/>
                  <a:pt x="738843" y="19606"/>
                  <a:pt x="733443" y="19606"/>
                </a:cubicBezTo>
                <a:cubicBezTo>
                  <a:pt x="728043" y="19606"/>
                  <a:pt x="723660" y="15284"/>
                  <a:pt x="723660" y="9882"/>
                </a:cubicBezTo>
                <a:cubicBezTo>
                  <a:pt x="723660" y="4480"/>
                  <a:pt x="728043" y="95"/>
                  <a:pt x="733443" y="95"/>
                </a:cubicBezTo>
                <a:close/>
                <a:moveTo>
                  <a:pt x="974663" y="92"/>
                </a:moveTo>
                <a:cubicBezTo>
                  <a:pt x="980063" y="92"/>
                  <a:pt x="984447" y="4541"/>
                  <a:pt x="984447" y="9879"/>
                </a:cubicBezTo>
                <a:cubicBezTo>
                  <a:pt x="984447" y="15218"/>
                  <a:pt x="980000" y="19603"/>
                  <a:pt x="974663" y="19603"/>
                </a:cubicBezTo>
                <a:cubicBezTo>
                  <a:pt x="969327" y="19603"/>
                  <a:pt x="964944" y="15281"/>
                  <a:pt x="964944" y="9879"/>
                </a:cubicBezTo>
                <a:cubicBezTo>
                  <a:pt x="964944" y="4477"/>
                  <a:pt x="969263" y="92"/>
                  <a:pt x="974663" y="92"/>
                </a:cubicBezTo>
                <a:close/>
                <a:moveTo>
                  <a:pt x="1215884" y="89"/>
                </a:moveTo>
                <a:cubicBezTo>
                  <a:pt x="1221283" y="89"/>
                  <a:pt x="1225667" y="4538"/>
                  <a:pt x="1225667" y="9877"/>
                </a:cubicBezTo>
                <a:cubicBezTo>
                  <a:pt x="1225667" y="15215"/>
                  <a:pt x="1221221" y="19600"/>
                  <a:pt x="1215884" y="19600"/>
                </a:cubicBezTo>
                <a:cubicBezTo>
                  <a:pt x="1210548" y="19600"/>
                  <a:pt x="1206164" y="15278"/>
                  <a:pt x="1206164" y="9877"/>
                </a:cubicBezTo>
                <a:cubicBezTo>
                  <a:pt x="1206164" y="4474"/>
                  <a:pt x="1210484" y="89"/>
                  <a:pt x="1215884" y="89"/>
                </a:cubicBezTo>
                <a:close/>
                <a:moveTo>
                  <a:pt x="1457105" y="87"/>
                </a:moveTo>
                <a:cubicBezTo>
                  <a:pt x="1462441" y="87"/>
                  <a:pt x="1466825" y="4536"/>
                  <a:pt x="1466825" y="9874"/>
                </a:cubicBezTo>
                <a:cubicBezTo>
                  <a:pt x="1466825" y="15213"/>
                  <a:pt x="1462505" y="19598"/>
                  <a:pt x="1457105" y="19598"/>
                </a:cubicBezTo>
                <a:cubicBezTo>
                  <a:pt x="1451705" y="19598"/>
                  <a:pt x="1447321" y="15276"/>
                  <a:pt x="1447321" y="9874"/>
                </a:cubicBezTo>
                <a:cubicBezTo>
                  <a:pt x="1447321" y="4472"/>
                  <a:pt x="1451705" y="87"/>
                  <a:pt x="1457105" y="87"/>
                </a:cubicBezTo>
                <a:close/>
                <a:moveTo>
                  <a:pt x="1698330" y="84"/>
                </a:moveTo>
                <a:cubicBezTo>
                  <a:pt x="1703731" y="84"/>
                  <a:pt x="1708116" y="4533"/>
                  <a:pt x="1708116" y="9871"/>
                </a:cubicBezTo>
                <a:cubicBezTo>
                  <a:pt x="1708116" y="15210"/>
                  <a:pt x="1703731" y="19595"/>
                  <a:pt x="1698330" y="19595"/>
                </a:cubicBezTo>
                <a:cubicBezTo>
                  <a:pt x="1692929" y="19595"/>
                  <a:pt x="1688545" y="15273"/>
                  <a:pt x="1688545" y="9871"/>
                </a:cubicBezTo>
                <a:cubicBezTo>
                  <a:pt x="1688545" y="4469"/>
                  <a:pt x="1692929" y="84"/>
                  <a:pt x="1698330" y="84"/>
                </a:cubicBezTo>
                <a:close/>
                <a:moveTo>
                  <a:pt x="1939580" y="82"/>
                </a:moveTo>
                <a:cubicBezTo>
                  <a:pt x="1944977" y="82"/>
                  <a:pt x="1949362" y="4531"/>
                  <a:pt x="1949362" y="9869"/>
                </a:cubicBezTo>
                <a:cubicBezTo>
                  <a:pt x="1949362" y="15208"/>
                  <a:pt x="1944916" y="19593"/>
                  <a:pt x="1939580" y="19593"/>
                </a:cubicBezTo>
                <a:cubicBezTo>
                  <a:pt x="1934242" y="19593"/>
                  <a:pt x="1929858" y="15271"/>
                  <a:pt x="1929858" y="9869"/>
                </a:cubicBezTo>
                <a:cubicBezTo>
                  <a:pt x="1929858" y="4467"/>
                  <a:pt x="1934178" y="82"/>
                  <a:pt x="1939580" y="82"/>
                </a:cubicBezTo>
                <a:close/>
                <a:moveTo>
                  <a:pt x="2180788" y="79"/>
                </a:moveTo>
                <a:cubicBezTo>
                  <a:pt x="2186189" y="79"/>
                  <a:pt x="2190577" y="4528"/>
                  <a:pt x="2190577" y="9866"/>
                </a:cubicBezTo>
                <a:cubicBezTo>
                  <a:pt x="2190577" y="15205"/>
                  <a:pt x="2186128" y="19590"/>
                  <a:pt x="2180788" y="19590"/>
                </a:cubicBezTo>
                <a:cubicBezTo>
                  <a:pt x="2175475" y="19590"/>
                  <a:pt x="2171080" y="15268"/>
                  <a:pt x="2171080" y="9866"/>
                </a:cubicBezTo>
                <a:cubicBezTo>
                  <a:pt x="2171080" y="4464"/>
                  <a:pt x="2175412" y="79"/>
                  <a:pt x="2180788" y="79"/>
                </a:cubicBezTo>
                <a:close/>
                <a:moveTo>
                  <a:pt x="2422035" y="76"/>
                </a:moveTo>
                <a:cubicBezTo>
                  <a:pt x="2427369" y="76"/>
                  <a:pt x="2431751" y="4525"/>
                  <a:pt x="2431751" y="9863"/>
                </a:cubicBezTo>
                <a:cubicBezTo>
                  <a:pt x="2431751" y="15202"/>
                  <a:pt x="2427432" y="19587"/>
                  <a:pt x="2422035" y="19587"/>
                </a:cubicBezTo>
                <a:cubicBezTo>
                  <a:pt x="2416636" y="19587"/>
                  <a:pt x="2412254" y="15265"/>
                  <a:pt x="2412254" y="9863"/>
                </a:cubicBezTo>
                <a:cubicBezTo>
                  <a:pt x="2412254" y="4461"/>
                  <a:pt x="2416636" y="76"/>
                  <a:pt x="2422035" y="76"/>
                </a:cubicBezTo>
                <a:close/>
                <a:moveTo>
                  <a:pt x="2663272" y="74"/>
                </a:moveTo>
                <a:cubicBezTo>
                  <a:pt x="2668609" y="74"/>
                  <a:pt x="2672996" y="4523"/>
                  <a:pt x="2672996" y="9861"/>
                </a:cubicBezTo>
                <a:cubicBezTo>
                  <a:pt x="2672996" y="15200"/>
                  <a:pt x="2668674" y="19585"/>
                  <a:pt x="2663272" y="19585"/>
                </a:cubicBezTo>
                <a:cubicBezTo>
                  <a:pt x="2657873" y="19585"/>
                  <a:pt x="2653489" y="15263"/>
                  <a:pt x="2653489" y="9861"/>
                </a:cubicBezTo>
                <a:cubicBezTo>
                  <a:pt x="2653489" y="4459"/>
                  <a:pt x="2657873" y="74"/>
                  <a:pt x="2663272" y="74"/>
                </a:cubicBezTo>
                <a:close/>
                <a:moveTo>
                  <a:pt x="2904569" y="71"/>
                </a:moveTo>
                <a:cubicBezTo>
                  <a:pt x="2909969" y="71"/>
                  <a:pt x="2914352" y="4520"/>
                  <a:pt x="2914352" y="9858"/>
                </a:cubicBezTo>
                <a:cubicBezTo>
                  <a:pt x="2914352" y="15197"/>
                  <a:pt x="2909969" y="19582"/>
                  <a:pt x="2904569" y="19582"/>
                </a:cubicBezTo>
                <a:cubicBezTo>
                  <a:pt x="2899171" y="19582"/>
                  <a:pt x="2894788" y="15260"/>
                  <a:pt x="2894788" y="9858"/>
                </a:cubicBezTo>
                <a:cubicBezTo>
                  <a:pt x="2894788" y="4456"/>
                  <a:pt x="2899171" y="71"/>
                  <a:pt x="2904569" y="71"/>
                </a:cubicBezTo>
                <a:close/>
                <a:moveTo>
                  <a:pt x="3145749" y="68"/>
                </a:moveTo>
                <a:cubicBezTo>
                  <a:pt x="3151147" y="68"/>
                  <a:pt x="3155530" y="4517"/>
                  <a:pt x="3155530" y="9855"/>
                </a:cubicBezTo>
                <a:cubicBezTo>
                  <a:pt x="3155530" y="15194"/>
                  <a:pt x="3151084" y="19579"/>
                  <a:pt x="3145749" y="19579"/>
                </a:cubicBezTo>
                <a:cubicBezTo>
                  <a:pt x="3140413" y="19579"/>
                  <a:pt x="3136030" y="15257"/>
                  <a:pt x="3136030" y="9855"/>
                </a:cubicBezTo>
                <a:cubicBezTo>
                  <a:pt x="3136030" y="4453"/>
                  <a:pt x="3140349" y="68"/>
                  <a:pt x="3145749" y="68"/>
                </a:cubicBezTo>
                <a:close/>
                <a:moveTo>
                  <a:pt x="3386956" y="66"/>
                </a:moveTo>
                <a:cubicBezTo>
                  <a:pt x="3392357" y="66"/>
                  <a:pt x="3396741" y="4515"/>
                  <a:pt x="3396741" y="9853"/>
                </a:cubicBezTo>
                <a:cubicBezTo>
                  <a:pt x="3396741" y="15192"/>
                  <a:pt x="3392294" y="19577"/>
                  <a:pt x="3386956" y="19577"/>
                </a:cubicBezTo>
                <a:cubicBezTo>
                  <a:pt x="3381619" y="19577"/>
                  <a:pt x="3377234" y="15255"/>
                  <a:pt x="3377234" y="9853"/>
                </a:cubicBezTo>
                <a:cubicBezTo>
                  <a:pt x="3377234" y="4451"/>
                  <a:pt x="3381555" y="66"/>
                  <a:pt x="3386956" y="66"/>
                </a:cubicBezTo>
                <a:close/>
                <a:moveTo>
                  <a:pt x="3628209" y="63"/>
                </a:moveTo>
                <a:cubicBezTo>
                  <a:pt x="3633528" y="63"/>
                  <a:pt x="3637930" y="4512"/>
                  <a:pt x="3637930" y="9850"/>
                </a:cubicBezTo>
                <a:cubicBezTo>
                  <a:pt x="3637930" y="15189"/>
                  <a:pt x="3633592" y="19574"/>
                  <a:pt x="3628209" y="19574"/>
                </a:cubicBezTo>
                <a:cubicBezTo>
                  <a:pt x="3622813" y="19574"/>
                  <a:pt x="3618428" y="15252"/>
                  <a:pt x="3618428" y="9850"/>
                </a:cubicBezTo>
                <a:cubicBezTo>
                  <a:pt x="3618428" y="4448"/>
                  <a:pt x="3622813" y="63"/>
                  <a:pt x="3628209" y="63"/>
                </a:cubicBezTo>
                <a:close/>
                <a:moveTo>
                  <a:pt x="3869427" y="61"/>
                </a:moveTo>
                <a:cubicBezTo>
                  <a:pt x="3874761" y="61"/>
                  <a:pt x="3879147" y="4510"/>
                  <a:pt x="3879147" y="9848"/>
                </a:cubicBezTo>
                <a:cubicBezTo>
                  <a:pt x="3879147" y="15187"/>
                  <a:pt x="3874826" y="19572"/>
                  <a:pt x="3869427" y="19572"/>
                </a:cubicBezTo>
                <a:cubicBezTo>
                  <a:pt x="3864029" y="19572"/>
                  <a:pt x="3859645" y="15250"/>
                  <a:pt x="3859645" y="9848"/>
                </a:cubicBezTo>
                <a:cubicBezTo>
                  <a:pt x="3859645" y="4446"/>
                  <a:pt x="3864029" y="61"/>
                  <a:pt x="3869427" y="61"/>
                </a:cubicBezTo>
                <a:close/>
                <a:moveTo>
                  <a:pt x="4110581" y="58"/>
                </a:moveTo>
                <a:cubicBezTo>
                  <a:pt x="4115984" y="58"/>
                  <a:pt x="4120362" y="4507"/>
                  <a:pt x="4120362" y="9845"/>
                </a:cubicBezTo>
                <a:cubicBezTo>
                  <a:pt x="4120362" y="15184"/>
                  <a:pt x="4115984" y="19569"/>
                  <a:pt x="4110581" y="19569"/>
                </a:cubicBezTo>
                <a:cubicBezTo>
                  <a:pt x="4105180" y="19569"/>
                  <a:pt x="4100797" y="15247"/>
                  <a:pt x="4100797" y="9845"/>
                </a:cubicBezTo>
                <a:cubicBezTo>
                  <a:pt x="4100797" y="4443"/>
                  <a:pt x="4105180" y="58"/>
                  <a:pt x="4110581" y="58"/>
                </a:cubicBezTo>
                <a:close/>
                <a:moveTo>
                  <a:pt x="4351806" y="55"/>
                </a:moveTo>
                <a:cubicBezTo>
                  <a:pt x="4357195" y="55"/>
                  <a:pt x="4361580" y="4504"/>
                  <a:pt x="4361580" y="9842"/>
                </a:cubicBezTo>
                <a:cubicBezTo>
                  <a:pt x="4361580" y="15181"/>
                  <a:pt x="4357195" y="19566"/>
                  <a:pt x="4351806" y="19566"/>
                </a:cubicBezTo>
                <a:cubicBezTo>
                  <a:pt x="4346397" y="19566"/>
                  <a:pt x="4342006" y="15244"/>
                  <a:pt x="4342006" y="9842"/>
                </a:cubicBezTo>
                <a:cubicBezTo>
                  <a:pt x="4342006" y="4440"/>
                  <a:pt x="4346397" y="55"/>
                  <a:pt x="4351806" y="55"/>
                </a:cubicBezTo>
                <a:close/>
                <a:moveTo>
                  <a:pt x="4593017" y="53"/>
                </a:moveTo>
                <a:cubicBezTo>
                  <a:pt x="4598413" y="53"/>
                  <a:pt x="4602795" y="4502"/>
                  <a:pt x="4602795" y="9840"/>
                </a:cubicBezTo>
                <a:cubicBezTo>
                  <a:pt x="4602795" y="15179"/>
                  <a:pt x="4598350" y="19564"/>
                  <a:pt x="4593017" y="19564"/>
                </a:cubicBezTo>
                <a:cubicBezTo>
                  <a:pt x="4587686" y="19564"/>
                  <a:pt x="4583304" y="15242"/>
                  <a:pt x="4583304" y="9840"/>
                </a:cubicBezTo>
                <a:cubicBezTo>
                  <a:pt x="4583304" y="4438"/>
                  <a:pt x="4587620" y="53"/>
                  <a:pt x="4593017" y="53"/>
                </a:cubicBezTo>
                <a:close/>
                <a:moveTo>
                  <a:pt x="4834252" y="50"/>
                </a:moveTo>
                <a:cubicBezTo>
                  <a:pt x="4839658" y="50"/>
                  <a:pt x="4844038" y="4499"/>
                  <a:pt x="4844038" y="9837"/>
                </a:cubicBezTo>
                <a:cubicBezTo>
                  <a:pt x="4844038" y="15176"/>
                  <a:pt x="4839595" y="19561"/>
                  <a:pt x="4834252" y="19561"/>
                </a:cubicBezTo>
                <a:cubicBezTo>
                  <a:pt x="4828915" y="19561"/>
                  <a:pt x="4824532" y="15239"/>
                  <a:pt x="4824532" y="9837"/>
                </a:cubicBezTo>
                <a:cubicBezTo>
                  <a:pt x="4824532" y="4435"/>
                  <a:pt x="4828851" y="50"/>
                  <a:pt x="4834252" y="50"/>
                </a:cubicBezTo>
                <a:close/>
                <a:moveTo>
                  <a:pt x="5075485" y="47"/>
                </a:moveTo>
                <a:cubicBezTo>
                  <a:pt x="5080819" y="47"/>
                  <a:pt x="5085201" y="4496"/>
                  <a:pt x="5085201" y="9834"/>
                </a:cubicBezTo>
                <a:cubicBezTo>
                  <a:pt x="5085201" y="15173"/>
                  <a:pt x="5080882" y="19558"/>
                  <a:pt x="5075485" y="19558"/>
                </a:cubicBezTo>
                <a:cubicBezTo>
                  <a:pt x="5070086" y="19558"/>
                  <a:pt x="5065704" y="15236"/>
                  <a:pt x="5065704" y="9834"/>
                </a:cubicBezTo>
                <a:cubicBezTo>
                  <a:pt x="5065704" y="4432"/>
                  <a:pt x="5070086" y="47"/>
                  <a:pt x="5075485" y="47"/>
                </a:cubicBezTo>
                <a:close/>
                <a:moveTo>
                  <a:pt x="5316710" y="45"/>
                </a:moveTo>
                <a:cubicBezTo>
                  <a:pt x="5322044" y="45"/>
                  <a:pt x="5326429" y="4494"/>
                  <a:pt x="5326429" y="9832"/>
                </a:cubicBezTo>
                <a:cubicBezTo>
                  <a:pt x="5326429" y="15171"/>
                  <a:pt x="5322105" y="19556"/>
                  <a:pt x="5316710" y="19556"/>
                </a:cubicBezTo>
                <a:cubicBezTo>
                  <a:pt x="5311314" y="19556"/>
                  <a:pt x="5306924" y="15234"/>
                  <a:pt x="5306924" y="9832"/>
                </a:cubicBezTo>
                <a:cubicBezTo>
                  <a:pt x="5306924" y="4430"/>
                  <a:pt x="5311314" y="45"/>
                  <a:pt x="5316710" y="45"/>
                </a:cubicBezTo>
                <a:close/>
                <a:moveTo>
                  <a:pt x="5557991" y="42"/>
                </a:moveTo>
                <a:cubicBezTo>
                  <a:pt x="5563391" y="42"/>
                  <a:pt x="5567774" y="4491"/>
                  <a:pt x="5567774" y="9829"/>
                </a:cubicBezTo>
                <a:cubicBezTo>
                  <a:pt x="5567774" y="15168"/>
                  <a:pt x="5563391" y="19553"/>
                  <a:pt x="5557991" y="19553"/>
                </a:cubicBezTo>
                <a:cubicBezTo>
                  <a:pt x="5552591" y="19553"/>
                  <a:pt x="5548208" y="15231"/>
                  <a:pt x="5548208" y="9829"/>
                </a:cubicBezTo>
                <a:cubicBezTo>
                  <a:pt x="5548208" y="4427"/>
                  <a:pt x="5552591" y="42"/>
                  <a:pt x="5557991" y="42"/>
                </a:cubicBezTo>
                <a:close/>
                <a:moveTo>
                  <a:pt x="5799205" y="40"/>
                </a:moveTo>
                <a:cubicBezTo>
                  <a:pt x="5804606" y="40"/>
                  <a:pt x="5808989" y="4488"/>
                  <a:pt x="5808989" y="9827"/>
                </a:cubicBezTo>
                <a:cubicBezTo>
                  <a:pt x="5808989" y="15166"/>
                  <a:pt x="5804542" y="19551"/>
                  <a:pt x="5799205" y="19551"/>
                </a:cubicBezTo>
                <a:cubicBezTo>
                  <a:pt x="5793870" y="19551"/>
                  <a:pt x="5789486" y="15229"/>
                  <a:pt x="5789486" y="9827"/>
                </a:cubicBezTo>
                <a:cubicBezTo>
                  <a:pt x="5789486" y="4425"/>
                  <a:pt x="5793806" y="40"/>
                  <a:pt x="5799205" y="40"/>
                </a:cubicBezTo>
                <a:close/>
                <a:moveTo>
                  <a:pt x="6040432" y="37"/>
                </a:moveTo>
                <a:cubicBezTo>
                  <a:pt x="6045832" y="37"/>
                  <a:pt x="6050216" y="4486"/>
                  <a:pt x="6050216" y="9824"/>
                </a:cubicBezTo>
                <a:cubicBezTo>
                  <a:pt x="6050216" y="15163"/>
                  <a:pt x="6045769" y="19548"/>
                  <a:pt x="6040432" y="19548"/>
                </a:cubicBezTo>
                <a:cubicBezTo>
                  <a:pt x="6035095" y="19548"/>
                  <a:pt x="6030712" y="15226"/>
                  <a:pt x="6030712" y="9824"/>
                </a:cubicBezTo>
                <a:cubicBezTo>
                  <a:pt x="6030712" y="4422"/>
                  <a:pt x="6035032" y="37"/>
                  <a:pt x="6040432" y="37"/>
                </a:cubicBezTo>
                <a:close/>
                <a:moveTo>
                  <a:pt x="6281661" y="34"/>
                </a:moveTo>
                <a:cubicBezTo>
                  <a:pt x="6286997" y="34"/>
                  <a:pt x="6291381" y="4483"/>
                  <a:pt x="6291381" y="9821"/>
                </a:cubicBezTo>
                <a:cubicBezTo>
                  <a:pt x="6291381" y="15160"/>
                  <a:pt x="6287061" y="19545"/>
                  <a:pt x="6281661" y="19545"/>
                </a:cubicBezTo>
                <a:cubicBezTo>
                  <a:pt x="6276261" y="19545"/>
                  <a:pt x="6271877" y="15223"/>
                  <a:pt x="6271877" y="9821"/>
                </a:cubicBezTo>
                <a:cubicBezTo>
                  <a:pt x="6271877" y="4419"/>
                  <a:pt x="6276261" y="34"/>
                  <a:pt x="6281661" y="34"/>
                </a:cubicBezTo>
                <a:close/>
                <a:moveTo>
                  <a:pt x="6522889" y="32"/>
                </a:moveTo>
                <a:cubicBezTo>
                  <a:pt x="6528225" y="32"/>
                  <a:pt x="6532610" y="4481"/>
                  <a:pt x="6532610" y="9819"/>
                </a:cubicBezTo>
                <a:cubicBezTo>
                  <a:pt x="6532610" y="15158"/>
                  <a:pt x="6528289" y="19543"/>
                  <a:pt x="6522889" y="19543"/>
                </a:cubicBezTo>
                <a:cubicBezTo>
                  <a:pt x="6517489" y="19543"/>
                  <a:pt x="6513105" y="15221"/>
                  <a:pt x="6513105" y="9819"/>
                </a:cubicBezTo>
                <a:cubicBezTo>
                  <a:pt x="6513105" y="4417"/>
                  <a:pt x="6517489" y="32"/>
                  <a:pt x="6522889" y="32"/>
                </a:cubicBezTo>
                <a:close/>
                <a:moveTo>
                  <a:pt x="6764118" y="29"/>
                </a:moveTo>
                <a:cubicBezTo>
                  <a:pt x="6769518" y="29"/>
                  <a:pt x="6773902" y="4478"/>
                  <a:pt x="6773902" y="9816"/>
                </a:cubicBezTo>
                <a:cubicBezTo>
                  <a:pt x="6773902" y="15155"/>
                  <a:pt x="6769518" y="19540"/>
                  <a:pt x="6764118" y="19540"/>
                </a:cubicBezTo>
                <a:cubicBezTo>
                  <a:pt x="6758718" y="19540"/>
                  <a:pt x="6754335" y="15218"/>
                  <a:pt x="6754335" y="9816"/>
                </a:cubicBezTo>
                <a:cubicBezTo>
                  <a:pt x="6754335" y="4414"/>
                  <a:pt x="6758718" y="29"/>
                  <a:pt x="6764118" y="29"/>
                </a:cubicBezTo>
                <a:close/>
                <a:moveTo>
                  <a:pt x="7005346" y="26"/>
                </a:moveTo>
                <a:cubicBezTo>
                  <a:pt x="7010746" y="26"/>
                  <a:pt x="7015130" y="4475"/>
                  <a:pt x="7015130" y="9813"/>
                </a:cubicBezTo>
                <a:cubicBezTo>
                  <a:pt x="7015130" y="15152"/>
                  <a:pt x="7010683" y="19537"/>
                  <a:pt x="7005346" y="19537"/>
                </a:cubicBezTo>
                <a:cubicBezTo>
                  <a:pt x="7000009" y="19537"/>
                  <a:pt x="6995626" y="15215"/>
                  <a:pt x="6995626" y="9813"/>
                </a:cubicBezTo>
                <a:cubicBezTo>
                  <a:pt x="6995626" y="4411"/>
                  <a:pt x="6999946" y="26"/>
                  <a:pt x="7005346" y="26"/>
                </a:cubicBezTo>
                <a:close/>
                <a:moveTo>
                  <a:pt x="7246575" y="24"/>
                </a:moveTo>
                <a:cubicBezTo>
                  <a:pt x="7251975" y="24"/>
                  <a:pt x="7256359" y="4473"/>
                  <a:pt x="7256359" y="9811"/>
                </a:cubicBezTo>
                <a:cubicBezTo>
                  <a:pt x="7256359" y="15150"/>
                  <a:pt x="7251912" y="19535"/>
                  <a:pt x="7246575" y="19535"/>
                </a:cubicBezTo>
                <a:cubicBezTo>
                  <a:pt x="7241238" y="19535"/>
                  <a:pt x="7236855" y="15213"/>
                  <a:pt x="7236855" y="9811"/>
                </a:cubicBezTo>
                <a:cubicBezTo>
                  <a:pt x="7236855" y="4409"/>
                  <a:pt x="7241175" y="24"/>
                  <a:pt x="7246575" y="24"/>
                </a:cubicBezTo>
                <a:close/>
                <a:moveTo>
                  <a:pt x="7487803" y="21"/>
                </a:moveTo>
                <a:cubicBezTo>
                  <a:pt x="7493139" y="21"/>
                  <a:pt x="7497524" y="4470"/>
                  <a:pt x="7497524" y="9808"/>
                </a:cubicBezTo>
                <a:cubicBezTo>
                  <a:pt x="7497524" y="15147"/>
                  <a:pt x="7493203" y="19532"/>
                  <a:pt x="7487803" y="19532"/>
                </a:cubicBezTo>
                <a:cubicBezTo>
                  <a:pt x="7482403" y="19532"/>
                  <a:pt x="7478019" y="15210"/>
                  <a:pt x="7478019" y="9808"/>
                </a:cubicBezTo>
                <a:cubicBezTo>
                  <a:pt x="7478019" y="4406"/>
                  <a:pt x="7482403" y="21"/>
                  <a:pt x="7487803" y="21"/>
                </a:cubicBezTo>
                <a:close/>
                <a:moveTo>
                  <a:pt x="7729032" y="18"/>
                </a:moveTo>
                <a:cubicBezTo>
                  <a:pt x="7734369" y="18"/>
                  <a:pt x="7738753" y="4467"/>
                  <a:pt x="7738753" y="9806"/>
                </a:cubicBezTo>
                <a:cubicBezTo>
                  <a:pt x="7738753" y="15144"/>
                  <a:pt x="7734432" y="19529"/>
                  <a:pt x="7729032" y="19529"/>
                </a:cubicBezTo>
                <a:cubicBezTo>
                  <a:pt x="7723632" y="19529"/>
                  <a:pt x="7719249" y="15207"/>
                  <a:pt x="7719249" y="9806"/>
                </a:cubicBezTo>
                <a:cubicBezTo>
                  <a:pt x="7719249" y="4403"/>
                  <a:pt x="7723632" y="18"/>
                  <a:pt x="7729032" y="18"/>
                </a:cubicBezTo>
                <a:close/>
                <a:moveTo>
                  <a:pt x="7970260" y="16"/>
                </a:moveTo>
                <a:cubicBezTo>
                  <a:pt x="7975661" y="16"/>
                  <a:pt x="7980044" y="4465"/>
                  <a:pt x="7980044" y="9803"/>
                </a:cubicBezTo>
                <a:cubicBezTo>
                  <a:pt x="7980044" y="15142"/>
                  <a:pt x="7975661" y="19527"/>
                  <a:pt x="7970260" y="19527"/>
                </a:cubicBezTo>
                <a:cubicBezTo>
                  <a:pt x="7964860" y="19527"/>
                  <a:pt x="7960477" y="15205"/>
                  <a:pt x="7960477" y="9803"/>
                </a:cubicBezTo>
                <a:cubicBezTo>
                  <a:pt x="7960477" y="4401"/>
                  <a:pt x="7964860" y="16"/>
                  <a:pt x="7970260" y="16"/>
                </a:cubicBezTo>
                <a:close/>
                <a:moveTo>
                  <a:pt x="8211553" y="13"/>
                </a:moveTo>
                <a:cubicBezTo>
                  <a:pt x="8216889" y="13"/>
                  <a:pt x="8221273" y="4462"/>
                  <a:pt x="8221273" y="9800"/>
                </a:cubicBezTo>
                <a:cubicBezTo>
                  <a:pt x="8221273" y="15139"/>
                  <a:pt x="8216953" y="19524"/>
                  <a:pt x="8211553" y="19524"/>
                </a:cubicBezTo>
                <a:cubicBezTo>
                  <a:pt x="8206152" y="19524"/>
                  <a:pt x="8201769" y="15202"/>
                  <a:pt x="8201769" y="9800"/>
                </a:cubicBezTo>
                <a:cubicBezTo>
                  <a:pt x="8201769" y="4398"/>
                  <a:pt x="8206152" y="13"/>
                  <a:pt x="8211553" y="13"/>
                </a:cubicBezTo>
                <a:close/>
                <a:moveTo>
                  <a:pt x="8452781" y="11"/>
                </a:moveTo>
                <a:cubicBezTo>
                  <a:pt x="8458181" y="11"/>
                  <a:pt x="8462566" y="4460"/>
                  <a:pt x="8462566" y="9798"/>
                </a:cubicBezTo>
                <a:cubicBezTo>
                  <a:pt x="8462566" y="15137"/>
                  <a:pt x="8458118" y="19522"/>
                  <a:pt x="8452781" y="19522"/>
                </a:cubicBezTo>
                <a:cubicBezTo>
                  <a:pt x="8447445" y="19522"/>
                  <a:pt x="8443061" y="15200"/>
                  <a:pt x="8443061" y="9798"/>
                </a:cubicBezTo>
                <a:cubicBezTo>
                  <a:pt x="8443061" y="4396"/>
                  <a:pt x="8447381" y="11"/>
                  <a:pt x="8452781" y="11"/>
                </a:cubicBezTo>
                <a:close/>
                <a:moveTo>
                  <a:pt x="8694009" y="8"/>
                </a:moveTo>
                <a:cubicBezTo>
                  <a:pt x="8699346" y="8"/>
                  <a:pt x="8703730" y="4457"/>
                  <a:pt x="8703730" y="9795"/>
                </a:cubicBezTo>
                <a:cubicBezTo>
                  <a:pt x="8703730" y="15134"/>
                  <a:pt x="8699346" y="19519"/>
                  <a:pt x="8694009" y="19519"/>
                </a:cubicBezTo>
                <a:cubicBezTo>
                  <a:pt x="8688673" y="19519"/>
                  <a:pt x="8684289" y="15197"/>
                  <a:pt x="8684289" y="9795"/>
                </a:cubicBezTo>
                <a:cubicBezTo>
                  <a:pt x="8684289" y="4393"/>
                  <a:pt x="8688609" y="8"/>
                  <a:pt x="8694009" y="8"/>
                </a:cubicBezTo>
                <a:close/>
                <a:moveTo>
                  <a:pt x="8935237" y="5"/>
                </a:moveTo>
                <a:cubicBezTo>
                  <a:pt x="8940574" y="5"/>
                  <a:pt x="8944958" y="4454"/>
                  <a:pt x="8944958" y="9792"/>
                </a:cubicBezTo>
                <a:cubicBezTo>
                  <a:pt x="8944958" y="15131"/>
                  <a:pt x="8940638" y="19516"/>
                  <a:pt x="8935237" y="19516"/>
                </a:cubicBezTo>
                <a:cubicBezTo>
                  <a:pt x="8929837" y="19516"/>
                  <a:pt x="8925454" y="15194"/>
                  <a:pt x="8925454" y="9792"/>
                </a:cubicBezTo>
                <a:cubicBezTo>
                  <a:pt x="8925454" y="4390"/>
                  <a:pt x="8929837" y="5"/>
                  <a:pt x="8935237" y="5"/>
                </a:cubicBezTo>
                <a:close/>
                <a:moveTo>
                  <a:pt x="9176467" y="3"/>
                </a:moveTo>
                <a:cubicBezTo>
                  <a:pt x="9181803" y="3"/>
                  <a:pt x="9186187" y="4452"/>
                  <a:pt x="9186187" y="9790"/>
                </a:cubicBezTo>
                <a:cubicBezTo>
                  <a:pt x="9186187" y="15129"/>
                  <a:pt x="9181867" y="19514"/>
                  <a:pt x="9176467" y="19514"/>
                </a:cubicBezTo>
                <a:cubicBezTo>
                  <a:pt x="9171066" y="19514"/>
                  <a:pt x="9166683" y="15192"/>
                  <a:pt x="9166683" y="9790"/>
                </a:cubicBezTo>
                <a:cubicBezTo>
                  <a:pt x="9166683" y="4388"/>
                  <a:pt x="9171066" y="3"/>
                  <a:pt x="9176467" y="3"/>
                </a:cubicBezTo>
                <a:close/>
                <a:moveTo>
                  <a:pt x="9417695" y="0"/>
                </a:moveTo>
                <a:cubicBezTo>
                  <a:pt x="9423031" y="0"/>
                  <a:pt x="9427416" y="4449"/>
                  <a:pt x="9427416" y="9787"/>
                </a:cubicBezTo>
                <a:cubicBezTo>
                  <a:pt x="9427416" y="15126"/>
                  <a:pt x="9423095" y="19511"/>
                  <a:pt x="9417695" y="19511"/>
                </a:cubicBezTo>
                <a:cubicBezTo>
                  <a:pt x="9412295" y="19511"/>
                  <a:pt x="9407911" y="15189"/>
                  <a:pt x="9407911" y="9787"/>
                </a:cubicBezTo>
                <a:cubicBezTo>
                  <a:pt x="9407911" y="4385"/>
                  <a:pt x="9412295" y="0"/>
                  <a:pt x="9417695" y="0"/>
                </a:cubicBezTo>
                <a:close/>
              </a:path>
            </a:pathLst>
          </a:custGeom>
          <a:gradFill>
            <a:gsLst>
              <a:gs pos="0">
                <a:schemeClr val="bg1"/>
              </a:gs>
              <a:gs pos="100000">
                <a:schemeClr val="accent3"/>
              </a:gs>
            </a:gsLst>
            <a:path path="circle">
              <a:fillToRect r="100000" b="100000"/>
            </a:path>
          </a:gradFill>
          <a:ln w="634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D2D2DFC-14EA-3D00-28F7-3F738667B610}"/>
              </a:ext>
            </a:extLst>
          </p:cNvPr>
          <p:cNvSpPr>
            <a:spLocks noGrp="1"/>
          </p:cNvSpPr>
          <p:nvPr>
            <p:ph type="title"/>
          </p:nvPr>
        </p:nvSpPr>
        <p:spPr/>
        <p:txBody>
          <a:bodyPr/>
          <a:lstStyle/>
          <a:p>
            <a:r>
              <a:rPr lang="es-HN" b="1" i="0" dirty="0">
                <a:solidFill>
                  <a:srgbClr val="00004F"/>
                </a:solidFill>
                <a:effectLst/>
              </a:rPr>
              <a:t>Análisis del Gráfico</a:t>
            </a:r>
            <a:endParaRPr lang="en-US" dirty="0"/>
          </a:p>
        </p:txBody>
      </p:sp>
      <p:sp>
        <p:nvSpPr>
          <p:cNvPr id="5" name="Text Placeholder 9">
            <a:extLst>
              <a:ext uri="{FF2B5EF4-FFF2-40B4-BE49-F238E27FC236}">
                <a16:creationId xmlns:a16="http://schemas.microsoft.com/office/drawing/2014/main" id="{9ADBC457-984E-404F-4725-BFD02D91C5E7}"/>
              </a:ext>
            </a:extLst>
          </p:cNvPr>
          <p:cNvSpPr txBox="1">
            <a:spLocks/>
          </p:cNvSpPr>
          <p:nvPr/>
        </p:nvSpPr>
        <p:spPr>
          <a:xfrm>
            <a:off x="446572" y="858837"/>
            <a:ext cx="3534413" cy="251791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400" b="0" i="0" kern="1200">
                <a:solidFill>
                  <a:schemeClr val="tx1"/>
                </a:solidFill>
                <a:latin typeface="+mn-lt"/>
                <a:ea typeface="+mn-ea"/>
                <a:cs typeface="+mn-cs"/>
              </a:defRPr>
            </a:lvl1pPr>
            <a:lvl2pPr marL="230188" indent="-230188" algn="l" defTabSz="914400" rtl="0" eaLnBrk="1" latinLnBrk="0" hangingPunct="1">
              <a:lnSpc>
                <a:spcPct val="120000"/>
              </a:lnSpc>
              <a:spcBef>
                <a:spcPts val="0"/>
              </a:spcBef>
              <a:spcAft>
                <a:spcPts val="600"/>
              </a:spcAft>
              <a:buFont typeface="Arial" panose="020B0604020202020204" pitchFamily="34" charset="0"/>
              <a:buChar char="•"/>
              <a:tabLst/>
              <a:defRPr sz="1400" b="0" i="0" kern="1200">
                <a:solidFill>
                  <a:schemeClr val="tx1"/>
                </a:solidFill>
                <a:latin typeface="+mn-lt"/>
                <a:ea typeface="+mn-ea"/>
                <a:cs typeface="+mn-cs"/>
              </a:defRPr>
            </a:lvl2pPr>
            <a:lvl3pPr marL="476250" indent="-252413" algn="l" defTabSz="914400" rtl="0" eaLnBrk="1" latinLnBrk="0" hangingPunct="1">
              <a:lnSpc>
                <a:spcPct val="120000"/>
              </a:lnSpc>
              <a:spcBef>
                <a:spcPts val="0"/>
              </a:spcBef>
              <a:spcAft>
                <a:spcPts val="600"/>
              </a:spcAft>
              <a:buClrTx/>
              <a:buSzPct val="100000"/>
              <a:buFont typeface="Arial" panose="020B0604020202020204" pitchFamily="34" charset="0"/>
              <a:buChar char="•"/>
              <a:tabLst/>
              <a:defRPr sz="1400" b="0" i="0" kern="1200">
                <a:solidFill>
                  <a:schemeClr val="tx1"/>
                </a:solidFill>
                <a:latin typeface="+mn-lt"/>
                <a:ea typeface="+mn-ea"/>
                <a:cs typeface="+mn-cs"/>
              </a:defRPr>
            </a:lvl3pPr>
            <a:lvl4pPr marL="7938" indent="0" algn="l" defTabSz="914400" rtl="0" eaLnBrk="1" latinLnBrk="0" hangingPunct="1">
              <a:lnSpc>
                <a:spcPct val="120000"/>
              </a:lnSpc>
              <a:spcBef>
                <a:spcPts val="0"/>
              </a:spcBef>
              <a:spcAft>
                <a:spcPts val="0"/>
              </a:spcAft>
              <a:buFont typeface="Arial" panose="020B0604020202020204" pitchFamily="34" charset="0"/>
              <a:buNone/>
              <a:tabLst/>
              <a:defRPr sz="1800" b="0" i="0" kern="1200" cap="all" baseline="0">
                <a:solidFill>
                  <a:schemeClr val="accent3"/>
                </a:solidFill>
                <a:latin typeface="+mj-lt"/>
                <a:ea typeface="+mn-ea"/>
                <a:cs typeface="+mn-cs"/>
              </a:defRPr>
            </a:lvl4pPr>
            <a:lvl5pPr marL="7938" indent="0" algn="l" defTabSz="914400" rtl="0" eaLnBrk="1" latinLnBrk="0" hangingPunct="1">
              <a:lnSpc>
                <a:spcPct val="120000"/>
              </a:lnSpc>
              <a:spcBef>
                <a:spcPts val="0"/>
              </a:spcBef>
              <a:spcAft>
                <a:spcPts val="0"/>
              </a:spcAft>
              <a:buFont typeface="Arial" panose="020B0604020202020204" pitchFamily="34" charset="0"/>
              <a:buNone/>
              <a:tabLst/>
              <a:defRPr sz="1200" b="0" i="0" kern="1200" cap="all" spc="200" baseline="0">
                <a:solidFill>
                  <a:schemeClr val="tx2"/>
                </a:solidFill>
                <a:latin typeface="WP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HN" sz="1300" b="1" dirty="0">
                <a:latin typeface="+mj-lt"/>
              </a:rPr>
              <a:t>. Evolución del Mercado (2023–2025):</a:t>
            </a:r>
          </a:p>
          <a:p>
            <a:r>
              <a:rPr lang="es-HN" sz="1200" dirty="0"/>
              <a:t>El comportamiento de la inversión en la categoría de pinturas muestra una tendencia cíclica bastante marcada. El </a:t>
            </a:r>
            <a:r>
              <a:rPr lang="es-HN" sz="1200" b="1" dirty="0"/>
              <a:t>2024 fue el año "pico"</a:t>
            </a:r>
            <a:r>
              <a:rPr lang="es-HN" sz="1200" dirty="0"/>
              <a:t>, donde vimos el punto más alto de competencia publicitaria en el país. Sin embargo, al cierre de </a:t>
            </a:r>
            <a:r>
              <a:rPr lang="es-HN" sz="1200" b="1" dirty="0"/>
              <a:t>diciembre de 2025</a:t>
            </a:r>
            <a:r>
              <a:rPr lang="es-HN" sz="1200" dirty="0"/>
              <a:t>, se confirma una fuerte contracción, nivelando la inversión a cifras muy similares a las que vimos en 2023. Esto nos indica que el mercado ha regresado a su ritmo habitual tras un año de gasto extraordinario.</a:t>
            </a:r>
          </a:p>
          <a:p>
            <a:r>
              <a:rPr lang="es-HN" sz="1200" dirty="0"/>
              <a:t> </a:t>
            </a:r>
            <a:r>
              <a:rPr lang="es-HN" sz="1300" b="1" dirty="0">
                <a:latin typeface="+mj-lt"/>
              </a:rPr>
              <a:t>Desempeño Reciente (2025 YTD):</a:t>
            </a:r>
          </a:p>
          <a:p>
            <a:r>
              <a:rPr lang="es-HN" sz="1200" dirty="0"/>
              <a:t>Al completar los datos de </a:t>
            </a:r>
            <a:r>
              <a:rPr lang="es-HN" sz="1200" b="1" dirty="0"/>
              <a:t>diciembre de 2025</a:t>
            </a:r>
            <a:r>
              <a:rPr lang="es-HN" sz="1200" dirty="0"/>
              <a:t>, la inversión refleja una desaceleración notable en comparación con el dinamismo que tuvo el sector en 2024. Aunque la reducción es significativa frente al año anterior, este ajuste final sugiere que las marcas han pasado a una etapa de </a:t>
            </a:r>
            <a:r>
              <a:rPr lang="es-HN" sz="1200" b="1" dirty="0"/>
              <a:t>"cuidar más el presupuesto"</a:t>
            </a:r>
            <a:r>
              <a:rPr lang="es-HN" sz="1200" dirty="0"/>
              <a:t>. Se está priorizando la eficiencia y el control estricto del gasto, dejando atrás la agresividad competitiva que dominó el mercado el año pasado para enfocarse en una operación más rentable y estratégica.</a:t>
            </a:r>
          </a:p>
        </p:txBody>
      </p:sp>
      <p:graphicFrame>
        <p:nvGraphicFramePr>
          <p:cNvPr id="4" name="Gráfico 3">
            <a:extLst>
              <a:ext uri="{FF2B5EF4-FFF2-40B4-BE49-F238E27FC236}">
                <a16:creationId xmlns:a16="http://schemas.microsoft.com/office/drawing/2014/main" id="{24325ADC-6566-FF96-D8A2-39CE25C53663}"/>
              </a:ext>
            </a:extLst>
          </p:cNvPr>
          <p:cNvGraphicFramePr/>
          <p:nvPr>
            <p:extLst>
              <p:ext uri="{D42A27DB-BD31-4B8C-83A1-F6EECF244321}">
                <p14:modId xmlns:p14="http://schemas.microsoft.com/office/powerpoint/2010/main" val="3941338946"/>
              </p:ext>
            </p:extLst>
          </p:nvPr>
        </p:nvGraphicFramePr>
        <p:xfrm>
          <a:off x="4425695" y="993058"/>
          <a:ext cx="7326451" cy="48765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a:extLst>
              <a:ext uri="{FF2B5EF4-FFF2-40B4-BE49-F238E27FC236}">
                <a16:creationId xmlns:a16="http://schemas.microsoft.com/office/drawing/2014/main" id="{ECE325B4-A706-F8E1-4F9E-455E1E11C2C4}"/>
              </a:ext>
            </a:extLst>
          </p:cNvPr>
          <p:cNvGraphicFramePr/>
          <p:nvPr>
            <p:extLst>
              <p:ext uri="{D42A27DB-BD31-4B8C-83A1-F6EECF244321}">
                <p14:modId xmlns:p14="http://schemas.microsoft.com/office/powerpoint/2010/main" val="1989162612"/>
              </p:ext>
            </p:extLst>
          </p:nvPr>
        </p:nvGraphicFramePr>
        <p:xfrm>
          <a:off x="9259152" y="2290354"/>
          <a:ext cx="2492994" cy="3430125"/>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a:extLst>
              <a:ext uri="{FF2B5EF4-FFF2-40B4-BE49-F238E27FC236}">
                <a16:creationId xmlns:a16="http://schemas.microsoft.com/office/drawing/2014/main" id="{4A3E3773-1077-3D41-B05D-A28565370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28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6807E-ADF0-1A99-A0EE-E6C837A46BA1}"/>
            </a:ext>
          </a:extLst>
        </p:cNvPr>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C712EA9A-58BD-28BA-8010-C2B945321086}"/>
              </a:ext>
            </a:extLst>
          </p:cNvPr>
          <p:cNvGraphicFramePr/>
          <p:nvPr>
            <p:extLst>
              <p:ext uri="{D42A27DB-BD31-4B8C-83A1-F6EECF244321}">
                <p14:modId xmlns:p14="http://schemas.microsoft.com/office/powerpoint/2010/main" val="1286149499"/>
              </p:ext>
            </p:extLst>
          </p:nvPr>
        </p:nvGraphicFramePr>
        <p:xfrm>
          <a:off x="73151" y="2467257"/>
          <a:ext cx="7326451" cy="3852618"/>
        </p:xfrm>
        <a:graphic>
          <a:graphicData uri="http://schemas.openxmlformats.org/drawingml/2006/chart">
            <c:chart xmlns:c="http://schemas.openxmlformats.org/drawingml/2006/chart" xmlns:r="http://schemas.openxmlformats.org/officeDocument/2006/relationships" r:id="rId2"/>
          </a:graphicData>
        </a:graphic>
      </p:graphicFrame>
      <p:pic>
        <p:nvPicPr>
          <p:cNvPr id="14" name="Picture Placeholder 13" descr="Fondo de polvo de color amarillo y naranja">
            <a:extLst>
              <a:ext uri="{FF2B5EF4-FFF2-40B4-BE49-F238E27FC236}">
                <a16:creationId xmlns:a16="http://schemas.microsoft.com/office/drawing/2014/main" id="{7F0982FC-624F-6D83-D5AE-75B4DB11B028}"/>
              </a:ext>
            </a:extLst>
          </p:cNvPr>
          <p:cNvPicPr>
            <a:picLocks noGrp="1" noChangeAspect="1"/>
          </p:cNvPicPr>
          <p:nvPr>
            <p:ph type="pic" sz="quarter" idx="10"/>
          </p:nvPr>
        </p:nvPicPr>
        <p:blipFill>
          <a:blip r:embed="rId3"/>
          <a:srcRect l="15728" r="15728"/>
          <a:stretch/>
        </p:blipFill>
        <p:spPr>
          <a:xfrm>
            <a:off x="7075356" y="1882775"/>
            <a:ext cx="5116643" cy="4975225"/>
          </a:xfrm>
        </p:spPr>
      </p:pic>
      <p:sp>
        <p:nvSpPr>
          <p:cNvPr id="2" name="Title 1">
            <a:extLst>
              <a:ext uri="{FF2B5EF4-FFF2-40B4-BE49-F238E27FC236}">
                <a16:creationId xmlns:a16="http://schemas.microsoft.com/office/drawing/2014/main" id="{ACB1F1CB-C5C6-3513-9FB2-3410CA8A40A9}"/>
              </a:ext>
            </a:extLst>
          </p:cNvPr>
          <p:cNvSpPr>
            <a:spLocks noGrp="1"/>
          </p:cNvSpPr>
          <p:nvPr>
            <p:ph type="title"/>
          </p:nvPr>
        </p:nvSpPr>
        <p:spPr>
          <a:xfrm>
            <a:off x="357188" y="249795"/>
            <a:ext cx="5738812" cy="987425"/>
          </a:xfrm>
        </p:spPr>
        <p:txBody>
          <a:bodyPr/>
          <a:lstStyle/>
          <a:p>
            <a:r>
              <a:rPr lang="es-HN" sz="1200" dirty="0">
                <a:latin typeface="+mn-lt"/>
              </a:rPr>
              <a:t>TV sigue siendo "el rey", pero con menos fuerza: La televisión se mantiene como el medio principal con el 68% de la inversión. Sin embargo, perdió peso frente al 72% que tenía en 2024, señal de que las marcas están diversificando su presupuesto.</a:t>
            </a:r>
            <a:br>
              <a:rPr lang="es-HN" sz="1200" dirty="0">
                <a:latin typeface="+mn-lt"/>
              </a:rPr>
            </a:br>
            <a:br>
              <a:rPr lang="es-HN" sz="1200" dirty="0">
                <a:latin typeface="+mn-lt"/>
              </a:rPr>
            </a:br>
            <a:r>
              <a:rPr lang="es-HN" sz="1200" b="1" dirty="0">
                <a:latin typeface="+mn-lt"/>
              </a:rPr>
              <a:t>El gran salto de "Exteriores":</a:t>
            </a:r>
            <a:r>
              <a:rPr lang="es-HN" sz="1200" dirty="0">
                <a:latin typeface="+mn-lt"/>
              </a:rPr>
              <a:t> Es la sorpresa del año. La publicidad en vallas y mupis </a:t>
            </a:r>
            <a:r>
              <a:rPr lang="es-HN" sz="1200" b="1" dirty="0">
                <a:latin typeface="+mn-lt"/>
              </a:rPr>
              <a:t>se duplicó</a:t>
            </a:r>
            <a:r>
              <a:rPr lang="es-HN" sz="1200" dirty="0">
                <a:latin typeface="+mn-lt"/>
              </a:rPr>
              <a:t>, pasando de un 6% a un </a:t>
            </a:r>
            <a:r>
              <a:rPr lang="es-HN" sz="1200" b="1" dirty="0">
                <a:latin typeface="+mn-lt"/>
              </a:rPr>
              <a:t>13% de participación</a:t>
            </a:r>
            <a:r>
              <a:rPr lang="es-HN" sz="1200" dirty="0">
                <a:latin typeface="+mn-lt"/>
              </a:rPr>
              <a:t>. En 2025, las marcas apostaron fuerte por estar presentes en las calles de Honduras.</a:t>
            </a:r>
            <a:br>
              <a:rPr lang="es-HN" sz="1200" dirty="0">
                <a:latin typeface="+mn-lt"/>
              </a:rPr>
            </a:br>
            <a:br>
              <a:rPr lang="es-HN" sz="1200" dirty="0">
                <a:latin typeface="+mn-lt"/>
              </a:rPr>
            </a:br>
            <a:r>
              <a:rPr lang="es-HN" sz="1200" b="1" dirty="0">
                <a:latin typeface="+mn-lt"/>
              </a:rPr>
              <a:t>Radio y Prensa en retroceso:</a:t>
            </a:r>
            <a:r>
              <a:rPr lang="es-HN" sz="1200" dirty="0">
                <a:latin typeface="+mn-lt"/>
              </a:rPr>
              <a:t> La Radio bajó del 20% al </a:t>
            </a:r>
            <a:r>
              <a:rPr lang="es-HN" sz="1200" b="1" dirty="0">
                <a:latin typeface="+mn-lt"/>
              </a:rPr>
              <a:t>17%</a:t>
            </a:r>
            <a:r>
              <a:rPr lang="es-HN" sz="1200" dirty="0">
                <a:latin typeface="+mn-lt"/>
              </a:rPr>
              <a:t>, y la Prensa sigue teniendo una participación mínima. El presupuesto que antes iba a estos medios se movió principalmente a las calles (Exteriores).</a:t>
            </a:r>
          </a:p>
        </p:txBody>
      </p:sp>
      <p:sp>
        <p:nvSpPr>
          <p:cNvPr id="5" name="Text Placeholder 4">
            <a:extLst>
              <a:ext uri="{FF2B5EF4-FFF2-40B4-BE49-F238E27FC236}">
                <a16:creationId xmlns:a16="http://schemas.microsoft.com/office/drawing/2014/main" id="{43691A2F-AA49-EF1B-BED2-B776BA11F611}"/>
              </a:ext>
            </a:extLst>
          </p:cNvPr>
          <p:cNvSpPr>
            <a:spLocks noGrp="1"/>
          </p:cNvSpPr>
          <p:nvPr>
            <p:ph type="body" sz="quarter" idx="15"/>
          </p:nvPr>
        </p:nvSpPr>
        <p:spPr/>
        <p:txBody>
          <a:bodyPr/>
          <a:lstStyle/>
          <a:p>
            <a:endParaRPr lang="en-US"/>
          </a:p>
        </p:txBody>
      </p:sp>
      <p:sp>
        <p:nvSpPr>
          <p:cNvPr id="6" name="Footer Placeholder 5">
            <a:extLst>
              <a:ext uri="{FF2B5EF4-FFF2-40B4-BE49-F238E27FC236}">
                <a16:creationId xmlns:a16="http://schemas.microsoft.com/office/drawing/2014/main" id="{9F1BBCF9-B796-2E28-C133-218AD856A94C}"/>
              </a:ext>
            </a:extLst>
          </p:cNvPr>
          <p:cNvSpPr>
            <a:spLocks noGrp="1"/>
          </p:cNvSpPr>
          <p:nvPr>
            <p:ph type="ftr" sz="quarter" idx="16"/>
          </p:nvPr>
        </p:nvSpPr>
        <p:spPr/>
        <p:txBody>
          <a:bodyPr/>
          <a:lstStyle/>
          <a:p>
            <a:r>
              <a:rPr lang="es-HN" dirty="0"/>
              <a:t>Fuente: Publisearch al septiembre 2025</a:t>
            </a:r>
            <a:endParaRPr lang="en-US" dirty="0"/>
          </a:p>
        </p:txBody>
      </p:sp>
      <p:sp>
        <p:nvSpPr>
          <p:cNvPr id="7" name="Slide Number Placeholder 6">
            <a:extLst>
              <a:ext uri="{FF2B5EF4-FFF2-40B4-BE49-F238E27FC236}">
                <a16:creationId xmlns:a16="http://schemas.microsoft.com/office/drawing/2014/main" id="{21BCF616-85FF-3408-5A52-53B1AEBA43E8}"/>
              </a:ext>
            </a:extLst>
          </p:cNvPr>
          <p:cNvSpPr>
            <a:spLocks noGrp="1"/>
          </p:cNvSpPr>
          <p:nvPr>
            <p:ph type="sldNum" sz="quarter" idx="17"/>
          </p:nvPr>
        </p:nvSpPr>
        <p:spPr/>
        <p:txBody>
          <a:bodyPr/>
          <a:lstStyle/>
          <a:p>
            <a:fld id="{1E4E4A48-B3C9-B942-90EF-ECA811FD1626}" type="slidenum">
              <a:rPr lang="en-US" smtClean="0"/>
              <a:pPr/>
              <a:t>9</a:t>
            </a:fld>
            <a:endParaRPr lang="en-US"/>
          </a:p>
        </p:txBody>
      </p:sp>
      <p:sp>
        <p:nvSpPr>
          <p:cNvPr id="10" name="Rectangle 9">
            <a:extLst>
              <a:ext uri="{FF2B5EF4-FFF2-40B4-BE49-F238E27FC236}">
                <a16:creationId xmlns:a16="http://schemas.microsoft.com/office/drawing/2014/main" id="{B1384570-B67E-77F4-98BC-AFA92BD817F9}"/>
              </a:ext>
            </a:extLst>
          </p:cNvPr>
          <p:cNvSpPr/>
          <p:nvPr/>
        </p:nvSpPr>
        <p:spPr>
          <a:xfrm rot="5400000" flipH="1" flipV="1">
            <a:off x="7078261" y="2741985"/>
            <a:ext cx="4113110" cy="4118919"/>
          </a:xfrm>
          <a:prstGeom prst="rect">
            <a:avLst/>
          </a:prstGeom>
          <a:gradFill flip="none" rotWithShape="1">
            <a:gsLst>
              <a:gs pos="67000">
                <a:schemeClr val="accent3">
                  <a:alpha val="0"/>
                </a:schemeClr>
              </a:gs>
              <a:gs pos="13000">
                <a:schemeClr val="accent3"/>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ectangle 14">
            <a:extLst>
              <a:ext uri="{FF2B5EF4-FFF2-40B4-BE49-F238E27FC236}">
                <a16:creationId xmlns:a16="http://schemas.microsoft.com/office/drawing/2014/main" id="{94D52E5F-A7C1-B000-18F6-C70E997C8CC9}"/>
              </a:ext>
            </a:extLst>
          </p:cNvPr>
          <p:cNvSpPr/>
          <p:nvPr/>
        </p:nvSpPr>
        <p:spPr>
          <a:xfrm>
            <a:off x="5678098" y="2467257"/>
            <a:ext cx="2787794" cy="3430125"/>
          </a:xfrm>
          <a:prstGeom prst="rect">
            <a:avLst/>
          </a:prstGeom>
          <a:gradFill>
            <a:gsLst>
              <a:gs pos="100000">
                <a:schemeClr val="accent5"/>
              </a:gs>
              <a:gs pos="0">
                <a:schemeClr val="accent6"/>
              </a:gs>
            </a:gsLst>
            <a:lin ang="166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Gráfico 3">
            <a:extLst>
              <a:ext uri="{FF2B5EF4-FFF2-40B4-BE49-F238E27FC236}">
                <a16:creationId xmlns:a16="http://schemas.microsoft.com/office/drawing/2014/main" id="{DB3E082C-280E-EA46-8CC0-1F6E414C3D54}"/>
              </a:ext>
            </a:extLst>
          </p:cNvPr>
          <p:cNvGraphicFramePr/>
          <p:nvPr>
            <p:extLst>
              <p:ext uri="{D42A27DB-BD31-4B8C-83A1-F6EECF244321}">
                <p14:modId xmlns:p14="http://schemas.microsoft.com/office/powerpoint/2010/main" val="1191708206"/>
              </p:ext>
            </p:extLst>
          </p:nvPr>
        </p:nvGraphicFramePr>
        <p:xfrm>
          <a:off x="5678098" y="2744889"/>
          <a:ext cx="2492994" cy="3430125"/>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a:extLst>
              <a:ext uri="{FF2B5EF4-FFF2-40B4-BE49-F238E27FC236}">
                <a16:creationId xmlns:a16="http://schemas.microsoft.com/office/drawing/2014/main" id="{A3F29F9E-8766-0F45-ABDE-1D2FF25C7071}"/>
              </a:ext>
            </a:extLst>
          </p:cNvPr>
          <p:cNvSpPr txBox="1"/>
          <p:nvPr/>
        </p:nvSpPr>
        <p:spPr>
          <a:xfrm>
            <a:off x="6924595" y="3960527"/>
            <a:ext cx="267702" cy="174215"/>
          </a:xfrm>
          <a:prstGeom prst="rect">
            <a:avLst/>
          </a:prstGeom>
          <a:noFill/>
        </p:spPr>
        <p:txBody>
          <a:bodyPr wrap="none" lIns="0" tIns="0" rIns="0" bIns="0" rtlCol="0">
            <a:spAutoFit/>
          </a:bodyPr>
          <a:lstStyle/>
          <a:p>
            <a:pPr algn="l">
              <a:lnSpc>
                <a:spcPct val="110000"/>
              </a:lnSpc>
              <a:spcAft>
                <a:spcPts val="600"/>
              </a:spcAft>
            </a:pPr>
            <a:r>
              <a:rPr lang="es-HN" sz="1100" noProof="1"/>
              <a:t>72%</a:t>
            </a:r>
          </a:p>
        </p:txBody>
      </p:sp>
      <p:sp>
        <p:nvSpPr>
          <p:cNvPr id="12" name="CuadroTexto 11">
            <a:extLst>
              <a:ext uri="{FF2B5EF4-FFF2-40B4-BE49-F238E27FC236}">
                <a16:creationId xmlns:a16="http://schemas.microsoft.com/office/drawing/2014/main" id="{880DA1BC-6BDE-164C-8CBB-E87235BAE492}"/>
              </a:ext>
            </a:extLst>
          </p:cNvPr>
          <p:cNvSpPr txBox="1"/>
          <p:nvPr/>
        </p:nvSpPr>
        <p:spPr>
          <a:xfrm>
            <a:off x="7605113" y="4601718"/>
            <a:ext cx="277320" cy="174215"/>
          </a:xfrm>
          <a:prstGeom prst="rect">
            <a:avLst/>
          </a:prstGeom>
          <a:noFill/>
        </p:spPr>
        <p:txBody>
          <a:bodyPr wrap="none" lIns="0" tIns="0" rIns="0" bIns="0" rtlCol="0">
            <a:spAutoFit/>
          </a:bodyPr>
          <a:lstStyle/>
          <a:p>
            <a:pPr algn="l">
              <a:lnSpc>
                <a:spcPct val="110000"/>
              </a:lnSpc>
              <a:spcAft>
                <a:spcPts val="600"/>
              </a:spcAft>
            </a:pPr>
            <a:r>
              <a:rPr lang="es-HN" sz="1100" noProof="1"/>
              <a:t>68%</a:t>
            </a:r>
          </a:p>
        </p:txBody>
      </p:sp>
      <p:sp>
        <p:nvSpPr>
          <p:cNvPr id="13" name="CuadroTexto 12">
            <a:extLst>
              <a:ext uri="{FF2B5EF4-FFF2-40B4-BE49-F238E27FC236}">
                <a16:creationId xmlns:a16="http://schemas.microsoft.com/office/drawing/2014/main" id="{D1695691-FD1B-184F-A28C-22EA6728C74F}"/>
              </a:ext>
            </a:extLst>
          </p:cNvPr>
          <p:cNvSpPr txBox="1"/>
          <p:nvPr/>
        </p:nvSpPr>
        <p:spPr>
          <a:xfrm>
            <a:off x="6943476" y="4921383"/>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20%</a:t>
            </a:r>
          </a:p>
        </p:txBody>
      </p:sp>
      <p:sp>
        <p:nvSpPr>
          <p:cNvPr id="16" name="CuadroTexto 15">
            <a:extLst>
              <a:ext uri="{FF2B5EF4-FFF2-40B4-BE49-F238E27FC236}">
                <a16:creationId xmlns:a16="http://schemas.microsoft.com/office/drawing/2014/main" id="{F993949C-083B-A047-B3F3-CC036F5F3A7D}"/>
              </a:ext>
            </a:extLst>
          </p:cNvPr>
          <p:cNvSpPr txBox="1"/>
          <p:nvPr/>
        </p:nvSpPr>
        <p:spPr>
          <a:xfrm>
            <a:off x="7586528" y="5073783"/>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17%</a:t>
            </a:r>
          </a:p>
        </p:txBody>
      </p:sp>
      <p:sp>
        <p:nvSpPr>
          <p:cNvPr id="18" name="CuadroTexto 17">
            <a:extLst>
              <a:ext uri="{FF2B5EF4-FFF2-40B4-BE49-F238E27FC236}">
                <a16:creationId xmlns:a16="http://schemas.microsoft.com/office/drawing/2014/main" id="{0F269FD3-3BC5-814F-AAA3-AFDB378B04DF}"/>
              </a:ext>
            </a:extLst>
          </p:cNvPr>
          <p:cNvSpPr txBox="1"/>
          <p:nvPr/>
        </p:nvSpPr>
        <p:spPr>
          <a:xfrm>
            <a:off x="7571662" y="5270787"/>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13%</a:t>
            </a:r>
          </a:p>
        </p:txBody>
      </p:sp>
      <p:sp>
        <p:nvSpPr>
          <p:cNvPr id="19" name="CuadroTexto 18">
            <a:extLst>
              <a:ext uri="{FF2B5EF4-FFF2-40B4-BE49-F238E27FC236}">
                <a16:creationId xmlns:a16="http://schemas.microsoft.com/office/drawing/2014/main" id="{B5644CEC-500B-FB4B-A5F6-09FA91304C4A}"/>
              </a:ext>
            </a:extLst>
          </p:cNvPr>
          <p:cNvSpPr txBox="1"/>
          <p:nvPr/>
        </p:nvSpPr>
        <p:spPr>
          <a:xfrm>
            <a:off x="6943476" y="5257469"/>
            <a:ext cx="302968" cy="174215"/>
          </a:xfrm>
          <a:prstGeom prst="rect">
            <a:avLst/>
          </a:prstGeom>
          <a:noFill/>
        </p:spPr>
        <p:txBody>
          <a:bodyPr wrap="square" lIns="0" tIns="0" rIns="0" bIns="0" rtlCol="0">
            <a:spAutoFit/>
          </a:bodyPr>
          <a:lstStyle/>
          <a:p>
            <a:pPr algn="l">
              <a:lnSpc>
                <a:spcPct val="110000"/>
              </a:lnSpc>
              <a:spcAft>
                <a:spcPts val="600"/>
              </a:spcAft>
            </a:pPr>
            <a:r>
              <a:rPr lang="es-HN" sz="1100" noProof="1"/>
              <a:t>6%</a:t>
            </a:r>
          </a:p>
        </p:txBody>
      </p:sp>
      <p:pic>
        <p:nvPicPr>
          <p:cNvPr id="20" name="Picture 2">
            <a:extLst>
              <a:ext uri="{FF2B5EF4-FFF2-40B4-BE49-F238E27FC236}">
                <a16:creationId xmlns:a16="http://schemas.microsoft.com/office/drawing/2014/main" id="{0DD2E504-C5F9-2942-A44D-9F56C4C6B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7727" y="134050"/>
            <a:ext cx="653349" cy="56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565204"/>
      </p:ext>
    </p:extLst>
  </p:cSld>
  <p:clrMapOvr>
    <a:masterClrMapping/>
  </p:clrMapOvr>
</p:sld>
</file>

<file path=ppt/theme/theme1.xml><?xml version="1.0" encoding="utf-8"?>
<a:theme xmlns:a="http://schemas.openxmlformats.org/drawingml/2006/main" name="WPP Media-2025">
  <a:themeElements>
    <a:clrScheme name="WPP Media">
      <a:dk1>
        <a:srgbClr val="000050"/>
      </a:dk1>
      <a:lt1>
        <a:srgbClr val="FFFFFF"/>
      </a:lt1>
      <a:dk2>
        <a:srgbClr val="000050"/>
      </a:dk2>
      <a:lt2>
        <a:srgbClr val="FFFFFF"/>
      </a:lt2>
      <a:accent1>
        <a:srgbClr val="B0F467"/>
      </a:accent1>
      <a:accent2>
        <a:srgbClr val="93DFE3"/>
      </a:accent2>
      <a:accent3>
        <a:srgbClr val="5465FF"/>
      </a:accent3>
      <a:accent4>
        <a:srgbClr val="788BFF"/>
      </a:accent4>
      <a:accent5>
        <a:srgbClr val="00DBEE"/>
      </a:accent5>
      <a:accent6>
        <a:srgbClr val="FCFE67"/>
      </a:accent6>
      <a:hlink>
        <a:srgbClr val="00DBEE"/>
      </a:hlink>
      <a:folHlink>
        <a:srgbClr val="00DBEE"/>
      </a:folHlink>
    </a:clrScheme>
    <a:fontScheme name="WPP Media">
      <a:majorFont>
        <a:latin typeface="WPP-Bold"/>
        <a:ea typeface=""/>
        <a:cs typeface=""/>
      </a:majorFont>
      <a:minorFont>
        <a:latin typeface="WPP-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600" dirty="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0000"/>
          </a:lnSpc>
          <a:spcAft>
            <a:spcPts val="600"/>
          </a:spcAft>
          <a:defRPr sz="1400" noProof="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213730DFAC4B4797CA9624D25229E8" ma:contentTypeVersion="868" ma:contentTypeDescription="Create a new document." ma:contentTypeScope="" ma:versionID="62ac43505d91974e7d9277c6c2f271bd">
  <xsd:schema xmlns:xsd="http://www.w3.org/2001/XMLSchema" xmlns:xs="http://www.w3.org/2001/XMLSchema" xmlns:p="http://schemas.microsoft.com/office/2006/metadata/properties" xmlns:ns2="50c412f8-18f6-40b3-8c99-0845eb622ac2" xmlns:ns3="ab75989d-0373-47d1-a675-0f098c6605ce" targetNamespace="http://schemas.microsoft.com/office/2006/metadata/properties" ma:root="true" ma:fieldsID="bba2dfd46310f4f1d7c83779e20062ca" ns2:_="" ns3:_="">
    <xsd:import namespace="50c412f8-18f6-40b3-8c99-0845eb622ac2"/>
    <xsd:import namespace="ab75989d-0373-47d1-a675-0f098c6605c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c412f8-18f6-40b3-8c99-0845eb622ac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09ff02-6427-4833-820e-c7ae84ad6ac8}" ma:internalName="TaxCatchAll" ma:showField="CatchAllData" ma:web="50c412f8-18f6-40b3-8c99-0845eb622ac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75989d-0373-47d1-a675-0f098c6605c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c6112-a551-416c-b446-07c3fc3d0d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ArchiverLinkFileType" ma:index="26" nillable="true" ma:displayName="ArchiverLinkFileType" ma:hidden="true" ma:internalName="ArchiverLinkFileTyp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b75989d-0373-47d1-a675-0f098c6605ce">
      <Terms xmlns="http://schemas.microsoft.com/office/infopath/2007/PartnerControls"/>
    </lcf76f155ced4ddcb4097134ff3c332f>
    <TaxCatchAll xmlns="50c412f8-18f6-40b3-8c99-0845eb622ac2" xsi:nil="true"/>
    <ArchiverLinkFileType xmlns="ab75989d-0373-47d1-a675-0f098c6605ce" xsi:nil="true"/>
    <SharedWithUsers xmlns="50c412f8-18f6-40b3-8c99-0845eb622ac2">
      <UserInfo>
        <DisplayName/>
        <AccountId xsi:nil="true"/>
        <AccountType/>
      </UserInfo>
    </SharedWithUsers>
  </documentManagement>
</p:properties>
</file>

<file path=customXml/itemProps1.xml><?xml version="1.0" encoding="utf-8"?>
<ds:datastoreItem xmlns:ds="http://schemas.openxmlformats.org/officeDocument/2006/customXml" ds:itemID="{A5769D35-EAFE-4EAA-A5C7-D26797330A29}">
  <ds:schemaRefs>
    <ds:schemaRef ds:uri="http://schemas.microsoft.com/sharepoint/v3/contenttype/forms"/>
  </ds:schemaRefs>
</ds:datastoreItem>
</file>

<file path=customXml/itemProps2.xml><?xml version="1.0" encoding="utf-8"?>
<ds:datastoreItem xmlns:ds="http://schemas.openxmlformats.org/officeDocument/2006/customXml" ds:itemID="{0A3FBF74-B6C0-4DC4-903A-67494A968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c412f8-18f6-40b3-8c99-0845eb622ac2"/>
    <ds:schemaRef ds:uri="ab75989d-0373-47d1-a675-0f098c6605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9E64C6-8C8E-46D5-91AD-07DAA4CE5D2D}">
  <ds:schemaRefs>
    <ds:schemaRef ds:uri="3c75f10e-6a14-4a53-9463-f2486cc9f63b"/>
    <ds:schemaRef ds:uri="5508f17e-d1c6-4a82-b070-c173f76aeb53"/>
    <ds:schemaRef ds:uri="http://schemas.microsoft.com/office/2006/metadata/properties"/>
    <ds:schemaRef ds:uri="http://schemas.microsoft.com/office/infopath/2007/PartnerControls"/>
    <ds:schemaRef ds:uri="adef251d-8ade-4bd7-881c-09c2eda9a87a"/>
    <ds:schemaRef ds:uri="8aff093c-8ac5-407d-96f3-5fb8c731b410"/>
    <ds:schemaRef ds:uri="ab75989d-0373-47d1-a675-0f098c6605ce"/>
    <ds:schemaRef ds:uri="50c412f8-18f6-40b3-8c99-0845eb622ac2"/>
  </ds:schemaRefs>
</ds:datastoreItem>
</file>

<file path=docProps/app.xml><?xml version="1.0" encoding="utf-8"?>
<Properties xmlns="http://schemas.openxmlformats.org/officeDocument/2006/extended-properties" xmlns:vt="http://schemas.openxmlformats.org/officeDocument/2006/docPropsVTypes">
  <Template>Office Theme</Template>
  <TotalTime>1490</TotalTime>
  <Words>2050</Words>
  <Application>Microsoft Macintosh PowerPoint</Application>
  <PresentationFormat>Panorámica</PresentationFormat>
  <Paragraphs>176</Paragraphs>
  <Slides>18</Slides>
  <Notes>2</Notes>
  <HiddenSlides>0</HiddenSlides>
  <MMClips>19</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18</vt:i4>
      </vt:variant>
    </vt:vector>
  </HeadingPairs>
  <TitlesOfParts>
    <vt:vector size="27" baseType="lpstr">
      <vt:lpstr>WPP</vt:lpstr>
      <vt:lpstr>Arial</vt:lpstr>
      <vt:lpstr>WPP Thin</vt:lpstr>
      <vt:lpstr>WPP-Bold</vt:lpstr>
      <vt:lpstr>WPP-Regular</vt:lpstr>
      <vt:lpstr>WPP Light</vt:lpstr>
      <vt:lpstr>Poppins ExtraBold</vt:lpstr>
      <vt:lpstr>Neue Haas Grotesk Text Pro</vt:lpstr>
      <vt:lpstr>WPP Media-2025</vt:lpstr>
      <vt:lpstr>Informe Competitivo Pinturas</vt:lpstr>
      <vt:lpstr>Contexto Mercado Pinturas</vt:lpstr>
      <vt:lpstr>Principales Marcas de Pinturas</vt:lpstr>
      <vt:lpstr>Hallazgos de Mercado (Euromónitor) Noticias Relevantes  Novedades o análisis de redes Entre otras fuentes </vt:lpstr>
      <vt:lpstr>Presentación de PowerPoint</vt:lpstr>
      <vt:lpstr>Presentación de PowerPoint</vt:lpstr>
      <vt:lpstr>Inversión Categoría</vt:lpstr>
      <vt:lpstr>Análisis del Gráfico</vt:lpstr>
      <vt:lpstr>TV sigue siendo "el rey", pero con menos fuerza: La televisión se mantiene como el medio principal con el 68% de la inversión. Sin embargo, perdió peso frente al 72% que tenía en 2024, señal de que las marcas están diversificando su presupuesto.  El gran salto de "Exteriores": Es la sorpresa del año. La publicidad en vallas y mupis se duplicó, pasando de un 6% a un 13% de participación. En 2025, las marcas apostaron fuerte por estar presentes en las calles de Honduras.  Radio y Prensa en retroceso: La Radio bajó del 20% al 17%, y la Prensa sigue teniendo una participación mínima. El presupuesto que antes iba a estos medios se movió principalmente a las calles (Exteriores).</vt:lpstr>
      <vt:lpstr>Análisis del Gráfico</vt:lpstr>
      <vt:lpstr>Tendencia de Inversión</vt:lpstr>
      <vt:lpstr>Presentación de PowerPoint</vt:lpstr>
      <vt:lpstr>Televisión, oportunidad de retomar espacios y diferenciarnos del resto de marcas de la categoría.</vt:lpstr>
      <vt:lpstr>Radio, oportunidad de retomar espacios y modernizar la categoría.</vt:lpstr>
      <vt:lpstr>Otros Medios</vt:lpstr>
      <vt:lpstr>Presentación de PowerPoint</vt:lpstr>
      <vt:lpstr>THANK YOU!</vt:lpstr>
      <vt:lpstr>Icons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Media Landscape Template - 2025</dc:title>
  <dc:subject/>
  <dc:creator>WPP Media</dc:creator>
  <cp:keywords/>
  <dc:description/>
  <cp:lastModifiedBy>Microsoft Office User</cp:lastModifiedBy>
  <cp:revision>52</cp:revision>
  <dcterms:created xsi:type="dcterms:W3CDTF">2021-05-24T08:38:37Z</dcterms:created>
  <dcterms:modified xsi:type="dcterms:W3CDTF">2026-01-22T03:29:12Z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0x01010077213730DFAC4B4797CA9624D25229E8</vt:lpwstr>
  </property>
  <property fmtid="{D5CDD505-2E9C-101B-9397-08002B2CF9AE}" pid="3" name="MediaServiceImageTags">
    <vt:lpwstr/>
  </property>
  <property fmtid="{D5CDD505-2E9C-101B-9397-08002B2CF9AE}" pid="4" name="Order">
    <vt:lpwstr>2407900.00000000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